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2C534B-C540-4B10-97E0-B97BB4C28CEB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674DEE-A943-499A-8D31-25BEF84AA1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676652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 и окружающая среда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4581128"/>
            <a:ext cx="248032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Подготовила студентка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Группы 211-Лс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</a:rPr>
              <a:t>Заречнева</a:t>
            </a:r>
            <a:r>
              <a:rPr lang="ru-RU" sz="1800" dirty="0" smtClean="0">
                <a:solidFill>
                  <a:schemeClr val="tx1"/>
                </a:solidFill>
              </a:rPr>
              <a:t> Анна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Экологические проблемы современных крупных городов вызываются ростом перевозок, развитием промышленности и жизнедеятельности человека. Эти проблемы будут обостряться, если не контролировать их самым тщательным образом.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Прежде чем принимать решение, необходим тщательный анализ, базирующийся на математических методах моделирования.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Необходимо заставлять властные структуры проводить эффективную политику и комплексы мер по решению экологических проблем, среди которых можно назвать: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методы административного давления за несоблюдение </a:t>
            </a:r>
            <a:r>
              <a:rPr lang="ru-RU" dirty="0" err="1"/>
              <a:t>экологичности</a:t>
            </a:r>
            <a:r>
              <a:rPr lang="ru-RU" dirty="0"/>
              <a:t> отдельными видами деятельности,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использование законов о гражданских правонарушениях, по которым загрязнение окружающей среды приравнивается к нарушению общественного порядка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использование штрафных санкций за сброс отходов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введение системы налогов и лицензий за сброс </a:t>
            </a:r>
            <a:r>
              <a:rPr lang="ru-RU" dirty="0" smtClean="0"/>
              <a:t>отходов.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een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7056784" cy="4426241"/>
          </a:xfrm>
        </p:spPr>
      </p:pic>
      <p:sp>
        <p:nvSpPr>
          <p:cNvPr id="5" name="TextBox 4"/>
          <p:cNvSpPr txBox="1"/>
          <p:nvPr/>
        </p:nvSpPr>
        <p:spPr>
          <a:xfrm>
            <a:off x="3563888" y="0"/>
            <a:ext cx="26592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Конец.</a:t>
            </a:r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</a:t>
            </a: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автотранспорта на окружающую среду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Экологические проблемы, вызываемые дорожными перевозками, могут быть разделены на три основные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группы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                                       </a:t>
            </a: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Региональное    </a:t>
            </a:r>
            <a:r>
              <a:rPr lang="ru-RU" sz="2400" b="1" dirty="0" smtClean="0"/>
              <a:t>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Локальные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123728" y="227687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2276872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44208" y="227687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584" y="2636912"/>
            <a:ext cx="2054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Глобальные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 numCol="2">
            <a:normAutofit fontScale="47500" lnSpcReduction="20000"/>
          </a:bodyPr>
          <a:lstStyle/>
          <a:p>
            <a:pPr algn="just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Глобальное влияние</a:t>
            </a:r>
          </a:p>
          <a:p>
            <a:pPr algn="just">
              <a:buNone/>
            </a:pPr>
            <a:r>
              <a:rPr lang="ru-RU" i="1" dirty="0" smtClean="0"/>
              <a:t>Парниковый эффект. </a:t>
            </a:r>
            <a:r>
              <a:rPr lang="ru-RU" dirty="0" smtClean="0"/>
              <a:t>Вызывается действием углекислого газа (СО2), метана (СН4), озона (О3), фреонов (CFC) и т.д. </a:t>
            </a:r>
            <a:r>
              <a:rPr lang="ru-RU" i="1" dirty="0" smtClean="0"/>
              <a:t>Истощение слоя стратосферного (высокоуровневого) озона. </a:t>
            </a:r>
            <a:r>
              <a:rPr lang="ru-RU" dirty="0" smtClean="0"/>
              <a:t>Вызывается действием фреонов (CFC), оксида азота (N2O).</a:t>
            </a:r>
            <a:br>
              <a:rPr lang="ru-RU" dirty="0" smtClean="0"/>
            </a:br>
            <a:r>
              <a:rPr lang="ru-RU" dirty="0" smtClean="0"/>
              <a:t>Глобальные эффекты, особенно парниковый эффект, по расчетам экологов будут иметь долговременное развитие. Это значит, что даже когда вредное воздействие, вызывающее эти проблемы, будет под контролем, природные процессы, уже вовлеченные в глобальные изменения, будут продолжаться еще долгое время.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Локальное влияние</a:t>
            </a:r>
          </a:p>
          <a:p>
            <a:pPr algn="just"/>
            <a:r>
              <a:rPr lang="ru-RU" dirty="0" smtClean="0"/>
              <a:t>К данному виду влияния относятся:</a:t>
            </a:r>
            <a:br>
              <a:rPr lang="ru-RU" dirty="0" smtClean="0"/>
            </a:br>
            <a:r>
              <a:rPr lang="ru-RU" i="1" dirty="0" smtClean="0"/>
              <a:t>Влияние на здоровье</a:t>
            </a:r>
            <a:r>
              <a:rPr lang="ru-RU" dirty="0" smtClean="0"/>
              <a:t>. Вызывается угарным газом (СО), углеводородами, окислами азота, твердыми составляющими выбросов автотранспорта (включая углерод, сульфаты и свинец), а также вторичными фотохимическими токсинами.</a:t>
            </a:r>
            <a:br>
              <a:rPr lang="ru-RU" dirty="0" smtClean="0"/>
            </a:br>
            <a:endParaRPr lang="ru-RU" dirty="0" smtClean="0"/>
          </a:p>
          <a:p>
            <a:pPr algn="just"/>
            <a:endParaRPr lang="ru-RU" b="1" dirty="0"/>
          </a:p>
          <a:p>
            <a:pPr algn="just"/>
            <a:endParaRPr lang="ru-RU" b="1" dirty="0" smtClean="0"/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Региональное </a:t>
            </a:r>
            <a:r>
              <a:rPr lang="ru-RU" b="1" dirty="0">
                <a:solidFill>
                  <a:srgbClr val="FF0000"/>
                </a:solidFill>
              </a:rPr>
              <a:t>влияние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Подкисление </a:t>
            </a:r>
            <a:r>
              <a:rPr lang="ru-RU" i="1" dirty="0"/>
              <a:t>(</a:t>
            </a:r>
            <a:r>
              <a:rPr lang="ru-RU" i="1" dirty="0" err="1"/>
              <a:t>ацилирование</a:t>
            </a:r>
            <a:r>
              <a:rPr lang="ru-RU" i="1" dirty="0"/>
              <a:t>) почв</a:t>
            </a:r>
            <a:r>
              <a:rPr lang="ru-RU" dirty="0"/>
              <a:t>, происходящее под действием серных и азотных составляющих.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Насыщение воздуха азотом,</a:t>
            </a:r>
            <a:r>
              <a:rPr lang="ru-RU" dirty="0"/>
              <a:t> вызываемое азотными составляющими.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Увеличение концентрации тропосферного (низкоуровневого) озона и влияние на растительность. </a:t>
            </a:r>
            <a:r>
              <a:rPr lang="ru-RU" dirty="0"/>
              <a:t>Этот эффект вызывается действием вторичных токсинов получающихся из углеводородов и окислов азота.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Разрушение конструкционных материалов </a:t>
            </a:r>
            <a:r>
              <a:rPr lang="ru-RU" dirty="0"/>
              <a:t>под действием серных и азотных составляющих, а также оксидов фотохимического происхождения.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Загрязнение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воздуха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Воздух</a:t>
            </a:r>
            <a:r>
              <a:rPr lang="ru-RU" dirty="0"/>
              <a:t> - смесь газов, из которых состоит атмосфера Земли, имеющая следующий состав по объему: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азот - 78.09%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кислород - 20.95%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благородные газы - 0.94% (инертные газы: гелий, неон, аргон, криптон, ксенон, радон)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углекислый газ - 0.03</a:t>
            </a:r>
            <a:r>
              <a:rPr lang="ru-RU" dirty="0" smtClean="0"/>
              <a:t>%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Диаграмма загрязнения воздуха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5389572" cy="39943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Загрязняющие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вещества и источники их происхождения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Загрязняющее вещество</a:t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источники</a:t>
                      </a: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Угарный газ СО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выхлопы автотранспорта, некоторые произв. процессы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Оксид серы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18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тепловые и электростанции, использующие серосодержащие нефтяные продукты или уголь, производство серной кислоты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Взвешенные твердые частицы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выхлопы автотранспорта, произв. процессы, сжигание мусора, тепловые и электростанции, реакция загрязняющих веществ в атмосфере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Свинец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выхлопы автотранспорта, плавильные печи, производство батареек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Окислы азота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 NO</a:t>
                      </a:r>
                      <a:r>
                        <a:rPr lang="en-US" sz="18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выхлопы автотранспорта, тепловые и электростанции, производство азотной кислоты, взрывы, заводы удобрений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Фотохимические оксиды, озон О</a:t>
                      </a:r>
                      <a:r>
                        <a:rPr lang="ru-RU" sz="18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пероксиацетил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нитрат, альдегиды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фотохимическая реакция окислов азота и углеводородов под действием солнечного света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Углекислый газ СО</a:t>
                      </a:r>
                      <a:r>
                        <a:rPr lang="ru-RU" sz="1800" b="0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Любые источники горения</a:t>
                      </a:r>
                      <a:endParaRPr lang="ru-RU" sz="14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контроля чистоты воздуха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Было </a:t>
            </a:r>
            <a:r>
              <a:rPr lang="ru-RU" sz="1600" dirty="0"/>
              <a:t>предложено введение в воздух городских районов специальных веществ, предотвращающих образование фотохимического смога. Однако этот метод не был применен, в основном, из-за нежелания вводить в воздух дополнительные посторонние вещества.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Таким образом, контроль за источниками загрязнения был и является основным методом борьбы за чистоту воздуха.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Полная очистка воздуха от загрязняющих веществ невозможна, прежде всего, по экономическим причинам, даже если бы это было возможно технически. Необходимо найти компромисс между загрязнением окружающей среды и экономической целесообразностью.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В идеале, каждый источник загрязнения атмосферы должен иметь специальное устройство, в соответствии с законодательством по охране окружающей среды, предотвращающее выбросы в атмосферу.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Для автомобиля это - каталитический конвертер,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для предприятия - электростатический и химический фильтры.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загрязнения окружающей среды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За последние десятилетия достигнуты заметные результаты в снижении массированных выбросов токсичных отходов. Однако современное законодательство по охране окружающей среды идет дальше, принимая законы, контролирующие все менее заметные химические выбросы.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При этом с производственной точки зрения, контроль загрязнения окружающей среды значительно повышает: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капитальные затраты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затраты на обслуживание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затраты на оплату труда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Рост затрат, соответственно, отражается на стоимости всей продукции.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llution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240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Транспорт и окружающая среда</vt:lpstr>
      <vt:lpstr> Влияние автотранспорта на окружающую среду </vt:lpstr>
      <vt:lpstr>Слайд 3</vt:lpstr>
      <vt:lpstr>  Загрязнение воздуха  </vt:lpstr>
      <vt:lpstr>Диаграмма загрязнения воздуха</vt:lpstr>
      <vt:lpstr> Загрязняющие вещества и источники их происхождения </vt:lpstr>
      <vt:lpstr> Способы контроля чистоты воздуха </vt:lpstr>
      <vt:lpstr> Экономическая оценка загрязнения окружающей среды </vt:lpstr>
      <vt:lpstr>Слайд 9</vt:lpstr>
      <vt:lpstr>Слайд 10</vt:lpstr>
      <vt:lpstr> Заключение </vt:lpstr>
      <vt:lpstr>Слайд 12</vt:lpstr>
    </vt:vector>
  </TitlesOfParts>
  <Company>Romeo1994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 и окружающая среда</dc:title>
  <dc:creator>Сергей</dc:creator>
  <cp:lastModifiedBy>Сергей</cp:lastModifiedBy>
  <cp:revision>5</cp:revision>
  <dcterms:created xsi:type="dcterms:W3CDTF">2013-02-21T18:13:25Z</dcterms:created>
  <dcterms:modified xsi:type="dcterms:W3CDTF">2013-02-21T18:59:30Z</dcterms:modified>
</cp:coreProperties>
</file>