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61" r:id="rId8"/>
    <p:sldId id="257" r:id="rId9"/>
    <p:sldId id="266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0481-5333-4F68-8956-2E5C7E6E200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5637-D9F2-4CA0-AD0F-690DDE686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8C19-CA62-4D55-825D-A3CF86F3475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CE05-A69F-43D2-823F-E275E6917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14CA-5C82-4A05-8BE9-83B7E5709D67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9490-E038-4C17-A4DD-594DFA956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20BF-C988-4B5D-B3E0-5B0D56A8FA26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6E2B-A8B3-4917-A470-621AE5E07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052C-452F-40DF-A75B-D3AA5A10C78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F450-6617-4ADF-B382-73813A7C6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73C5-53EE-4FDC-B564-71BFB0150C4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53C4-E894-49FA-949B-47CA3EE90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2909-B1D5-46F3-93E7-E2F53530212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A5A4-33D7-46E9-9194-DBBD121EB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A211-9320-4CB1-A9BF-D1C1FD28DE9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BEF1-AA0A-4CA6-AAC7-4745B0399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8F88-6EBA-4879-9F44-C0DBB03E6434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41DF-F016-4CBD-B7EF-2EB5E54FC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895-5CF3-49B7-AF22-6AE2B051B62C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DF1A-B6E2-4F32-A486-55BFAE221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EF7-C0E1-4456-979B-E4EE6F5607F2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818E-33AE-44BE-BF84-CB33D34E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E56D81-CCCC-4542-8418-0BE5272DD46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8F6A1-F53C-47A7-B19C-BD310D035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lcastle.info/asia/india/00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llcastle.info/asia/india/00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lcastle.info/asia/india/00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llcastle.info/asia/india/007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eying.ru/indi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143380"/>
            <a:ext cx="8072026" cy="21431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9ECDEA"/>
                </a:solidFill>
              </a:rPr>
              <a:t>Выполнили студентки</a:t>
            </a:r>
            <a:br>
              <a:rPr lang="ru-RU" sz="3200" smtClean="0">
                <a:solidFill>
                  <a:srgbClr val="9ECDEA"/>
                </a:solidFill>
              </a:rPr>
            </a:br>
            <a:r>
              <a:rPr lang="ru-RU" sz="3200" smtClean="0">
                <a:solidFill>
                  <a:srgbClr val="9ECDEA"/>
                </a:solidFill>
              </a:rPr>
              <a:t>группы 211 </a:t>
            </a:r>
            <a:r>
              <a:rPr lang="ru-RU" sz="3200" err="1" smtClean="0">
                <a:solidFill>
                  <a:srgbClr val="9ECDEA"/>
                </a:solidFill>
              </a:rPr>
              <a:t>сдс</a:t>
            </a:r>
            <a:r>
              <a:rPr lang="ru-RU" sz="3200" smtClean="0">
                <a:solidFill>
                  <a:srgbClr val="9ECDEA"/>
                </a:solidFill>
              </a:rPr>
              <a:t/>
            </a:r>
            <a:br>
              <a:rPr lang="ru-RU" sz="3200" smtClean="0">
                <a:solidFill>
                  <a:srgbClr val="9ECDEA"/>
                </a:solidFill>
              </a:rPr>
            </a:br>
            <a:r>
              <a:rPr lang="ru-RU" sz="3200" smtClean="0">
                <a:solidFill>
                  <a:srgbClr val="9ECDEA"/>
                </a:solidFill>
              </a:rPr>
              <a:t>Зайцева Кристина</a:t>
            </a:r>
            <a:br>
              <a:rPr lang="ru-RU" sz="3200" smtClean="0">
                <a:solidFill>
                  <a:srgbClr val="9ECDEA"/>
                </a:solidFill>
              </a:rPr>
            </a:br>
            <a:r>
              <a:rPr lang="ru-RU" sz="3200" err="1" smtClean="0">
                <a:solidFill>
                  <a:srgbClr val="9ECDEA"/>
                </a:solidFill>
              </a:rPr>
              <a:t>Путцева</a:t>
            </a:r>
            <a:r>
              <a:rPr lang="ru-RU" sz="3200" smtClean="0">
                <a:solidFill>
                  <a:srgbClr val="9ECDEA"/>
                </a:solidFill>
              </a:rPr>
              <a:t> Надежда</a:t>
            </a:r>
            <a:endParaRPr lang="ru-RU" sz="3200">
              <a:solidFill>
                <a:srgbClr val="9ECDE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720" y="890609"/>
            <a:ext cx="6480048" cy="1357322"/>
          </a:xfrm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>
                <a:solidFill>
                  <a:srgbClr val="9ECDEA"/>
                </a:solidFill>
              </a:rPr>
              <a:t>Индия</a:t>
            </a:r>
            <a:endParaRPr lang="ru-RU" sz="9600" dirty="0">
              <a:solidFill>
                <a:srgbClr val="9ECDE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63" cy="5797550"/>
          </a:xfrm>
        </p:spPr>
        <p:txBody>
          <a:bodyPr/>
          <a:lstStyle/>
          <a:p>
            <a:pPr eaLnBrk="1" hangingPunct="1"/>
            <a:r>
              <a:rPr lang="ru-RU" sz="2800" smtClean="0"/>
              <a:t>Гордостью Индии являются павлины, которые поют с раннего утра и до самого вечера. Их видят повсюду: у входов в храмы, на улицах городов и в маленьких двориках частных домов.</a:t>
            </a:r>
          </a:p>
        </p:txBody>
      </p:sp>
      <p:pic>
        <p:nvPicPr>
          <p:cNvPr id="22530" name="Содержимое 3" descr="1sa5xlelcshoqz7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1785938"/>
            <a:ext cx="4429125" cy="29543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7"/>
          </a:xfrm>
        </p:spPr>
        <p:txBody>
          <a:bodyPr/>
          <a:lstStyle/>
          <a:p>
            <a:pPr eaLnBrk="1" hangingPunct="1"/>
            <a:r>
              <a:rPr lang="ru-RU" sz="2400" smtClean="0"/>
              <a:t>На улицах индийских городов можно встретить большое количество других священных животных – коров. Им поклоняются индусы уже много веков, берегут их и ни в коем случае не употребляют в пищу – это исконные традиции и обычаи, которые существуют на протяжении многих веков.</a:t>
            </a:r>
          </a:p>
        </p:txBody>
      </p:sp>
      <p:pic>
        <p:nvPicPr>
          <p:cNvPr id="23554" name="Содержимое 3" descr="c16c7c4c7f4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714625"/>
            <a:ext cx="5159375" cy="344011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6112"/>
          </a:xfrm>
        </p:spPr>
        <p:txBody>
          <a:bodyPr/>
          <a:lstStyle/>
          <a:p>
            <a:pPr eaLnBrk="1" hangingPunct="1"/>
            <a:r>
              <a:rPr lang="ru-RU" sz="2800" smtClean="0"/>
              <a:t>В индии действует особый культ ненасилия (ахимса). Он подразумевает аккуратное обхождение, как с людьми, так и с животными. У них на улицах нигде не встретишь задавленное животное, а также не увидишь, как его бьют и прогоняют. Все это объясняется верой в перерождение души человека. К примеру, корова, безнаказанно может бродить по автомобильной дороге, и никто не может прогнать ее или ударить. Собаки в Индии могут разгуливать даже в храмах и государственных учреждениях.  В некоторых, из которых, для собак специально оборудуют лавочки.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3400425" cy="5572125"/>
          </a:xfrm>
        </p:spPr>
        <p:txBody>
          <a:bodyPr/>
          <a:lstStyle/>
          <a:p>
            <a:pPr eaLnBrk="1" hangingPunct="1"/>
            <a:r>
              <a:rPr lang="ru-RU" sz="2400" smtClean="0"/>
              <a:t>Замужняя женщина отличается от свободной девушки по 16 признакам, вот главные 4: наличие обручального кольца и браслетов, наличие красной краски на стопах ног, наличие тика (кружечка между бровями) и заплетенные в косу или собранные волосы  с пробором, окрашенным красной краской.</a:t>
            </a:r>
          </a:p>
        </p:txBody>
      </p:sp>
      <p:pic>
        <p:nvPicPr>
          <p:cNvPr id="25602" name="Содержимое 3" descr="U7r0aM8FpP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500188"/>
            <a:ext cx="4643437" cy="3792537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11737"/>
          </a:xfrm>
        </p:spPr>
        <p:txBody>
          <a:bodyPr/>
          <a:lstStyle/>
          <a:p>
            <a:pPr eaLnBrk="1" hangingPunct="1"/>
            <a:r>
              <a:rPr lang="ru-RU" sz="2400" smtClean="0"/>
              <a:t>Неотъемлемой часть культуры Индии является музыка. Дошедшая из глубины веков, она и сегодня оказывает неизгладимое впечатление на современного человека. Музыка также тесно связана с религией и воспринимается как путь единения с Богом, даря умиротворение во время молитв и медитаций. Наиболее популярное направление в музыке называется — саманга (песнопение), которое изначально основывалось на стихах Ригведы, а впоследствии преобразовалось в гимны — саманы. Позже появилось новое течение — «расангит» (музыка не передается при помощи нот и базируется на импровизации).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11425"/>
          </a:xfrm>
        </p:spPr>
        <p:txBody>
          <a:bodyPr/>
          <a:lstStyle/>
          <a:p>
            <a:pPr eaLnBrk="1" hangingPunct="1"/>
            <a:r>
              <a:rPr lang="ru-RU" sz="2000" smtClean="0"/>
              <a:t>Живо и красочно раскрывает традиции Индии национальный танец — Бхарата-натьям, зародившийся в индуистских храмах, он является самым древним в мире. Однако в стране распространены и другие лирические национальные стили: манипури, катхам, кахтахали, которые на современном этапе приобрели светское значение.</a:t>
            </a:r>
          </a:p>
        </p:txBody>
      </p:sp>
      <p:pic>
        <p:nvPicPr>
          <p:cNvPr id="27650" name="Содержимое 3" descr="1349370795_indiyskiy-tanec-bhart-nat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2643188"/>
            <a:ext cx="5238750" cy="3929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u="sng" smtClean="0">
                <a:latin typeface="Castellar" pitchFamily="18" charset="0"/>
              </a:rPr>
              <a:t>Традиционная женская одежда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2349500"/>
            <a:ext cx="4968875" cy="4103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Сари — это длинное полотно несшитой ткани, длина которой может быть 4-9 м, что позволяет окутывать всё тело в любом стиле </a:t>
            </a:r>
          </a:p>
        </p:txBody>
      </p:sp>
      <p:pic>
        <p:nvPicPr>
          <p:cNvPr id="28675" name="Picture 5" descr="398px-Vidya_Balan_at_Esha_Deol's_wedding_reception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68413"/>
            <a:ext cx="36385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5668963" cy="981075"/>
          </a:xfrm>
        </p:spPr>
        <p:txBody>
          <a:bodyPr/>
          <a:lstStyle/>
          <a:p>
            <a:pPr algn="ctr" eaLnBrk="1" hangingPunct="1"/>
            <a:r>
              <a:rPr lang="ru-RU" sz="4200" b="1" smtClean="0"/>
              <a:t/>
            </a:r>
            <a:br>
              <a:rPr lang="ru-RU" sz="4200" b="1" smtClean="0"/>
            </a:br>
            <a:r>
              <a:rPr lang="ru-RU" sz="4200" i="1" u="sng" smtClean="0">
                <a:latin typeface="Forte" pitchFamily="66" charset="0"/>
              </a:rPr>
              <a:t>Чуридар-курта</a:t>
            </a:r>
            <a:br>
              <a:rPr lang="ru-RU" sz="4200" i="1" u="sng" smtClean="0">
                <a:latin typeface="Forte" pitchFamily="66" charset="0"/>
              </a:rPr>
            </a:br>
            <a:endParaRPr lang="ru-RU" sz="4200" i="1" u="sng" smtClean="0">
              <a:latin typeface="Forte" pitchFamily="66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339975" y="836613"/>
            <a:ext cx="3671888" cy="5616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Чуридар — это вариант сальвара, который свободен до колени и потом подогнан до икр. Сальвар — это мешковатая пижама со складками, которая сужается в районе лодыжек, тогда как в чуридаре от колен собираются складки и заворачиваются у лодыжек. Обычно, длинную курту, которая доходит до колен, носят с чуридаром. </a:t>
            </a:r>
          </a:p>
        </p:txBody>
      </p:sp>
      <p:pic>
        <p:nvPicPr>
          <p:cNvPr id="29699" name="Picture 4" descr="381px-Girl_in_salwar_kame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24574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398px-Priyanka_Chopra_walks_for_Manish_Malhotra_&amp;_Shaina_NC's_show_for_CPAA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08050"/>
            <a:ext cx="313531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084888" cy="1143000"/>
          </a:xfrm>
        </p:spPr>
        <p:txBody>
          <a:bodyPr/>
          <a:lstStyle/>
          <a:p>
            <a:pPr algn="ctr" eaLnBrk="1" hangingPunct="1"/>
            <a:r>
              <a:rPr lang="ru-RU" sz="4000" i="1" u="sng" smtClean="0">
                <a:latin typeface="Castellar" pitchFamily="18" charset="0"/>
              </a:rPr>
              <a:t>Традиционная мужская </a:t>
            </a:r>
            <a:br>
              <a:rPr lang="ru-RU" sz="4000" i="1" u="sng" smtClean="0">
                <a:latin typeface="Castellar" pitchFamily="18" charset="0"/>
              </a:rPr>
            </a:br>
            <a:r>
              <a:rPr lang="ru-RU" sz="4000" i="1" u="sng" smtClean="0">
                <a:latin typeface="Castellar" pitchFamily="18" charset="0"/>
              </a:rPr>
              <a:t>одежда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539750" y="1241425"/>
            <a:ext cx="5327650" cy="5616575"/>
          </a:xfrm>
        </p:spPr>
        <p:txBody>
          <a:bodyPr/>
          <a:lstStyle/>
          <a:p>
            <a:pPr marL="608013" indent="-5715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100" smtClean="0"/>
              <a:t>Шервани — это длинный пиджак, который застёгивается пуговицами. Его длина обычно доходит до колен, но иногда может достичь икр. Этот пиджак имеет воротник Неру , который несвёрнут, как обычный. Шервани носят с обтягивающими штанами или брюками, называемые «чуридар». Чуридар — это брюки, которые свободны в районе бёдер, но в районе лодыжек являются уже обтягивающими. Шервани обычно одевают женихи на свадебную церемонию, при этом он обычно молочного, золотого цветов и цвета светлой слоновой кости, а также может иметь золотистую или серебристую вышивку. Иногда с шервани носят шарф. </a:t>
            </a:r>
          </a:p>
        </p:txBody>
      </p:sp>
      <p:pic>
        <p:nvPicPr>
          <p:cNvPr id="30723" name="Picture 4" descr="Sonu_at_Rafi_Resurrec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188913"/>
            <a:ext cx="31496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987675" y="115888"/>
            <a:ext cx="5329238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100" smtClean="0"/>
              <a:t>Лунги, известный также как саронг — традиционная одежда в Индии. Мунду — это по сути лунги, который отличается от него тем, что он полностью белого цвета. Его могут подворачивать к талии и длина сокращается до уровня колен или оставить свободным, где длина достигает лодыжек. Обычно мунду подворачивают, когда человек работает на поле или в цеху и оставляет открытым как знак уважения, находясь в местах поклонения или, когда человек находится рядом с сановником.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100" smtClean="0"/>
              <a:t>Лунги, в основном, существует в двух типах: открытое лунги и сшитое лунги. Открытое лунги — это простое полотно из хлопка или шёлка, тогда как сшитое лунги имеет два открытых конца, которые сшиты вместе в виде трубки.</a:t>
            </a:r>
          </a:p>
        </p:txBody>
      </p:sp>
      <p:pic>
        <p:nvPicPr>
          <p:cNvPr id="31746" name="Picture 4" descr="235px-Cochin_mun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25590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532813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900" b="1" i="1" smtClean="0">
                <a:solidFill>
                  <a:srgbClr val="9ECDEA"/>
                </a:solidFill>
              </a:rPr>
              <a:t>Индия</a:t>
            </a:r>
            <a:r>
              <a:rPr lang="ru-RU" sz="1900" smtClean="0"/>
              <a:t> - страна богов и прекрасных храмов. Каждый сантиметр этой земли погружен в мифологию, а каждый дворец и храм имеет свое глубокое значение. Даже те, которые находятся в руинах, свидетельствуют о золотом времени, когда Индия была в авангарде цивилизации.</a:t>
            </a:r>
            <a:br>
              <a:rPr lang="ru-RU" sz="1900" smtClean="0"/>
            </a:br>
            <a:r>
              <a:rPr lang="ru-RU" sz="1900" b="1" smtClean="0"/>
              <a:t>Храмы и дворцы Индии</a:t>
            </a:r>
            <a:r>
              <a:rPr lang="ru-RU" sz="1900" smtClean="0"/>
              <a:t> отличаются разнообразием размеров и формы - от больших и роскошных до скромных и интимных. Но посещая их, что для многих является необходимой частью путешествия, советую приходить пораньше, и помнить, что они не всегда открыты для посетителей, так как большинство из них до сих пор являются религиозными центрами, где регулярно проводятся служения.</a:t>
            </a:r>
            <a:br>
              <a:rPr lang="ru-RU" sz="1900" smtClean="0"/>
            </a:br>
            <a:endParaRPr lang="ru-RU" sz="1900" smtClean="0"/>
          </a:p>
        </p:txBody>
      </p:sp>
      <p:pic>
        <p:nvPicPr>
          <p:cNvPr id="14338" name="Picture 3" descr="Ратха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36838"/>
            <a:ext cx="471646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algn="ctr" eaLnBrk="1" hangingPunct="1"/>
            <a:r>
              <a:rPr lang="ru-RU" sz="4000" i="1" u="sng" smtClean="0">
                <a:latin typeface="Castellar" pitchFamily="18" charset="0"/>
              </a:rPr>
              <a:t>Головные уборы</a:t>
            </a:r>
            <a:br>
              <a:rPr lang="ru-RU" sz="4000" i="1" u="sng" smtClean="0">
                <a:latin typeface="Castellar" pitchFamily="18" charset="0"/>
              </a:rPr>
            </a:br>
            <a:endParaRPr lang="ru-RU" sz="4000" i="1" u="sng" smtClean="0">
              <a:latin typeface="Castellar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5292725" cy="6165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smtClean="0"/>
              <a:t>Дастар, также известный как пагри — тюрбан, который носят сикхи в Индии. Символ веры, представляющей такие ценности как доблесть, честь и духовность. Сикхи его носят, чтобы защитить свои длинные нестриженые волосы — кеш. Кеш — один из «Пяти К» в сикхизме. Со временем дастар развился в различные стили, принадлежащим к разным сикхским общинам, к таким как Ниханг и Намдхари. </a:t>
            </a:r>
          </a:p>
        </p:txBody>
      </p:sp>
      <p:pic>
        <p:nvPicPr>
          <p:cNvPr id="32771" name="Picture 4" descr="Sikh_wearing_tur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133600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6011863" cy="5373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/>
              <a:t>Майсур-пета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1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smtClean="0"/>
              <a:t>Бхарат Ратна Мокшагундам Вишвешварайа в традиционной майсур-пете.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smtClean="0"/>
              <a:t>Первоначально этот головной убор носили бродяги из Майсура во время официальных встреч в дурбаре, в церемониальных процессиях во время празднеств и при встрече иностранных сановников. Майсур-пета стал обозначать культурную традицию Майсура и района Кодагу. Майсурский университет сменил обычные квадратные академические шапочки, используемые на выпускной церемонии студентов, на традиционную пету.</a:t>
            </a:r>
          </a:p>
        </p:txBody>
      </p:sp>
      <p:pic>
        <p:nvPicPr>
          <p:cNvPr id="33794" name="Picture 4" descr="Sir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5038"/>
            <a:ext cx="3105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800px-People_of_South_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6400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200" b="1" smtClean="0">
                <a:hlinkClick r:id="rId2"/>
              </a:rPr>
              <a:t>Тадж-Махал</a:t>
            </a:r>
            <a:r>
              <a:rPr lang="ru-RU" sz="4200" smtClean="0"/>
              <a:t/>
            </a:r>
            <a:br>
              <a:rPr lang="ru-RU" sz="4200" smtClean="0"/>
            </a:br>
            <a:endParaRPr lang="ru-RU" sz="4200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7467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Элегия в мраморе вечной любви, чарующая своей харизматичной архитектурой. Вошедший в список новых семи чудес света, Тадж-Махал стал белоснежным символом страны, который ежегодно посещает до 5 млн. туристов. </a:t>
            </a:r>
          </a:p>
        </p:txBody>
      </p:sp>
      <p:pic>
        <p:nvPicPr>
          <p:cNvPr id="15363" name="Picture 4" descr="149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789363"/>
            <a:ext cx="4392613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200" b="1" smtClean="0">
                <a:hlinkClick r:id="rId2"/>
              </a:rPr>
              <a:t>Золотой храм в Амритсар</a:t>
            </a:r>
            <a:r>
              <a:rPr lang="ru-RU" sz="4200" smtClean="0"/>
              <a:t/>
            </a:r>
            <a:br>
              <a:rPr lang="ru-RU" sz="4200" smtClean="0"/>
            </a:br>
            <a:endParaRPr lang="ru-RU" sz="420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0" y="836613"/>
            <a:ext cx="9036050" cy="30241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Самое посещаемое и знаменитое сооружение Индии, расположенное в центре священного озера, представляет собой потрясающее зрелище. Сверкающее в лучах солнца золото стен и куполов, богато украшенные мраморные лестницы сделали его самым узнаваемым символом страны. </a:t>
            </a:r>
          </a:p>
        </p:txBody>
      </p:sp>
      <p:pic>
        <p:nvPicPr>
          <p:cNvPr id="16387" name="Picture 4" descr="145_m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789363"/>
            <a:ext cx="46799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83450" cy="561975"/>
          </a:xfrm>
        </p:spPr>
        <p:txBody>
          <a:bodyPr/>
          <a:lstStyle/>
          <a:p>
            <a:pPr algn="ctr"/>
            <a:r>
              <a:rPr lang="ru-RU" sz="4200" b="1" smtClean="0">
                <a:hlinkClick r:id="rId2"/>
              </a:rPr>
              <a:t>Махабодхи</a:t>
            </a:r>
            <a:r>
              <a:rPr lang="ru-RU" sz="4200" smtClean="0"/>
              <a:t/>
            </a:r>
            <a:br>
              <a:rPr lang="ru-RU" sz="4200" smtClean="0"/>
            </a:br>
            <a:endParaRPr lang="ru-RU" sz="4200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9144000" cy="35290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Бодхгайя, пожалуй, самая известная деревня в мире. Сюда ежегодно стекается миллионы паломников, туристов, скромных монахов и даже королевских особ. Именно здесь 2500 лет назад под деревом бодхи Будда достиг просветления. На этом месте был построен дом Великого Пробуждения Махабодхи. </a:t>
            </a:r>
          </a:p>
        </p:txBody>
      </p:sp>
      <p:pic>
        <p:nvPicPr>
          <p:cNvPr id="17411" name="Picture 4" descr="144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690938"/>
            <a:ext cx="482441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200" b="1" smtClean="0">
                <a:hlinkClick r:id="rId2"/>
              </a:rPr>
              <a:t>Гробница Хумаюна</a:t>
            </a:r>
            <a:r>
              <a:rPr lang="ru-RU" sz="4200" smtClean="0"/>
              <a:t/>
            </a:r>
            <a:br>
              <a:rPr lang="ru-RU" sz="4200" smtClean="0"/>
            </a:br>
            <a:endParaRPr lang="ru-RU" sz="42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836613"/>
            <a:ext cx="8569325" cy="26638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Первая могольская гробница-сад внесла новизну в архитектуру Индии, которая продолжилась затем в Тадж-Махал. Ее построила Хамида Бану Бегум в память о погибшем муже - могольском императоре Хумаюна. </a:t>
            </a:r>
          </a:p>
        </p:txBody>
      </p:sp>
      <p:pic>
        <p:nvPicPr>
          <p:cNvPr id="18435" name="Picture 4" descr="150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429000"/>
            <a:ext cx="50403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97487"/>
          </a:xfrm>
        </p:spPr>
        <p:txBody>
          <a:bodyPr/>
          <a:lstStyle/>
          <a:p>
            <a:pPr eaLnBrk="1" hangingPunct="1"/>
            <a:r>
              <a:rPr lang="ru-RU" sz="3200" smtClean="0">
                <a:hlinkClick r:id="rId2"/>
              </a:rPr>
              <a:t>Индия</a:t>
            </a:r>
            <a:r>
              <a:rPr lang="ru-RU" sz="3200" smtClean="0"/>
              <a:t> – интересная страна, которая привлекает интерес к себе удивительными национальными традициями и своеобразной культурой. Причём, почти все обычаи индейцев являются сугубо индивидуальными именно для этой страны.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7467600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Удивительные краски ярких тканей и</a:t>
            </a:r>
            <a:r>
              <a:rPr lang="en-US" sz="2000" smtClean="0"/>
              <a:t> </a:t>
            </a:r>
            <a:r>
              <a:rPr lang="ru-RU" sz="2000" smtClean="0"/>
              <a:t>разнообразные терпкие запахи специй. Многолюдные улицы городков и экзотические наряды женщин. Завораживающие танцы, музыка и песни, наполненные</a:t>
            </a:r>
            <a:r>
              <a:rPr lang="en-US" sz="2000" smtClean="0"/>
              <a:t> </a:t>
            </a:r>
            <a:r>
              <a:rPr lang="ru-RU" sz="2000" smtClean="0"/>
              <a:t>чувствами и эмоциями, переживаниями и страстями. Экзотическая природа и слоны, помогающие людям в строительстве их домов. Красочные и удивительно шумные свадьбы. Все это </a:t>
            </a:r>
            <a:r>
              <a:rPr lang="ru-RU" sz="2000" b="1" smtClean="0"/>
              <a:t>Индия</a:t>
            </a:r>
            <a:r>
              <a:rPr lang="ru-RU" sz="2000" smtClean="0"/>
              <a:t>.</a:t>
            </a:r>
          </a:p>
        </p:txBody>
      </p:sp>
      <p:pic>
        <p:nvPicPr>
          <p:cNvPr id="20482" name="Рисунок 3" descr="tradicii_ind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857500"/>
            <a:ext cx="48958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771775" y="0"/>
            <a:ext cx="6192838" cy="364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100" smtClean="0"/>
              <a:t>Слон для Индии - это в первую очередь символ мудрости доброты, это очень благоприятный символ, поэтому изображения слонов можно встретить и в качестве элемента оргамента в храмах, в украшениях домов, любимый туристами сувенир - сандаловый слоник также приносит удачу. И конечно слонов изображают на одежде, слоновий мотив является одним из любимых орнаментов индийцев, вы можете увидеть его и на печатных тканях и в вышивках. </a:t>
            </a:r>
          </a:p>
        </p:txBody>
      </p:sp>
      <p:pic>
        <p:nvPicPr>
          <p:cNvPr id="21506" name="Picture 4" descr="akshardham_elephant0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57346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slon-tamilnad-solog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416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slon-pr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156075"/>
            <a:ext cx="35639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</TotalTime>
  <Words>1038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Franklin Gothic Book</vt:lpstr>
      <vt:lpstr>Wingdings 2</vt:lpstr>
      <vt:lpstr>Calibri</vt:lpstr>
      <vt:lpstr>Castellar</vt:lpstr>
      <vt:lpstr>Forte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Тадж-Махал </vt:lpstr>
      <vt:lpstr>Золотой храм в Амритсар </vt:lpstr>
      <vt:lpstr>Махабодхи </vt:lpstr>
      <vt:lpstr>Гробница Хумаюна </vt:lpstr>
      <vt:lpstr>Индия – интересная страна, которая привлекает интерес к себе удивительными национальными традициями и своеобразной культурой. Причём, почти все обычаи индейцев являются сугубо индивидуальными именно для этой страны.</vt:lpstr>
      <vt:lpstr>Слайд 8</vt:lpstr>
      <vt:lpstr>Слайд 9</vt:lpstr>
      <vt:lpstr>Гордостью Индии являются павлины, которые поют с раннего утра и до самого вечера. Их видят повсюду: у входов в храмы, на улицах городов и в маленьких двориках частных домов.</vt:lpstr>
      <vt:lpstr>На улицах индийских городов можно встретить большое количество других священных животных – коров. Им поклоняются индусы уже много веков, берегут их и ни в коем случае не употребляют в пищу – это исконные традиции и обычаи, которые существуют на протяжении многих веков.</vt:lpstr>
      <vt:lpstr>В индии действует особый культ ненасилия (ахимса). Он подразумевает аккуратное обхождение, как с людьми, так и с животными. У них на улицах нигде не встретишь задавленное животное, а также не увидишь, как его бьют и прогоняют. Все это объясняется верой в перерождение души человека. К примеру, корова, безнаказанно может бродить по автомобильной дороге, и никто не может прогнать ее или ударить. Собаки в Индии могут разгуливать даже в храмах и государственных учреждениях.  В некоторых, из которых, для собак специально оборудуют лавочки. </vt:lpstr>
      <vt:lpstr>Замужняя женщина отличается от свободной девушки по 16 признакам, вот главные 4: наличие обручального кольца и браслетов, наличие красной краски на стопах ног, наличие тика (кружечка между бровями) и заплетенные в косу или собранные волосы  с пробором, окрашенным красной краской.</vt:lpstr>
      <vt:lpstr>Неотъемлемой часть культуры Индии является музыка. Дошедшая из глубины веков, она и сегодня оказывает неизгладимое впечатление на современного человека. Музыка также тесно связана с религией и воспринимается как путь единения с Богом, даря умиротворение во время молитв и медитаций. Наиболее популярное направление в музыке называется — саманга (песнопение), которое изначально основывалось на стихах Ригведы, а впоследствии преобразовалось в гимны — саманы. Позже появилось новое течение — «расангит» (музыка не передается при помощи нот и базируется на импровизации).</vt:lpstr>
      <vt:lpstr>Живо и красочно раскрывает традиции Индии национальный танец — Бхарата-натьям, зародившийся в индуистских храмах, он является самым древним в мире. Однако в стране распространены и другие лирические национальные стили: манипури, катхам, кахтахали, которые на современном этапе приобрели светское значение.</vt:lpstr>
      <vt:lpstr>Традиционная женская одежда</vt:lpstr>
      <vt:lpstr> Чуридар-курта </vt:lpstr>
      <vt:lpstr>Традиционная мужская  одежда</vt:lpstr>
      <vt:lpstr>Слайд 19</vt:lpstr>
      <vt:lpstr>Головные уборы </vt:lpstr>
      <vt:lpstr>Слайд 21</vt:lpstr>
      <vt:lpstr>Слайд 22</vt:lpstr>
    </vt:vector>
  </TitlesOfParts>
  <Company>Blackshine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Выполнили студентки группы 211 сдс Зайцева Кристина Путцева Надежда</dc:title>
  <dc:creator>ЗаяцМЕГАоЛоЛо</dc:creator>
  <cp:lastModifiedBy>Nexus</cp:lastModifiedBy>
  <cp:revision>9</cp:revision>
  <dcterms:created xsi:type="dcterms:W3CDTF">2013-04-04T10:43:04Z</dcterms:created>
  <dcterms:modified xsi:type="dcterms:W3CDTF">2013-04-04T12:56:18Z</dcterms:modified>
</cp:coreProperties>
</file>