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7826D54-FA7F-409E-8F9F-343FE8FA13A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597233B-9583-4B14-90BB-996007B2BFB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Подготовила: Таварова Татьяна 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211 СДс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ИНДИЯ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806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Растительный и Животный мир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Индия расположена в Индо-Малайской зоогеографической области и является одной из стран мира с наибольшим биоразнообразием. Индия — родина 7,6 % видов всех млекопитающих, 12,6 % всех птиц, 6,2 % всех пресмыкающихся, 4,4 % всех земноводных, 11,7 % всех рыб, и 6,0 % всех цветковых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растений.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Многие экорегионы, такие как леса шола — дождевые леса юго-западных Гат, характеризуются необыкновенно высоким уровнем эндемизма; в общей сложности, 33 % видов растений Индии являются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эндемичными.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тысячелетия хозяйственного освоения Индии, естественный растительный покров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части её территории сохранился мало, однако, он отличается большим разнообразием: от тропических дождевых лесов Андаманских островов, Западных Гат, и Северо-восточной Индии, до хвойных лесов Гималаев. На равнинах внутренних районов Индостана преобладают вторичные саванны из акаций, молочаев, пальм, баньянов, редкостойные леса и колючие кустарники антропогенного происхождения. В горах сохранились муссонные леса из тика, сандала, бамбуков, терминалий, диптерокарповых. На северо-востоке полуострова растут листопадные смешанные леса с преобладанием сала, на наветренных склонах Западных Гат — вечнозелёные смешанные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леса.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0"/>
            <a:ext cx="9180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183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Население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44000" cy="623731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количеству населения (1,2 млрд человек) Индия занимает второе место в мире после Китая. Почти 70%индийцев проживают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сельских регионах, хотя за последние десятилетия миграция в большие города привела к резкому увеличению городского населения. Самые большие города Индии это Мумбаи (ранее Бомбей), Дели, Колката (ранее Калькутта), Ченнай (ранее Мадрас), Бангалор, Хайдарабад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Ахмадабад.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культурному, языковому и генетическому разнообразию Индия занимает второе место в мире после Африканского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континента.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Средний уровень грамотности населения Индии составляет 64,8 % (53,7 % среди женщин и 75,3 % среди мужчин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Самый высокий уровень грамотности наблюдается в штате Керала (91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%),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самый низкий — в Бихаре (47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%).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Половой состав населения характеризуется превышением количества мужчин над количеством женщин. Мужское население составляет 51,5 %, а женское — 48,5 %. Среднее по стране соотношение мужского и женского населения: 944 женщины к 1000 мужчин. Средний возраст населения Индии составляет 24,9 лет, а годовой прирост населения — 1,38 %; на 1000 человек в год рождается 22,01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переписи населения 2001 года, дети до 14 лет составляли 40,2 % населения, лица в возрасте 15-59 лет — 54,4 %, 60 лет и старше — 5,4 %. Естественный прирост населения составил 2,3 %.</a:t>
            </a:r>
          </a:p>
        </p:txBody>
      </p:sp>
    </p:spTree>
    <p:extLst>
      <p:ext uri="{BB962C8B-B14F-4D97-AF65-F5344CB8AC3E}">
        <p14:creationId xmlns:p14="http://schemas.microsoft.com/office/powerpoint/2010/main" val="100422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языки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Индия является родиной индо-арийской языковой группы (74 % населения) и дравидийской языковой семьи (24 % населения). Другие языки, на которых говорят в Индии, произошли из австроазиатской и тибето-бирманской лингвистической семьи. Хинди, самый распространённый в Индии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официальным языком правительства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Английский язык, который широко используется в бизнесе и администрации, имеет статус «вспомогательного официального языка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 также играет большую роль в образовании, в особенности в среднем и высшем. В Конституции Индии определён 21 официальный язык, на которых говорит значительная часть населения или которые имеют классический статус. В Индии насчитывается 1652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диалекта.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80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Религия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44000" cy="6237312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Более 900 млн индийцев (80,5 % населения) исповедуют индуизм. Другие религии, имеющие значительное количество последователей, это ислам (13,4 %), христианство (2,3 %), сикхизм (1,9 %), буддизм (0,8 %) и джайнизм (0,4 %). В Индии также представлены такие религии как иудаизм, зороастризм, бахаи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другие.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Среди аборигенного населения, которое составляет 8,1 %, распространён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анимизм.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595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Транспорт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В Индии представлены все виды транспорта: водный (морской и речной), автомобильный, воздушный, железнодорожный, трубопроводный.</a:t>
            </a:r>
          </a:p>
          <a:p>
            <a:endParaRPr lang="ru-RU" dirty="0"/>
          </a:p>
          <a:p>
            <a:r>
              <a:rPr lang="ru-RU" dirty="0"/>
              <a:t>Железнодорожный транспорт в Индии обеспечивает массовые перевозки грузов и людей. В год перевозится до 6 миллиардов пассажиров и 350 миллионов тонн грузов. Основным железнодорожным оператором страны, контролирующим 99 % перевозок, является Indian </a:t>
            </a:r>
            <a:r>
              <a:rPr lang="ru-RU" dirty="0" smtClean="0"/>
              <a:t>Railways.</a:t>
            </a:r>
            <a:endParaRPr lang="ru-RU" dirty="0"/>
          </a:p>
          <a:p>
            <a:endParaRPr lang="ru-RU" dirty="0"/>
          </a:p>
          <a:p>
            <a:r>
              <a:rPr lang="ru-RU" dirty="0"/>
              <a:t>На 1950 год в Индии насчитывалось 382 тыс. км грунтовых дорог и 136 тыс. км шоссейных дорог. Из этих дорог были пригодны для интенсивного движения грузового и пассажирского автотранспорта всего 22 тыс. </a:t>
            </a:r>
            <a:r>
              <a:rPr lang="ru-RU" dirty="0" smtClean="0"/>
              <a:t>км.</a:t>
            </a:r>
            <a:endParaRPr lang="ru-RU" dirty="0"/>
          </a:p>
          <a:p>
            <a:endParaRPr lang="ru-RU" dirty="0"/>
          </a:p>
          <a:p>
            <a:r>
              <a:rPr lang="ru-RU" dirty="0"/>
              <a:t>В Индии судоходны нижние течения рек Ганг, Кришна, Годавари[146], </a:t>
            </a:r>
            <a:r>
              <a:rPr lang="ru-RU" dirty="0" smtClean="0"/>
              <a:t>Кавери. </a:t>
            </a:r>
            <a:r>
              <a:rPr lang="ru-RU" dirty="0"/>
              <a:t>Эти реки используются для транспортировки грузов, ещё в 1950-х годах 3/4 грузов перевозилось по рекам на парусных судах.</a:t>
            </a:r>
          </a:p>
          <a:p>
            <a:endParaRPr lang="ru-RU" dirty="0"/>
          </a:p>
          <a:p>
            <a:r>
              <a:rPr lang="ru-RU" dirty="0"/>
              <a:t>В 1951 году флот океанских судов Индии насчитывал всего 86 пароходов с тоннажом 338 тысяч </a:t>
            </a:r>
            <a:r>
              <a:rPr lang="ru-RU" dirty="0" smtClean="0"/>
              <a:t>тонн.</a:t>
            </a:r>
            <a:endParaRPr lang="ru-RU" dirty="0"/>
          </a:p>
          <a:p>
            <a:endParaRPr lang="ru-RU" dirty="0"/>
          </a:p>
          <a:p>
            <a:r>
              <a:rPr lang="ru-RU" dirty="0"/>
              <a:t>В 1950 году в Индии действовало 64 гражданских </a:t>
            </a:r>
            <a:r>
              <a:rPr lang="ru-RU" dirty="0" smtClean="0"/>
              <a:t>аэропорта. </a:t>
            </a:r>
            <a:r>
              <a:rPr lang="ru-RU" dirty="0"/>
              <a:t>В настоящее время в Индии 454 аэропорта.</a:t>
            </a:r>
          </a:p>
        </p:txBody>
      </p:sp>
    </p:spTree>
    <p:extLst>
      <p:ext uri="{BB962C8B-B14F-4D97-AF65-F5344CB8AC3E}">
        <p14:creationId xmlns:p14="http://schemas.microsoft.com/office/powerpoint/2010/main" val="61732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ru-RU" dirty="0" smtClean="0"/>
              <a:t>культура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44000" cy="6237312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Культура Индии отличается большим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разнообразием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высоким уровнем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синкретизма.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протяжении своей истории, Индия сумела сохранить древние культурные традиции, одновременно перенять новые обычаи и идеи от завоевателей и иммигрантов и распространить своё культурное влияние на другие регионы Азии.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индийском обществе, большим уважением пользуются традиционные семейные ценности, хотя современные городские семьи часто отдают предпочтение нуклеарной семейной структуре, в основном из-за социально-экономических ограничений, налагаемых традиционной расширенной семейной системой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50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Музыка и танцы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44000" cy="62373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индийской музыке существует широкий спектр традиций и региональных стилей. Индийская классическая музыка включает в себя два основных жанра — североиндийскую хиндустани, южноиндийскую карнатическую традиции и их различные вариации в форме региональной народной музыки. К местным стилям популярной музыки принадлежит филми и индийская народная музыка, одной из наиболее влиятельных разновидностей которой является синкретическая традиция баул.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Индийские танцы также имеют разнообразные народные и классические формы. Наиболее известными индийскими народными танцами являются бхангра в Пенджабе, биху в Ассаме, чхау в Западной Бенгалии, Джаркханде и Ориссе и гхумар в Раджастхане. Восьми формам танца, с их повествовательными формами и мифологическими элементами, был присвоен статус индийских классических танцев Индийской национальной академией музыки, танцев и драмы. Это: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бхаратанатьям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штата Тамил-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катхак в Уттар-Прадеш,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катхакали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мохини-аттам в Керале, кучипуди в Андхра-Прадеш, манипури в Манипуре, одисси в Ориссе и саттрия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Ассаме.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4812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кухня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Индийская кухня характеризуется большим разнообразием региональных стилей и изысканным использованием кухонных кореньев, трав и приправ. Основным продуктом питания в регионах является рис (в особенности на юге и на востоке) и продукты из пшеницы (преимущественно на севере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Наиболее известной приправой, изначально появившейся на индийском субконтиненте и в настоящее время употребляемой по всему миру, является чёрный перец; напротив, красный стручковый перец, широко используемый по всей Индии, был введён в употребление на полуострове Индостан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португальцами.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77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4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/>
          <a:lstStyle/>
          <a:p>
            <a:r>
              <a:rPr lang="ru-RU" dirty="0" smtClean="0"/>
              <a:t>Индия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04664"/>
            <a:ext cx="9144000" cy="645333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Респулика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государство в Южной Азии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Индия занимает седьмое место в мире по площади, второе место по численности населения. Индия граничит с Пакистаном на западе, с Китаем, Непалом и Бутаном на северо-востоке, с Бангладеш и Мьянмой на востоке. Кроме того, Индия имеет морские границы с Мальдивами на юго-западе, со Шри-Ланкой на юге и с Индонезией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юго-востоке.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Спорная территория штата Джамму и Кашмир имеет границу с Афганистаном. Индийский субконтинент является родиной индской цивилизации и других древних цивилизаций. На протяжении большей части своей истории Индия выступала как центр важных торговых маршрутов и славилась своими богатствами и высокой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культурой.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Индии зародились такие религии как индуизм, буддизм, сикхизм и джайнизм. В первом тысячелетии нашей эры на индийский субконтинент пришли также зороастризм, иудаизм, христианство и ислам, которые оказали большое влияние на формирование разнообразной культуры региона.</a:t>
            </a:r>
          </a:p>
        </p:txBody>
      </p:sp>
    </p:spTree>
    <p:extLst>
      <p:ext uri="{BB962C8B-B14F-4D97-AF65-F5344CB8AC3E}">
        <p14:creationId xmlns:p14="http://schemas.microsoft.com/office/powerpoint/2010/main" val="794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/>
          <a:lstStyle/>
          <a:p>
            <a:r>
              <a:rPr lang="ru-RU" dirty="0" smtClean="0"/>
              <a:t>Название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Официальное название страны, Индия, происходит от древнеперсидского слова хинду, родственного санскритскому синдху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исторического названия реки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Древние греки называли индийцев индои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«люди Инда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Конституция Индии признаёт также второе название,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Бхарат,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которое происходит от санскритского имени древнеиндийского царя, история которого была описана в «Махабхарате». Третье название, Хиндустан, используется со времён Империи Великих Моголов, однако официального статуса 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0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ГЕОГРАФИЯ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76672"/>
            <a:ext cx="9144000" cy="63813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Индия расположена на территории Южной Азии. Страна занимает седьмое место в мире по площади (3 287 590 км², в том числе, суши: 90,44 %, водной поверхности: 9,56 %) и второе место по численности населения (1 192 910 000 чел</a:t>
            </a:r>
            <a:r>
              <a:rPr lang="ru-RU" sz="2800" dirty="0" smtClean="0"/>
              <a:t>.). </a:t>
            </a:r>
            <a:r>
              <a:rPr lang="ru-RU" sz="2800" dirty="0"/>
              <a:t>Индия имеет сухопутные границы с Пакистаном на западе, с Китаем, Непалом и Бутаном на северо-востоке, с Бангладеш и Мьянмой на востоке. Кроме того, Индия имеет морские границы с Мальдивскими островами на юго-западе, со Шри-Ланкой на юге и с Индонезией на </a:t>
            </a:r>
            <a:r>
              <a:rPr lang="ru-RU" sz="2800" dirty="0" smtClean="0"/>
              <a:t>юго-востоке. </a:t>
            </a:r>
            <a:r>
              <a:rPr lang="ru-RU" sz="2800" dirty="0"/>
              <a:t>Спорная территория штата Джамму и Кашмир имеет границу с </a:t>
            </a:r>
            <a:r>
              <a:rPr lang="ru-RU" sz="2800" dirty="0" smtClean="0"/>
              <a:t>Афганистаном.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35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Административное 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Индия является федеративной республикой, состоящей из двадцати восьми штатов, шести союзных территорий и Национального столичного округа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штаты и две союзные территории (Пудучерри и Национальный столичный округ Дели) имеют собственное избираемое правительство. Остальные пять союзных территорий управляются администратором, назначаемым центральной властью, и следовательно находятся под прямым управлением президента Индии. В 1956 году индийские штаты были реорганизованы согласно языковому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признаку.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тех пор, административная структура практически не менялась.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штаты и союзные территории разделены на административные и правительственные единицы, называемые округами. В Индии существует более 600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округов.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Округа в свою очередь делятся на более мелкие административные единицы талуки.</a:t>
            </a:r>
          </a:p>
        </p:txBody>
      </p:sp>
    </p:spTree>
    <p:extLst>
      <p:ext uri="{BB962C8B-B14F-4D97-AF65-F5344CB8AC3E}">
        <p14:creationId xmlns:p14="http://schemas.microsoft.com/office/powerpoint/2010/main" val="280782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1805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18000"/>
            <a:ext cx="6336704" cy="687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831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dirty="0" smtClean="0"/>
              <a:t>Климат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климат Индии оказывают сильное влияние Гималаи и пустыня Тар, вызывая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муссоны.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Гималаи служат преградой холодным центрально-азиатским ветрам, таким образом делая климат на большей части Индии более тёплым, чем на тех же широтах в других регионах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планеты.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Пустыня Тар играет ключевую роль в привлечении влажных юго-западных ветров летнего муссона, которые в период с июня по октябрь обеспечивают большую часть Индии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дождём.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Индии преобладают четыре основных климата: влажный тропический, сухой тропический, субтропический муссонный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высокогорный.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596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400" dirty="0"/>
              <a:t>На большей части территории Индии выделяются три сезона: жаркий и влажный с господством юго-западного муссона (июнь — октябрь); относительно прохладный и сухой с преобладанием северо-восточного пассата (ноябрь — февраль); очень жаркий и сухой переходный (март — май). В течение влажного сезона выпадает свыше 80 % годовой суммы осадков. Наиболее увлажнены наветренные склоны Западных Гат и Гималаев (до 6000 мм в год), а на склонах плато </a:t>
            </a:r>
            <a:r>
              <a:rPr lang="ru-RU" sz="2400" dirty="0" err="1"/>
              <a:t>Шиллонг</a:t>
            </a:r>
            <a:r>
              <a:rPr lang="ru-RU" sz="2400" dirty="0"/>
              <a:t> находится самое дождливое место на Земле — </a:t>
            </a:r>
            <a:r>
              <a:rPr lang="ru-RU" sz="2400" dirty="0" err="1"/>
              <a:t>Черрапунджи</a:t>
            </a:r>
            <a:r>
              <a:rPr lang="ru-RU" sz="2400" dirty="0"/>
              <a:t> (около 12000 мм). Наиболее сухие районы — западная часть Индо-Гангской равнины (менее 100 мм в пустыне Тар, сухой период 9-10 месяцев) и центральная часть Индостана (300—500 мм, сухой период 8-9 месяцев). Количество осадков сильно колеблется в разные годы. На равнинах средняя температура января возрастает с севера на юг от 15 до 27 °C, в мае повсеместно 28-35 °C, иногда доходя до 45-48 °C. Во влажный период на большей части страны температуры равны 28 °C. В горах на высоте 1500 м в январе −1 °C, в июле 23 °C, на высоте 3500 м соответственно −8 °C и 18 °C.</a:t>
            </a:r>
          </a:p>
        </p:txBody>
      </p:sp>
    </p:spTree>
    <p:extLst>
      <p:ext uri="{BB962C8B-B14F-4D97-AF65-F5344CB8AC3E}">
        <p14:creationId xmlns:p14="http://schemas.microsoft.com/office/powerpoint/2010/main" val="18631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93</TotalTime>
  <Words>1836</Words>
  <Application>Microsoft Office PowerPoint</Application>
  <PresentationFormat>Экран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Горизонт</vt:lpstr>
      <vt:lpstr>ИНДИЯ</vt:lpstr>
      <vt:lpstr>Индия</vt:lpstr>
      <vt:lpstr>Название </vt:lpstr>
      <vt:lpstr>ГЕОГРАФИЯ</vt:lpstr>
      <vt:lpstr>Административное деление</vt:lpstr>
      <vt:lpstr> </vt:lpstr>
      <vt:lpstr>Климат</vt:lpstr>
      <vt:lpstr>Презентация PowerPoint</vt:lpstr>
      <vt:lpstr> </vt:lpstr>
      <vt:lpstr>Растительный и Животный мир</vt:lpstr>
      <vt:lpstr>Презентация PowerPoint</vt:lpstr>
      <vt:lpstr>Население</vt:lpstr>
      <vt:lpstr>языки</vt:lpstr>
      <vt:lpstr>Религия</vt:lpstr>
      <vt:lpstr>Транспорт</vt:lpstr>
      <vt:lpstr>культура</vt:lpstr>
      <vt:lpstr>Музыка и танцы</vt:lpstr>
      <vt:lpstr>кухня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ИНДИЯ</dc:title>
  <dc:creator>Татьяна</dc:creator>
  <cp:lastModifiedBy>Татьяна</cp:lastModifiedBy>
  <cp:revision>8</cp:revision>
  <dcterms:created xsi:type="dcterms:W3CDTF">2013-04-04T14:45:52Z</dcterms:created>
  <dcterms:modified xsi:type="dcterms:W3CDTF">2013-04-04T16:19:26Z</dcterms:modified>
</cp:coreProperties>
</file>