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0E02-FEB8-47D5-86EA-1D98C5245691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E112D-142A-4046-BCE3-6CD14F139C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715404" cy="217545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Ландшафты востока Австралии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http://img.beta.rian.ru/images/15150/98/151509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817620"/>
            <a:ext cx="4885095" cy="275465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3252" name="Picture 4" descr="http://www.denastur.ru/cms/pict.php?img=files/content/content_16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2"/>
            <a:ext cx="3001763" cy="225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Fresh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12</TotalTime>
  <Words>3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Fresh</vt:lpstr>
      <vt:lpstr>Ландшафты востока Австралии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Ландшафты востока Австралии</dc:title>
  <dc:creator>Елена</dc:creator>
  <cp:lastModifiedBy>Елена</cp:lastModifiedBy>
  <cp:revision>2</cp:revision>
  <dcterms:created xsi:type="dcterms:W3CDTF">2012-05-11T17:15:04Z</dcterms:created>
  <dcterms:modified xsi:type="dcterms:W3CDTF">2012-05-11T17:27:48Z</dcterms:modified>
</cp:coreProperties>
</file>