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 Дзержинск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129490" cy="24288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Согласно отчетам экологов в 1930 — 1998 годах в Дзержинске было захоронено более 200 тысяч тонн химических отходов — включая самые опасные известные </a:t>
            </a:r>
            <a:r>
              <a:rPr lang="ru-RU" dirty="0" err="1" smtClean="0">
                <a:solidFill>
                  <a:schemeClr val="tx1"/>
                </a:solidFill>
              </a:rPr>
              <a:t>нейротоксины</a:t>
            </a:r>
            <a:r>
              <a:rPr lang="ru-RU" dirty="0" smtClean="0">
                <a:solidFill>
                  <a:schemeClr val="tx1"/>
                </a:solidFill>
              </a:rPr>
              <a:t>. Городская вода частично заражена </a:t>
            </a:r>
            <a:r>
              <a:rPr lang="ru-RU" dirty="0" err="1" smtClean="0">
                <a:solidFill>
                  <a:schemeClr val="tx1"/>
                </a:solidFill>
              </a:rPr>
              <a:t>диоксинами</a:t>
            </a:r>
            <a:r>
              <a:rPr lang="ru-RU" dirty="0" smtClean="0">
                <a:solidFill>
                  <a:schemeClr val="tx1"/>
                </a:solidFill>
              </a:rPr>
              <a:t> и фенолом, и уровень загрязнения, по имеющимся данным, в 17 миллионов раз превышает безопасный уровень. На сегодняшний день в городе проживает порядка </a:t>
            </a:r>
            <a:r>
              <a:rPr lang="ru-RU" dirty="0" smtClean="0">
                <a:solidFill>
                  <a:schemeClr val="tx1"/>
                </a:solidFill>
              </a:rPr>
              <a:t>300 тысяч </a:t>
            </a:r>
            <a:r>
              <a:rPr lang="ru-RU" dirty="0" smtClean="0">
                <a:solidFill>
                  <a:schemeClr val="tx1"/>
                </a:solidFill>
              </a:rPr>
              <a:t>жителей. Средняя продолжительность жизни 45 лет.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most-polluted-cities-in-the-world-Dzerzhinsk-Rus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785794"/>
            <a:ext cx="4714908" cy="31511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Норильск - Россия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071918"/>
            <a:ext cx="8629688" cy="27860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Норильск считается одним из самых загрязненных мест в России. Здесь часто идет черный снег, а в воздухе чувствуется привкус серы. В Норильске расположены крупнейшие в мире предприятия по переработке тяжелых металлов — меди, синца, никеля, селена и цинка. На сегодняшний день в городе проживет около 134 тысяч зараженных людей, страдающих респираторными заболеваниями. С 2001 года въезд в город для иностранцев запрещен.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285992"/>
            <a:ext cx="156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Смог в городе</a:t>
            </a:r>
            <a:endParaRPr lang="ru-RU" dirty="0"/>
          </a:p>
        </p:txBody>
      </p:sp>
      <p:pic>
        <p:nvPicPr>
          <p:cNvPr id="6" name="Рисунок 5" descr="dirtycities_cubat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75" y="714356"/>
            <a:ext cx="5236107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Норильск - Россия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071918"/>
            <a:ext cx="8629688" cy="2786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noril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714356"/>
            <a:ext cx="7786742" cy="58400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Чернобыль, Украина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785794"/>
            <a:ext cx="4557722" cy="60722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 трагедии в Чернобыле </a:t>
            </a:r>
            <a:r>
              <a:rPr lang="ru-RU" dirty="0" smtClean="0">
                <a:solidFill>
                  <a:schemeClr val="tx1"/>
                </a:solidFill>
              </a:rPr>
              <a:t>знают все. </a:t>
            </a:r>
            <a:r>
              <a:rPr lang="ru-RU" dirty="0" smtClean="0">
                <a:solidFill>
                  <a:schemeClr val="tx1"/>
                </a:solidFill>
              </a:rPr>
              <a:t>На сегодняшний день количество людей, пострадавших от радиации в этом районе составляет 5.5 миллионов. Ядерная катастрофа, случившаяся 26 апреля 1986 года, когда во время испытаний на Чернобыльской АЭС из-за взрыва расплавилось ядро реактора, принесла в сто раз больше радиации, чем атомные бомбы, сброшенные на Хиросиму и Нагасаки.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4488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421005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Чернобыль, Украина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785794"/>
            <a:ext cx="4557722" cy="60722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desertedpripyatnuclearchernoby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8241883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 Дзержинск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129490" cy="24288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gf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904875"/>
            <a:ext cx="7353300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 Дзержинск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129490" cy="24288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DEFF2C7B-D481-4269-86E2-33C5970837B0_mw800_mh600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04850"/>
            <a:ext cx="7620000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 </a:t>
            </a:r>
            <a:r>
              <a:rPr lang="ru-RU" dirty="0" err="1" smtClean="0"/>
              <a:t>Кабве</a:t>
            </a:r>
            <a:r>
              <a:rPr lang="ru-RU" dirty="0" smtClean="0"/>
              <a:t> - Замбия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857232"/>
            <a:ext cx="3857652" cy="55721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начале прошлого столетия в </a:t>
            </a:r>
            <a:r>
              <a:rPr lang="ru-RU" dirty="0" err="1" smtClean="0">
                <a:solidFill>
                  <a:schemeClr val="tx1"/>
                </a:solidFill>
              </a:rPr>
              <a:t>Кабве</a:t>
            </a:r>
            <a:r>
              <a:rPr lang="ru-RU" dirty="0" smtClean="0">
                <a:solidFill>
                  <a:schemeClr val="tx1"/>
                </a:solidFill>
              </a:rPr>
              <a:t> были обнаружены большие запасы свинца и кадмия. Позднее там были построены крупные предприятия по переработке этих металлов. В результате сегодня уровень загрязнения воздуха тяжелыми металлами в четыре раза превышает допустимую норму. Количество зараженных людей в городе превышает 250 тысяч человек. Они страдают острым отравлением крови, которое ведет к частой рвоте, поносу, заболеваниям почек и атрофии мышц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post-3-11964302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4467897" cy="57705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 </a:t>
            </a:r>
            <a:r>
              <a:rPr lang="ru-RU" dirty="0" err="1" smtClean="0"/>
              <a:t>Кабве</a:t>
            </a:r>
            <a:r>
              <a:rPr lang="ru-RU" dirty="0" smtClean="0"/>
              <a:t> - Замбия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071678"/>
            <a:ext cx="5929354" cy="43577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Vapi 8 Lampu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Ла-Оройа</a:t>
            </a:r>
            <a:r>
              <a:rPr lang="ru-RU" dirty="0" smtClean="0"/>
              <a:t> - Перу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071918"/>
            <a:ext cx="8629688" cy="27860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 сравнению с другими городами, это поселение относительно небольшое — в нем проживает всего 35 тысяч человек. Однако, более 95 процентов жителей заражены тяжелыми заболеваниями, связанными с высоким содержанием свинца в крови. На территории этого поселения расположены американские заводы по добычи таких полезных ископаемых, как свинец медь и цинк. В атмосферу выбрасываются огромные количеств двуокиси серы, из-за чего часто идут кислотные дожди.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opiadeoroya2gb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800300"/>
            <a:ext cx="4357719" cy="32716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Ла-Оройа</a:t>
            </a:r>
            <a:r>
              <a:rPr lang="ru-RU" dirty="0" smtClean="0"/>
              <a:t> - Перу</a:t>
            </a:r>
            <a:endParaRPr lang="ru-RU" dirty="0"/>
          </a:p>
        </p:txBody>
      </p:sp>
      <p:pic>
        <p:nvPicPr>
          <p:cNvPr id="5" name="Рисунок 4" descr="xeibhocsjppacu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750074"/>
            <a:ext cx="7635900" cy="5726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Линьфынь</a:t>
            </a:r>
            <a:r>
              <a:rPr lang="ru-RU" dirty="0" smtClean="0"/>
              <a:t> - Китай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071918"/>
            <a:ext cx="8629688" cy="278608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Линьфынь</a:t>
            </a:r>
            <a:r>
              <a:rPr lang="ru-RU" dirty="0" smtClean="0">
                <a:solidFill>
                  <a:schemeClr val="tx1"/>
                </a:solidFill>
              </a:rPr>
              <a:t> — это город в сердце китайской угольной промышленности в провинции </a:t>
            </a:r>
            <a:r>
              <a:rPr lang="ru-RU" dirty="0" err="1" smtClean="0">
                <a:solidFill>
                  <a:schemeClr val="tx1"/>
                </a:solidFill>
              </a:rPr>
              <a:t>Шанкси</a:t>
            </a:r>
            <a:r>
              <a:rPr lang="ru-RU" dirty="0" smtClean="0">
                <a:solidFill>
                  <a:schemeClr val="tx1"/>
                </a:solidFill>
              </a:rPr>
              <a:t>. Уровень двуокиси серы и прочих вредных частиц в воздухе во много раз превышает норму. Их настолько много, что воздух становится серым и видимость ухудшается. В городе проживает более 200 тысяч зараженных людей, страдающих от пневмонии, рака </a:t>
            </a:r>
            <a:r>
              <a:rPr lang="ru-RU" dirty="0" smtClean="0">
                <a:solidFill>
                  <a:schemeClr val="tx1"/>
                </a:solidFill>
              </a:rPr>
              <a:t>легких </a:t>
            </a:r>
            <a:r>
              <a:rPr lang="ru-RU" dirty="0" smtClean="0">
                <a:solidFill>
                  <a:schemeClr val="tx1"/>
                </a:solidFill>
              </a:rPr>
              <a:t>и бронхита.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slide_9914_130666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714356"/>
            <a:ext cx="4643470" cy="3377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3071810"/>
            <a:ext cx="156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Смог в городе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1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Линьфынь</a:t>
            </a:r>
            <a:r>
              <a:rPr lang="ru-RU" dirty="0" smtClean="0"/>
              <a:t> - Китай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071918"/>
            <a:ext cx="8629688" cy="2786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anthro2-943914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787400"/>
            <a:ext cx="7937500" cy="528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448</Words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Город Дзержинск</vt:lpstr>
      <vt:lpstr>Город Дзержинск</vt:lpstr>
      <vt:lpstr>Город Дзержинск</vt:lpstr>
      <vt:lpstr>Город Кабве - Замбия</vt:lpstr>
      <vt:lpstr>Город Кабве - Замбия</vt:lpstr>
      <vt:lpstr>Ла-Оройа - Перу</vt:lpstr>
      <vt:lpstr>Ла-Оройа - Перу</vt:lpstr>
      <vt:lpstr>Линьфынь - Китай</vt:lpstr>
      <vt:lpstr>Линьфынь - Китай</vt:lpstr>
      <vt:lpstr>Норильск - Россия</vt:lpstr>
      <vt:lpstr>Норильск - Россия</vt:lpstr>
      <vt:lpstr>Чернобыль, Украина</vt:lpstr>
      <vt:lpstr>Чернобыль, Украина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2011-12-22T13:47:53Z</dcterms:created>
  <dcterms:modified xsi:type="dcterms:W3CDTF">2012-02-26T15:24:11Z</dcterms:modified>
</cp:coreProperties>
</file>