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12.xml" ContentType="application/vnd.openxmlformats-officedocument.drawingml.diagramColors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85" r:id="rId2"/>
    <p:sldId id="289" r:id="rId3"/>
    <p:sldId id="303" r:id="rId4"/>
    <p:sldId id="302" r:id="rId5"/>
    <p:sldId id="290" r:id="rId6"/>
    <p:sldId id="291" r:id="rId7"/>
    <p:sldId id="292" r:id="rId8"/>
    <p:sldId id="293" r:id="rId9"/>
    <p:sldId id="314" r:id="rId10"/>
    <p:sldId id="313" r:id="rId11"/>
    <p:sldId id="315" r:id="rId12"/>
    <p:sldId id="316" r:id="rId13"/>
    <p:sldId id="317" r:id="rId14"/>
    <p:sldId id="294" r:id="rId15"/>
    <p:sldId id="318" r:id="rId16"/>
    <p:sldId id="319" r:id="rId17"/>
    <p:sldId id="320" r:id="rId18"/>
    <p:sldId id="321" r:id="rId19"/>
    <p:sldId id="322" r:id="rId20"/>
    <p:sldId id="295" r:id="rId21"/>
    <p:sldId id="323" r:id="rId22"/>
    <p:sldId id="324" r:id="rId23"/>
    <p:sldId id="325" r:id="rId24"/>
    <p:sldId id="329" r:id="rId25"/>
    <p:sldId id="330" r:id="rId26"/>
    <p:sldId id="296" r:id="rId27"/>
    <p:sldId id="297" r:id="rId28"/>
    <p:sldId id="298" r:id="rId29"/>
    <p:sldId id="299" r:id="rId30"/>
    <p:sldId id="300" r:id="rId31"/>
    <p:sldId id="301" r:id="rId32"/>
    <p:sldId id="304" r:id="rId33"/>
    <p:sldId id="305" r:id="rId34"/>
    <p:sldId id="308" r:id="rId35"/>
    <p:sldId id="309" r:id="rId36"/>
    <p:sldId id="310" r:id="rId37"/>
    <p:sldId id="311" r:id="rId38"/>
    <p:sldId id="312" r:id="rId39"/>
    <p:sldId id="306" r:id="rId40"/>
    <p:sldId id="332" r:id="rId41"/>
    <p:sldId id="257" r:id="rId42"/>
    <p:sldId id="256" r:id="rId43"/>
    <p:sldId id="282" r:id="rId44"/>
    <p:sldId id="258" r:id="rId45"/>
    <p:sldId id="262" r:id="rId46"/>
    <p:sldId id="263" r:id="rId47"/>
    <p:sldId id="265" r:id="rId48"/>
    <p:sldId id="266" r:id="rId49"/>
    <p:sldId id="267" r:id="rId50"/>
    <p:sldId id="268" r:id="rId51"/>
    <p:sldId id="264" r:id="rId52"/>
    <p:sldId id="274" r:id="rId53"/>
    <p:sldId id="275" r:id="rId54"/>
    <p:sldId id="278" r:id="rId55"/>
    <p:sldId id="280" r:id="rId56"/>
    <p:sldId id="328" r:id="rId57"/>
    <p:sldId id="326" r:id="rId58"/>
    <p:sldId id="327" r:id="rId59"/>
    <p:sldId id="269" r:id="rId60"/>
    <p:sldId id="270" r:id="rId61"/>
    <p:sldId id="271" r:id="rId62"/>
    <p:sldId id="259" r:id="rId63"/>
    <p:sldId id="261" r:id="rId64"/>
    <p:sldId id="273" r:id="rId65"/>
    <p:sldId id="307" r:id="rId66"/>
    <p:sldId id="331" r:id="rId6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642" y="-10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png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AFA060-6867-4797-91D8-FA89F0D42405}" type="doc">
      <dgm:prSet loTypeId="urn:microsoft.com/office/officeart/2005/8/layout/hierarchy4" loCatId="list" qsTypeId="urn:microsoft.com/office/officeart/2005/8/quickstyle/simple1" qsCatId="simple" csTypeId="urn:microsoft.com/office/officeart/2005/8/colors/accent0_1" csCatId="mainScheme" phldr="1"/>
      <dgm:spPr/>
    </dgm:pt>
    <dgm:pt modelId="{F2A60523-10AF-49E4-81A5-BE9DBFF8FAC8}">
      <dgm:prSet phldrT="[Текст]"/>
      <dgm:spPr/>
      <dgm:t>
        <a:bodyPr/>
        <a:lstStyle/>
        <a:p>
          <a:r>
            <a:rPr lang="ru-RU" b="1" dirty="0" smtClean="0"/>
            <a:t>Пространственные</a:t>
          </a:r>
          <a:r>
            <a:rPr lang="ru-RU" dirty="0" smtClean="0"/>
            <a:t> – воспринимаются зрительно</a:t>
          </a:r>
        </a:p>
        <a:p>
          <a:r>
            <a:rPr lang="ru-RU" dirty="0" smtClean="0"/>
            <a:t>Декоративно-прикладное</a:t>
          </a:r>
        </a:p>
        <a:p>
          <a:r>
            <a:rPr lang="ru-RU" dirty="0" smtClean="0"/>
            <a:t>Изобразительное искусство</a:t>
          </a:r>
        </a:p>
        <a:p>
          <a:r>
            <a:rPr lang="ru-RU" dirty="0" smtClean="0"/>
            <a:t>Архитектура</a:t>
          </a:r>
        </a:p>
        <a:p>
          <a:r>
            <a:rPr lang="ru-RU" dirty="0" smtClean="0"/>
            <a:t>Художественная фотография</a:t>
          </a:r>
        </a:p>
        <a:p>
          <a:r>
            <a:rPr lang="ru-RU" dirty="0" smtClean="0"/>
            <a:t>Скульптура</a:t>
          </a:r>
        </a:p>
        <a:p>
          <a:r>
            <a:rPr lang="ru-RU" dirty="0" smtClean="0"/>
            <a:t>Живопись</a:t>
          </a:r>
          <a:endParaRPr lang="ru-RU" dirty="0"/>
        </a:p>
      </dgm:t>
    </dgm:pt>
    <dgm:pt modelId="{9E89EAFA-49A9-4A2F-A11A-609F624B6AE8}" type="parTrans" cxnId="{D6AF43B4-C14C-45B5-90B9-122832CDC7D2}">
      <dgm:prSet/>
      <dgm:spPr/>
      <dgm:t>
        <a:bodyPr/>
        <a:lstStyle/>
        <a:p>
          <a:endParaRPr lang="ru-RU"/>
        </a:p>
      </dgm:t>
    </dgm:pt>
    <dgm:pt modelId="{AA547A92-41D3-4C57-B526-8F3157FCFB3B}" type="sibTrans" cxnId="{D6AF43B4-C14C-45B5-90B9-122832CDC7D2}">
      <dgm:prSet/>
      <dgm:spPr/>
      <dgm:t>
        <a:bodyPr/>
        <a:lstStyle/>
        <a:p>
          <a:endParaRPr lang="ru-RU"/>
        </a:p>
      </dgm:t>
    </dgm:pt>
    <dgm:pt modelId="{D26CCEFC-7112-490B-80BA-95731C8A98DC}">
      <dgm:prSet phldrT="[Текст]"/>
      <dgm:spPr/>
      <dgm:t>
        <a:bodyPr/>
        <a:lstStyle/>
        <a:p>
          <a:r>
            <a:rPr lang="ru-RU" b="1" dirty="0" smtClean="0"/>
            <a:t>Временные</a:t>
          </a:r>
        </a:p>
        <a:p>
          <a:r>
            <a:rPr lang="ru-RU" dirty="0" smtClean="0"/>
            <a:t>- обладающие определенной динамикой или растянутые во времени</a:t>
          </a:r>
        </a:p>
        <a:p>
          <a:r>
            <a:rPr lang="ru-RU" dirty="0" smtClean="0"/>
            <a:t>Художественная литература</a:t>
          </a:r>
        </a:p>
        <a:p>
          <a:r>
            <a:rPr lang="ru-RU" dirty="0" smtClean="0"/>
            <a:t>Музыка</a:t>
          </a:r>
        </a:p>
        <a:p>
          <a:endParaRPr lang="ru-RU" dirty="0"/>
        </a:p>
      </dgm:t>
    </dgm:pt>
    <dgm:pt modelId="{736EE2A8-8E3A-48D7-9D9B-C60E75BCDD64}" type="parTrans" cxnId="{0E98591F-9234-4813-ADBD-7FAEA8BBDABE}">
      <dgm:prSet/>
      <dgm:spPr/>
      <dgm:t>
        <a:bodyPr/>
        <a:lstStyle/>
        <a:p>
          <a:endParaRPr lang="ru-RU"/>
        </a:p>
      </dgm:t>
    </dgm:pt>
    <dgm:pt modelId="{5BFB55F5-A6DB-4908-AD0C-4BD9D9972C06}" type="sibTrans" cxnId="{0E98591F-9234-4813-ADBD-7FAEA8BBDABE}">
      <dgm:prSet/>
      <dgm:spPr/>
      <dgm:t>
        <a:bodyPr/>
        <a:lstStyle/>
        <a:p>
          <a:endParaRPr lang="ru-RU"/>
        </a:p>
      </dgm:t>
    </dgm:pt>
    <dgm:pt modelId="{57A6B338-6A1C-4283-8BBA-109022D75234}">
      <dgm:prSet phldrT="[Текст]"/>
      <dgm:spPr/>
      <dgm:t>
        <a:bodyPr/>
        <a:lstStyle/>
        <a:p>
          <a:r>
            <a:rPr lang="ru-RU" b="1" dirty="0" smtClean="0"/>
            <a:t>Пространственно-временные – </a:t>
          </a:r>
          <a:r>
            <a:rPr lang="ru-RU" dirty="0" smtClean="0"/>
            <a:t>воспринимаются как зрительно, так и на слух - </a:t>
          </a:r>
          <a:r>
            <a:rPr lang="ru-RU" b="1" dirty="0" smtClean="0"/>
            <a:t>синтетические</a:t>
          </a:r>
        </a:p>
        <a:p>
          <a:r>
            <a:rPr lang="ru-RU" dirty="0" smtClean="0"/>
            <a:t>Хореография</a:t>
          </a:r>
        </a:p>
        <a:p>
          <a:r>
            <a:rPr lang="ru-RU" dirty="0" smtClean="0"/>
            <a:t>Мюзиклы</a:t>
          </a:r>
        </a:p>
        <a:p>
          <a:r>
            <a:rPr lang="ru-RU" dirty="0" smtClean="0"/>
            <a:t>Балет</a:t>
          </a:r>
        </a:p>
        <a:p>
          <a:r>
            <a:rPr lang="ru-RU" dirty="0" smtClean="0"/>
            <a:t>Театр</a:t>
          </a:r>
        </a:p>
        <a:p>
          <a:r>
            <a:rPr lang="ru-RU" dirty="0" smtClean="0"/>
            <a:t>Кино</a:t>
          </a:r>
        </a:p>
        <a:p>
          <a:r>
            <a:rPr lang="ru-RU" dirty="0" smtClean="0"/>
            <a:t>Цирк</a:t>
          </a:r>
        </a:p>
        <a:p>
          <a:r>
            <a:rPr lang="ru-RU" dirty="0" smtClean="0"/>
            <a:t>Телевидение</a:t>
          </a:r>
        </a:p>
        <a:p>
          <a:r>
            <a:rPr lang="ru-RU" dirty="0" smtClean="0"/>
            <a:t>Эстрада</a:t>
          </a:r>
        </a:p>
        <a:p>
          <a:endParaRPr lang="ru-RU" dirty="0"/>
        </a:p>
      </dgm:t>
    </dgm:pt>
    <dgm:pt modelId="{2946E664-C9A2-496B-8EAB-5E9A06668F64}" type="parTrans" cxnId="{41263525-4F82-42B4-841A-211313D57290}">
      <dgm:prSet/>
      <dgm:spPr/>
      <dgm:t>
        <a:bodyPr/>
        <a:lstStyle/>
        <a:p>
          <a:endParaRPr lang="ru-RU"/>
        </a:p>
      </dgm:t>
    </dgm:pt>
    <dgm:pt modelId="{91F11117-3667-4840-A481-336B65420F8F}" type="sibTrans" cxnId="{41263525-4F82-42B4-841A-211313D57290}">
      <dgm:prSet/>
      <dgm:spPr/>
      <dgm:t>
        <a:bodyPr/>
        <a:lstStyle/>
        <a:p>
          <a:endParaRPr lang="ru-RU"/>
        </a:p>
      </dgm:t>
    </dgm:pt>
    <dgm:pt modelId="{CF64286F-904A-417D-B1D1-C7A7CCE1DFF1}" type="pres">
      <dgm:prSet presAssocID="{0FAFA060-6867-4797-91D8-FA89F0D4240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40EAFB1-B979-4895-8C61-57942B631BBD}" type="pres">
      <dgm:prSet presAssocID="{F2A60523-10AF-49E4-81A5-BE9DBFF8FAC8}" presName="vertOne" presStyleCnt="0"/>
      <dgm:spPr/>
    </dgm:pt>
    <dgm:pt modelId="{0939F907-988D-455A-88DF-A6F0DC9CD737}" type="pres">
      <dgm:prSet presAssocID="{F2A60523-10AF-49E4-81A5-BE9DBFF8FAC8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91FF08-0D66-49D2-AEBC-DF4EF59A752D}" type="pres">
      <dgm:prSet presAssocID="{F2A60523-10AF-49E4-81A5-BE9DBFF8FAC8}" presName="horzOne" presStyleCnt="0"/>
      <dgm:spPr/>
    </dgm:pt>
    <dgm:pt modelId="{66F8F002-93E9-4A8B-9F8A-1667DC79AC9B}" type="pres">
      <dgm:prSet presAssocID="{AA547A92-41D3-4C57-B526-8F3157FCFB3B}" presName="sibSpaceOne" presStyleCnt="0"/>
      <dgm:spPr/>
    </dgm:pt>
    <dgm:pt modelId="{D6332987-CE23-4301-9C2F-F2D5B6F0A908}" type="pres">
      <dgm:prSet presAssocID="{D26CCEFC-7112-490B-80BA-95731C8A98DC}" presName="vertOne" presStyleCnt="0"/>
      <dgm:spPr/>
    </dgm:pt>
    <dgm:pt modelId="{7A34DB0C-800F-4ED2-9540-85A042666B69}" type="pres">
      <dgm:prSet presAssocID="{D26CCEFC-7112-490B-80BA-95731C8A98DC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9A5702-D8A1-4BF5-A431-4CFAEE7C2BD3}" type="pres">
      <dgm:prSet presAssocID="{D26CCEFC-7112-490B-80BA-95731C8A98DC}" presName="horzOne" presStyleCnt="0"/>
      <dgm:spPr/>
    </dgm:pt>
    <dgm:pt modelId="{D35AB23F-B9FF-4B87-B2B4-7391E59169EA}" type="pres">
      <dgm:prSet presAssocID="{5BFB55F5-A6DB-4908-AD0C-4BD9D9972C06}" presName="sibSpaceOne" presStyleCnt="0"/>
      <dgm:spPr/>
    </dgm:pt>
    <dgm:pt modelId="{B69BE5B7-A8AB-467C-927C-C7AB2F6AF995}" type="pres">
      <dgm:prSet presAssocID="{57A6B338-6A1C-4283-8BBA-109022D75234}" presName="vertOne" presStyleCnt="0"/>
      <dgm:spPr/>
    </dgm:pt>
    <dgm:pt modelId="{EB63AEC0-9DD5-45FE-B335-AFFEAA4D9B34}" type="pres">
      <dgm:prSet presAssocID="{57A6B338-6A1C-4283-8BBA-109022D75234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41B0CE-06EA-43F9-98ED-CB6DE6D14FCC}" type="pres">
      <dgm:prSet presAssocID="{57A6B338-6A1C-4283-8BBA-109022D75234}" presName="horzOne" presStyleCnt="0"/>
      <dgm:spPr/>
    </dgm:pt>
  </dgm:ptLst>
  <dgm:cxnLst>
    <dgm:cxn modelId="{1F269CAA-0533-40E4-9D92-B5DD67A1AA1F}" type="presOf" srcId="{57A6B338-6A1C-4283-8BBA-109022D75234}" destId="{EB63AEC0-9DD5-45FE-B335-AFFEAA4D9B34}" srcOrd="0" destOrd="0" presId="urn:microsoft.com/office/officeart/2005/8/layout/hierarchy4"/>
    <dgm:cxn modelId="{2091ABAC-3105-42F7-9497-06E0DC31FF37}" type="presOf" srcId="{F2A60523-10AF-49E4-81A5-BE9DBFF8FAC8}" destId="{0939F907-988D-455A-88DF-A6F0DC9CD737}" srcOrd="0" destOrd="0" presId="urn:microsoft.com/office/officeart/2005/8/layout/hierarchy4"/>
    <dgm:cxn modelId="{D6AF43B4-C14C-45B5-90B9-122832CDC7D2}" srcId="{0FAFA060-6867-4797-91D8-FA89F0D42405}" destId="{F2A60523-10AF-49E4-81A5-BE9DBFF8FAC8}" srcOrd="0" destOrd="0" parTransId="{9E89EAFA-49A9-4A2F-A11A-609F624B6AE8}" sibTransId="{AA547A92-41D3-4C57-B526-8F3157FCFB3B}"/>
    <dgm:cxn modelId="{9CA0A0E8-078D-43E3-A594-0F81B0D790FB}" type="presOf" srcId="{0FAFA060-6867-4797-91D8-FA89F0D42405}" destId="{CF64286F-904A-417D-B1D1-C7A7CCE1DFF1}" srcOrd="0" destOrd="0" presId="urn:microsoft.com/office/officeart/2005/8/layout/hierarchy4"/>
    <dgm:cxn modelId="{41263525-4F82-42B4-841A-211313D57290}" srcId="{0FAFA060-6867-4797-91D8-FA89F0D42405}" destId="{57A6B338-6A1C-4283-8BBA-109022D75234}" srcOrd="2" destOrd="0" parTransId="{2946E664-C9A2-496B-8EAB-5E9A06668F64}" sibTransId="{91F11117-3667-4840-A481-336B65420F8F}"/>
    <dgm:cxn modelId="{42B39165-04CF-4CB4-8468-7658B29B209C}" type="presOf" srcId="{D26CCEFC-7112-490B-80BA-95731C8A98DC}" destId="{7A34DB0C-800F-4ED2-9540-85A042666B69}" srcOrd="0" destOrd="0" presId="urn:microsoft.com/office/officeart/2005/8/layout/hierarchy4"/>
    <dgm:cxn modelId="{0E98591F-9234-4813-ADBD-7FAEA8BBDABE}" srcId="{0FAFA060-6867-4797-91D8-FA89F0D42405}" destId="{D26CCEFC-7112-490B-80BA-95731C8A98DC}" srcOrd="1" destOrd="0" parTransId="{736EE2A8-8E3A-48D7-9D9B-C60E75BCDD64}" sibTransId="{5BFB55F5-A6DB-4908-AD0C-4BD9D9972C06}"/>
    <dgm:cxn modelId="{5078DA5F-7286-4FA7-8AD8-5808D8EF2571}" type="presParOf" srcId="{CF64286F-904A-417D-B1D1-C7A7CCE1DFF1}" destId="{640EAFB1-B979-4895-8C61-57942B631BBD}" srcOrd="0" destOrd="0" presId="urn:microsoft.com/office/officeart/2005/8/layout/hierarchy4"/>
    <dgm:cxn modelId="{A25FCA5C-945F-415F-8FAD-A28AB55EC080}" type="presParOf" srcId="{640EAFB1-B979-4895-8C61-57942B631BBD}" destId="{0939F907-988D-455A-88DF-A6F0DC9CD737}" srcOrd="0" destOrd="0" presId="urn:microsoft.com/office/officeart/2005/8/layout/hierarchy4"/>
    <dgm:cxn modelId="{67A2EC7C-3D67-4DDB-B8BE-4D901617CE35}" type="presParOf" srcId="{640EAFB1-B979-4895-8C61-57942B631BBD}" destId="{B891FF08-0D66-49D2-AEBC-DF4EF59A752D}" srcOrd="1" destOrd="0" presId="urn:microsoft.com/office/officeart/2005/8/layout/hierarchy4"/>
    <dgm:cxn modelId="{C4264375-4B34-471A-8615-28F27F3EEF9B}" type="presParOf" srcId="{CF64286F-904A-417D-B1D1-C7A7CCE1DFF1}" destId="{66F8F002-93E9-4A8B-9F8A-1667DC79AC9B}" srcOrd="1" destOrd="0" presId="urn:microsoft.com/office/officeart/2005/8/layout/hierarchy4"/>
    <dgm:cxn modelId="{31BC2E64-8BCB-4A4C-A576-9CC30EDC3703}" type="presParOf" srcId="{CF64286F-904A-417D-B1D1-C7A7CCE1DFF1}" destId="{D6332987-CE23-4301-9C2F-F2D5B6F0A908}" srcOrd="2" destOrd="0" presId="urn:microsoft.com/office/officeart/2005/8/layout/hierarchy4"/>
    <dgm:cxn modelId="{0678476D-81D8-4981-B082-3BFBEDF84ABD}" type="presParOf" srcId="{D6332987-CE23-4301-9C2F-F2D5B6F0A908}" destId="{7A34DB0C-800F-4ED2-9540-85A042666B69}" srcOrd="0" destOrd="0" presId="urn:microsoft.com/office/officeart/2005/8/layout/hierarchy4"/>
    <dgm:cxn modelId="{6B0A47D4-B144-4B8E-95E5-001BECDE3BB6}" type="presParOf" srcId="{D6332987-CE23-4301-9C2F-F2D5B6F0A908}" destId="{A99A5702-D8A1-4BF5-A431-4CFAEE7C2BD3}" srcOrd="1" destOrd="0" presId="urn:microsoft.com/office/officeart/2005/8/layout/hierarchy4"/>
    <dgm:cxn modelId="{CD3EA273-B507-4D31-B88E-349C38F4FD89}" type="presParOf" srcId="{CF64286F-904A-417D-B1D1-C7A7CCE1DFF1}" destId="{D35AB23F-B9FF-4B87-B2B4-7391E59169EA}" srcOrd="3" destOrd="0" presId="urn:microsoft.com/office/officeart/2005/8/layout/hierarchy4"/>
    <dgm:cxn modelId="{A726C292-4C9F-4AAC-AAC6-0DA0D009E641}" type="presParOf" srcId="{CF64286F-904A-417D-B1D1-C7A7CCE1DFF1}" destId="{B69BE5B7-A8AB-467C-927C-C7AB2F6AF995}" srcOrd="4" destOrd="0" presId="urn:microsoft.com/office/officeart/2005/8/layout/hierarchy4"/>
    <dgm:cxn modelId="{FFCFC79D-FF2A-4C95-A77B-79D64A2F3AA3}" type="presParOf" srcId="{B69BE5B7-A8AB-467C-927C-C7AB2F6AF995}" destId="{EB63AEC0-9DD5-45FE-B335-AFFEAA4D9B34}" srcOrd="0" destOrd="0" presId="urn:microsoft.com/office/officeart/2005/8/layout/hierarchy4"/>
    <dgm:cxn modelId="{AF2D483C-4D7D-43B7-8310-4FB1DFE053C8}" type="presParOf" srcId="{B69BE5B7-A8AB-467C-927C-C7AB2F6AF995}" destId="{D541B0CE-06EA-43F9-98ED-CB6DE6D14FCC}" srcOrd="1" destOrd="0" presId="urn:microsoft.com/office/officeart/2005/8/layout/hierarchy4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A4E21A4-74FA-4C27-9523-173D8DE79309}" type="doc">
      <dgm:prSet loTypeId="urn:microsoft.com/office/officeart/2005/8/layout/arrow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C70579-B51E-4004-89FF-7DA8D6EEC141}">
      <dgm:prSet phldrT="[Текст]"/>
      <dgm:spPr/>
      <dgm:t>
        <a:bodyPr/>
        <a:lstStyle/>
        <a:p>
          <a:r>
            <a:rPr lang="ru-RU" dirty="0" smtClean="0"/>
            <a:t>Танец</a:t>
          </a:r>
          <a:endParaRPr lang="ru-RU" dirty="0"/>
        </a:p>
      </dgm:t>
    </dgm:pt>
    <dgm:pt modelId="{FF1D0C41-138B-480B-87F0-C2488207DE68}" type="parTrans" cxnId="{569308E4-8A3D-4079-8172-132318F49C3E}">
      <dgm:prSet/>
      <dgm:spPr/>
      <dgm:t>
        <a:bodyPr/>
        <a:lstStyle/>
        <a:p>
          <a:endParaRPr lang="ru-RU"/>
        </a:p>
      </dgm:t>
    </dgm:pt>
    <dgm:pt modelId="{497F113D-BC90-45E4-B913-2352253ACFD7}" type="sibTrans" cxnId="{569308E4-8A3D-4079-8172-132318F49C3E}">
      <dgm:prSet/>
      <dgm:spPr/>
      <dgm:t>
        <a:bodyPr/>
        <a:lstStyle/>
        <a:p>
          <a:endParaRPr lang="ru-RU"/>
        </a:p>
      </dgm:t>
    </dgm:pt>
    <dgm:pt modelId="{6CF99CCC-A752-43E6-BA9C-C9D8A96527A6}">
      <dgm:prSet phldrT="[Текст]"/>
      <dgm:spPr/>
      <dgm:t>
        <a:bodyPr/>
        <a:lstStyle/>
        <a:p>
          <a:r>
            <a:rPr lang="ru-RU" dirty="0" smtClean="0"/>
            <a:t>Музыка</a:t>
          </a:r>
          <a:endParaRPr lang="ru-RU" dirty="0"/>
        </a:p>
      </dgm:t>
    </dgm:pt>
    <dgm:pt modelId="{3EC1E889-9DD8-45ED-921C-94613BB827B2}" type="parTrans" cxnId="{4890B3E9-9FF6-4DB8-ADDC-39865AC721D8}">
      <dgm:prSet/>
      <dgm:spPr/>
      <dgm:t>
        <a:bodyPr/>
        <a:lstStyle/>
        <a:p>
          <a:endParaRPr lang="ru-RU"/>
        </a:p>
      </dgm:t>
    </dgm:pt>
    <dgm:pt modelId="{87146ED1-23A0-4F08-BC00-B6F7E9304377}" type="sibTrans" cxnId="{4890B3E9-9FF6-4DB8-ADDC-39865AC721D8}">
      <dgm:prSet/>
      <dgm:spPr/>
      <dgm:t>
        <a:bodyPr/>
        <a:lstStyle/>
        <a:p>
          <a:endParaRPr lang="ru-RU"/>
        </a:p>
      </dgm:t>
    </dgm:pt>
    <dgm:pt modelId="{0AE7BE64-FA96-491F-9B94-45A337840325}" type="pres">
      <dgm:prSet presAssocID="{BA4E21A4-74FA-4C27-9523-173D8DE793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B723F6-12CB-4FB6-A98F-4D5872817690}" type="pres">
      <dgm:prSet presAssocID="{BA4E21A4-74FA-4C27-9523-173D8DE79309}" presName="divider" presStyleLbl="fgShp" presStyleIdx="0" presStyleCnt="1"/>
      <dgm:spPr/>
    </dgm:pt>
    <dgm:pt modelId="{F6D7E278-4501-433D-AD8B-6A8123DF3316}" type="pres">
      <dgm:prSet presAssocID="{0BC70579-B51E-4004-89FF-7DA8D6EEC141}" presName="downArrow" presStyleLbl="node1" presStyleIdx="0" presStyleCnt="2"/>
      <dgm:spPr/>
    </dgm:pt>
    <dgm:pt modelId="{E75887FD-246A-4930-B42A-6109CD9A0372}" type="pres">
      <dgm:prSet presAssocID="{0BC70579-B51E-4004-89FF-7DA8D6EEC141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B81EFF-FE62-4889-9B45-AD6B00E13624}" type="pres">
      <dgm:prSet presAssocID="{6CF99CCC-A752-43E6-BA9C-C9D8A96527A6}" presName="upArrow" presStyleLbl="node1" presStyleIdx="1" presStyleCnt="2"/>
      <dgm:spPr/>
    </dgm:pt>
    <dgm:pt modelId="{89FCE7FE-6BB5-4A83-936D-E623B4F20F30}" type="pres">
      <dgm:prSet presAssocID="{6CF99CCC-A752-43E6-BA9C-C9D8A96527A6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986A21-C0EA-4E81-B388-0E2657C7AAD0}" type="presOf" srcId="{6CF99CCC-A752-43E6-BA9C-C9D8A96527A6}" destId="{89FCE7FE-6BB5-4A83-936D-E623B4F20F30}" srcOrd="0" destOrd="0" presId="urn:microsoft.com/office/officeart/2005/8/layout/arrow3"/>
    <dgm:cxn modelId="{4890B3E9-9FF6-4DB8-ADDC-39865AC721D8}" srcId="{BA4E21A4-74FA-4C27-9523-173D8DE79309}" destId="{6CF99CCC-A752-43E6-BA9C-C9D8A96527A6}" srcOrd="1" destOrd="0" parTransId="{3EC1E889-9DD8-45ED-921C-94613BB827B2}" sibTransId="{87146ED1-23A0-4F08-BC00-B6F7E9304377}"/>
    <dgm:cxn modelId="{A1136BB8-B923-44BF-9617-4128AF0A352E}" type="presOf" srcId="{0BC70579-B51E-4004-89FF-7DA8D6EEC141}" destId="{E75887FD-246A-4930-B42A-6109CD9A0372}" srcOrd="0" destOrd="0" presId="urn:microsoft.com/office/officeart/2005/8/layout/arrow3"/>
    <dgm:cxn modelId="{569308E4-8A3D-4079-8172-132318F49C3E}" srcId="{BA4E21A4-74FA-4C27-9523-173D8DE79309}" destId="{0BC70579-B51E-4004-89FF-7DA8D6EEC141}" srcOrd="0" destOrd="0" parTransId="{FF1D0C41-138B-480B-87F0-C2488207DE68}" sibTransId="{497F113D-BC90-45E4-B913-2352253ACFD7}"/>
    <dgm:cxn modelId="{760C432A-45EC-402D-87E4-40747578DB1C}" type="presOf" srcId="{BA4E21A4-74FA-4C27-9523-173D8DE79309}" destId="{0AE7BE64-FA96-491F-9B94-45A337840325}" srcOrd="0" destOrd="0" presId="urn:microsoft.com/office/officeart/2005/8/layout/arrow3"/>
    <dgm:cxn modelId="{BAE1A278-C124-46D7-A9FD-8243A32F3CA2}" type="presParOf" srcId="{0AE7BE64-FA96-491F-9B94-45A337840325}" destId="{67B723F6-12CB-4FB6-A98F-4D5872817690}" srcOrd="0" destOrd="0" presId="urn:microsoft.com/office/officeart/2005/8/layout/arrow3"/>
    <dgm:cxn modelId="{7466F81A-02E7-4A9B-955B-2F09598A8256}" type="presParOf" srcId="{0AE7BE64-FA96-491F-9B94-45A337840325}" destId="{F6D7E278-4501-433D-AD8B-6A8123DF3316}" srcOrd="1" destOrd="0" presId="urn:microsoft.com/office/officeart/2005/8/layout/arrow3"/>
    <dgm:cxn modelId="{1C531542-BB79-4FCB-AECC-3C878A53AC20}" type="presParOf" srcId="{0AE7BE64-FA96-491F-9B94-45A337840325}" destId="{E75887FD-246A-4930-B42A-6109CD9A0372}" srcOrd="2" destOrd="0" presId="urn:microsoft.com/office/officeart/2005/8/layout/arrow3"/>
    <dgm:cxn modelId="{8BB02E5D-5C56-4062-9808-6739ABF78AB2}" type="presParOf" srcId="{0AE7BE64-FA96-491F-9B94-45A337840325}" destId="{3DB81EFF-FE62-4889-9B45-AD6B00E13624}" srcOrd="3" destOrd="0" presId="urn:microsoft.com/office/officeart/2005/8/layout/arrow3"/>
    <dgm:cxn modelId="{04F0E6E8-0B57-4C29-8498-9F35339B3EF4}" type="presParOf" srcId="{0AE7BE64-FA96-491F-9B94-45A337840325}" destId="{89FCE7FE-6BB5-4A83-936D-E623B4F20F30}" srcOrd="4" destOrd="0" presId="urn:microsoft.com/office/officeart/2005/8/layout/arrow3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1A567D2-1D49-44A9-BE9B-2C8A2146FCC1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08ECB50-26D9-4086-9B2E-C9C5BE3284F5}">
      <dgm:prSet phldrT="[Текст]"/>
      <dgm:spPr/>
      <dgm:t>
        <a:bodyPr/>
        <a:lstStyle/>
        <a:p>
          <a:r>
            <a:rPr lang="ru-RU" dirty="0" smtClean="0"/>
            <a:t>Композиция</a:t>
          </a:r>
        </a:p>
        <a:p>
          <a:r>
            <a:rPr lang="ru-RU" dirty="0" smtClean="0"/>
            <a:t>Перспектива</a:t>
          </a:r>
          <a:endParaRPr lang="ru-RU" dirty="0"/>
        </a:p>
      </dgm:t>
    </dgm:pt>
    <dgm:pt modelId="{92CE4443-4C20-450B-9C3B-A409396E00EE}" type="parTrans" cxnId="{02B3B138-6537-4843-AD8E-00B435CABE8F}">
      <dgm:prSet/>
      <dgm:spPr/>
      <dgm:t>
        <a:bodyPr/>
        <a:lstStyle/>
        <a:p>
          <a:endParaRPr lang="ru-RU"/>
        </a:p>
      </dgm:t>
    </dgm:pt>
    <dgm:pt modelId="{2EF8A2E4-6A23-4071-9EDE-EDECB8740E5B}" type="sibTrans" cxnId="{02B3B138-6537-4843-AD8E-00B435CABE8F}">
      <dgm:prSet/>
      <dgm:spPr/>
      <dgm:t>
        <a:bodyPr/>
        <a:lstStyle/>
        <a:p>
          <a:endParaRPr lang="ru-RU"/>
        </a:p>
      </dgm:t>
    </dgm:pt>
    <dgm:pt modelId="{56BD9E35-001A-40CC-81F7-E653BC7961B6}">
      <dgm:prSet phldrT="[Текст]"/>
      <dgm:spPr/>
      <dgm:t>
        <a:bodyPr/>
        <a:lstStyle/>
        <a:p>
          <a:r>
            <a:rPr lang="ru-RU" dirty="0" smtClean="0"/>
            <a:t>Пропорция</a:t>
          </a:r>
          <a:endParaRPr lang="ru-RU" dirty="0"/>
        </a:p>
      </dgm:t>
    </dgm:pt>
    <dgm:pt modelId="{A3E8396F-9181-4FCD-A2B9-3CB497F3082C}" type="parTrans" cxnId="{D9282168-5FD6-4C49-A632-8C171837AE84}">
      <dgm:prSet/>
      <dgm:spPr/>
      <dgm:t>
        <a:bodyPr/>
        <a:lstStyle/>
        <a:p>
          <a:endParaRPr lang="ru-RU"/>
        </a:p>
      </dgm:t>
    </dgm:pt>
    <dgm:pt modelId="{CD4A9434-FF5C-42EA-8C55-ADB89868E8DA}" type="sibTrans" cxnId="{D9282168-5FD6-4C49-A632-8C171837AE84}">
      <dgm:prSet/>
      <dgm:spPr/>
      <dgm:t>
        <a:bodyPr/>
        <a:lstStyle/>
        <a:p>
          <a:endParaRPr lang="ru-RU"/>
        </a:p>
      </dgm:t>
    </dgm:pt>
    <dgm:pt modelId="{76A2801D-D97B-4A06-90BF-8ABB1427CCCA}">
      <dgm:prSet phldrT="[Текст]"/>
      <dgm:spPr/>
      <dgm:t>
        <a:bodyPr/>
        <a:lstStyle/>
        <a:p>
          <a:r>
            <a:rPr lang="ru-RU" dirty="0" smtClean="0"/>
            <a:t>Светотень</a:t>
          </a:r>
        </a:p>
        <a:p>
          <a:r>
            <a:rPr lang="ru-RU" dirty="0" smtClean="0"/>
            <a:t>Цвет</a:t>
          </a:r>
          <a:endParaRPr lang="ru-RU" dirty="0"/>
        </a:p>
      </dgm:t>
    </dgm:pt>
    <dgm:pt modelId="{9208A23C-40A9-452C-84F0-23DE689C004F}" type="parTrans" cxnId="{8A2E69B6-E3B0-45AB-A9E6-DF97529C8AC6}">
      <dgm:prSet/>
      <dgm:spPr/>
      <dgm:t>
        <a:bodyPr/>
        <a:lstStyle/>
        <a:p>
          <a:endParaRPr lang="ru-RU"/>
        </a:p>
      </dgm:t>
    </dgm:pt>
    <dgm:pt modelId="{E00FA2D7-54E8-48E1-B8F5-F8BC58FD7D98}" type="sibTrans" cxnId="{8A2E69B6-E3B0-45AB-A9E6-DF97529C8AC6}">
      <dgm:prSet/>
      <dgm:spPr/>
      <dgm:t>
        <a:bodyPr/>
        <a:lstStyle/>
        <a:p>
          <a:endParaRPr lang="ru-RU"/>
        </a:p>
      </dgm:t>
    </dgm:pt>
    <dgm:pt modelId="{E5E9A0B1-3D5C-4786-B86A-6D758604CED4}">
      <dgm:prSet phldrT="[Текст]"/>
      <dgm:spPr/>
      <dgm:t>
        <a:bodyPr/>
        <a:lstStyle/>
        <a:p>
          <a:r>
            <a:rPr lang="ru-RU" dirty="0" smtClean="0"/>
            <a:t>Фактура</a:t>
          </a:r>
        </a:p>
        <a:p>
          <a:r>
            <a:rPr lang="ru-RU" dirty="0" smtClean="0"/>
            <a:t>Тон</a:t>
          </a:r>
          <a:endParaRPr lang="ru-RU" dirty="0"/>
        </a:p>
      </dgm:t>
    </dgm:pt>
    <dgm:pt modelId="{B25DB9F3-73A2-4D7F-847A-ACDE9811CEEF}" type="parTrans" cxnId="{EC6912BA-B438-494A-BFF4-E30488C97545}">
      <dgm:prSet/>
      <dgm:spPr/>
      <dgm:t>
        <a:bodyPr/>
        <a:lstStyle/>
        <a:p>
          <a:endParaRPr lang="ru-RU"/>
        </a:p>
      </dgm:t>
    </dgm:pt>
    <dgm:pt modelId="{1987961A-FAE1-47A6-A3FB-E2D81CD1FA42}" type="sibTrans" cxnId="{EC6912BA-B438-494A-BFF4-E30488C97545}">
      <dgm:prSet/>
      <dgm:spPr/>
      <dgm:t>
        <a:bodyPr/>
        <a:lstStyle/>
        <a:p>
          <a:endParaRPr lang="ru-RU"/>
        </a:p>
      </dgm:t>
    </dgm:pt>
    <dgm:pt modelId="{010B04C8-7307-4160-9FE5-73C9C9E5BDEE}">
      <dgm:prSet phldrT="[Текст]"/>
      <dgm:spPr/>
      <dgm:t>
        <a:bodyPr/>
        <a:lstStyle/>
        <a:p>
          <a:r>
            <a:rPr lang="ru-RU" dirty="0" smtClean="0"/>
            <a:t>Объем</a:t>
          </a:r>
          <a:endParaRPr lang="ru-RU" dirty="0"/>
        </a:p>
      </dgm:t>
    </dgm:pt>
    <dgm:pt modelId="{45467028-2783-4592-B296-D82CB61544F8}" type="parTrans" cxnId="{0092EB0B-92B6-45EA-A507-2E1B9A6BB616}">
      <dgm:prSet/>
      <dgm:spPr/>
      <dgm:t>
        <a:bodyPr/>
        <a:lstStyle/>
        <a:p>
          <a:endParaRPr lang="ru-RU"/>
        </a:p>
      </dgm:t>
    </dgm:pt>
    <dgm:pt modelId="{E26BC2EC-09D1-46F6-BA72-BF21A5DEB498}" type="sibTrans" cxnId="{0092EB0B-92B6-45EA-A507-2E1B9A6BB616}">
      <dgm:prSet/>
      <dgm:spPr/>
      <dgm:t>
        <a:bodyPr/>
        <a:lstStyle/>
        <a:p>
          <a:endParaRPr lang="ru-RU"/>
        </a:p>
      </dgm:t>
    </dgm:pt>
    <dgm:pt modelId="{8852A1DE-DB8D-4B33-B0FA-CA4649A1146D}" type="pres">
      <dgm:prSet presAssocID="{A1A567D2-1D49-44A9-BE9B-2C8A2146FCC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526E1C-B716-4793-A82D-267B90774570}" type="pres">
      <dgm:prSet presAssocID="{008ECB50-26D9-4086-9B2E-C9C5BE3284F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2BE218-88C3-4845-A8F0-677EFE27F211}" type="pres">
      <dgm:prSet presAssocID="{2EF8A2E4-6A23-4071-9EDE-EDECB8740E5B}" presName="sibTrans" presStyleCnt="0"/>
      <dgm:spPr/>
    </dgm:pt>
    <dgm:pt modelId="{8B3DAB76-B4A2-413C-8D75-F6E06B7C3194}" type="pres">
      <dgm:prSet presAssocID="{56BD9E35-001A-40CC-81F7-E653BC7961B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46510-BA87-48A3-A979-934BCF9469CD}" type="pres">
      <dgm:prSet presAssocID="{CD4A9434-FF5C-42EA-8C55-ADB89868E8DA}" presName="sibTrans" presStyleCnt="0"/>
      <dgm:spPr/>
    </dgm:pt>
    <dgm:pt modelId="{E6795495-8691-4B9E-8FF8-5F5002927CF0}" type="pres">
      <dgm:prSet presAssocID="{76A2801D-D97B-4A06-90BF-8ABB1427CCC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6A5870-4E2A-47B4-BBCC-024E638470F8}" type="pres">
      <dgm:prSet presAssocID="{E00FA2D7-54E8-48E1-B8F5-F8BC58FD7D98}" presName="sibTrans" presStyleCnt="0"/>
      <dgm:spPr/>
    </dgm:pt>
    <dgm:pt modelId="{2144A185-EAF5-4729-AFE5-43087C4406FC}" type="pres">
      <dgm:prSet presAssocID="{E5E9A0B1-3D5C-4786-B86A-6D758604CED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ACE6FA-D31A-4B66-AE49-54B72F458E14}" type="pres">
      <dgm:prSet presAssocID="{1987961A-FAE1-47A6-A3FB-E2D81CD1FA42}" presName="sibTrans" presStyleCnt="0"/>
      <dgm:spPr/>
    </dgm:pt>
    <dgm:pt modelId="{FB4E9910-B0B9-456E-9EC0-C1C3BBA6FC7C}" type="pres">
      <dgm:prSet presAssocID="{010B04C8-7307-4160-9FE5-73C9C9E5BDE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CB722A-F132-40CD-B575-308942C9C7B1}" type="presOf" srcId="{76A2801D-D97B-4A06-90BF-8ABB1427CCCA}" destId="{E6795495-8691-4B9E-8FF8-5F5002927CF0}" srcOrd="0" destOrd="0" presId="urn:microsoft.com/office/officeart/2005/8/layout/default"/>
    <dgm:cxn modelId="{D9282168-5FD6-4C49-A632-8C171837AE84}" srcId="{A1A567D2-1D49-44A9-BE9B-2C8A2146FCC1}" destId="{56BD9E35-001A-40CC-81F7-E653BC7961B6}" srcOrd="1" destOrd="0" parTransId="{A3E8396F-9181-4FCD-A2B9-3CB497F3082C}" sibTransId="{CD4A9434-FF5C-42EA-8C55-ADB89868E8DA}"/>
    <dgm:cxn modelId="{0092EB0B-92B6-45EA-A507-2E1B9A6BB616}" srcId="{A1A567D2-1D49-44A9-BE9B-2C8A2146FCC1}" destId="{010B04C8-7307-4160-9FE5-73C9C9E5BDEE}" srcOrd="4" destOrd="0" parTransId="{45467028-2783-4592-B296-D82CB61544F8}" sibTransId="{E26BC2EC-09D1-46F6-BA72-BF21A5DEB498}"/>
    <dgm:cxn modelId="{88216B85-CE11-4A42-8B38-40FCD6D5CAEE}" type="presOf" srcId="{008ECB50-26D9-4086-9B2E-C9C5BE3284F5}" destId="{A5526E1C-B716-4793-A82D-267B90774570}" srcOrd="0" destOrd="0" presId="urn:microsoft.com/office/officeart/2005/8/layout/default"/>
    <dgm:cxn modelId="{EC6912BA-B438-494A-BFF4-E30488C97545}" srcId="{A1A567D2-1D49-44A9-BE9B-2C8A2146FCC1}" destId="{E5E9A0B1-3D5C-4786-B86A-6D758604CED4}" srcOrd="3" destOrd="0" parTransId="{B25DB9F3-73A2-4D7F-847A-ACDE9811CEEF}" sibTransId="{1987961A-FAE1-47A6-A3FB-E2D81CD1FA42}"/>
    <dgm:cxn modelId="{35225CA3-5313-40F8-940F-B115E4217772}" type="presOf" srcId="{A1A567D2-1D49-44A9-BE9B-2C8A2146FCC1}" destId="{8852A1DE-DB8D-4B33-B0FA-CA4649A1146D}" srcOrd="0" destOrd="0" presId="urn:microsoft.com/office/officeart/2005/8/layout/default"/>
    <dgm:cxn modelId="{8A2E69B6-E3B0-45AB-A9E6-DF97529C8AC6}" srcId="{A1A567D2-1D49-44A9-BE9B-2C8A2146FCC1}" destId="{76A2801D-D97B-4A06-90BF-8ABB1427CCCA}" srcOrd="2" destOrd="0" parTransId="{9208A23C-40A9-452C-84F0-23DE689C004F}" sibTransId="{E00FA2D7-54E8-48E1-B8F5-F8BC58FD7D98}"/>
    <dgm:cxn modelId="{1E2E862E-B037-4FAF-8F8F-4EE41F3F7713}" type="presOf" srcId="{56BD9E35-001A-40CC-81F7-E653BC7961B6}" destId="{8B3DAB76-B4A2-413C-8D75-F6E06B7C3194}" srcOrd="0" destOrd="0" presId="urn:microsoft.com/office/officeart/2005/8/layout/default"/>
    <dgm:cxn modelId="{D9FC04CF-A839-4DE4-8ABA-9B7B7D62E7FD}" type="presOf" srcId="{010B04C8-7307-4160-9FE5-73C9C9E5BDEE}" destId="{FB4E9910-B0B9-456E-9EC0-C1C3BBA6FC7C}" srcOrd="0" destOrd="0" presId="urn:microsoft.com/office/officeart/2005/8/layout/default"/>
    <dgm:cxn modelId="{02B3B138-6537-4843-AD8E-00B435CABE8F}" srcId="{A1A567D2-1D49-44A9-BE9B-2C8A2146FCC1}" destId="{008ECB50-26D9-4086-9B2E-C9C5BE3284F5}" srcOrd="0" destOrd="0" parTransId="{92CE4443-4C20-450B-9C3B-A409396E00EE}" sibTransId="{2EF8A2E4-6A23-4071-9EDE-EDECB8740E5B}"/>
    <dgm:cxn modelId="{7E7881A6-7F4A-40CA-B715-2AE13A299EDD}" type="presOf" srcId="{E5E9A0B1-3D5C-4786-B86A-6D758604CED4}" destId="{2144A185-EAF5-4729-AFE5-43087C4406FC}" srcOrd="0" destOrd="0" presId="urn:microsoft.com/office/officeart/2005/8/layout/default"/>
    <dgm:cxn modelId="{1A3B6B70-9EEF-41B0-AC0C-6ABBE527E45D}" type="presParOf" srcId="{8852A1DE-DB8D-4B33-B0FA-CA4649A1146D}" destId="{A5526E1C-B716-4793-A82D-267B90774570}" srcOrd="0" destOrd="0" presId="urn:microsoft.com/office/officeart/2005/8/layout/default"/>
    <dgm:cxn modelId="{5DDBB80C-D923-42BE-8D76-982591818322}" type="presParOf" srcId="{8852A1DE-DB8D-4B33-B0FA-CA4649A1146D}" destId="{0E2BE218-88C3-4845-A8F0-677EFE27F211}" srcOrd="1" destOrd="0" presId="urn:microsoft.com/office/officeart/2005/8/layout/default"/>
    <dgm:cxn modelId="{EDA77A24-ED5B-4991-9731-AABCDFFB6F4E}" type="presParOf" srcId="{8852A1DE-DB8D-4B33-B0FA-CA4649A1146D}" destId="{8B3DAB76-B4A2-413C-8D75-F6E06B7C3194}" srcOrd="2" destOrd="0" presId="urn:microsoft.com/office/officeart/2005/8/layout/default"/>
    <dgm:cxn modelId="{8260F959-6355-445D-8F50-E608352A0AC1}" type="presParOf" srcId="{8852A1DE-DB8D-4B33-B0FA-CA4649A1146D}" destId="{7E046510-BA87-48A3-A979-934BCF9469CD}" srcOrd="3" destOrd="0" presId="urn:microsoft.com/office/officeart/2005/8/layout/default"/>
    <dgm:cxn modelId="{082555C2-C8AD-49F6-A18A-2910AB47865B}" type="presParOf" srcId="{8852A1DE-DB8D-4B33-B0FA-CA4649A1146D}" destId="{E6795495-8691-4B9E-8FF8-5F5002927CF0}" srcOrd="4" destOrd="0" presId="urn:microsoft.com/office/officeart/2005/8/layout/default"/>
    <dgm:cxn modelId="{AE06039E-E823-482B-8D21-83A7FF7AA375}" type="presParOf" srcId="{8852A1DE-DB8D-4B33-B0FA-CA4649A1146D}" destId="{C06A5870-4E2A-47B4-BBCC-024E638470F8}" srcOrd="5" destOrd="0" presId="urn:microsoft.com/office/officeart/2005/8/layout/default"/>
    <dgm:cxn modelId="{98B025AC-A80E-4445-A5C7-1077145E38CC}" type="presParOf" srcId="{8852A1DE-DB8D-4B33-B0FA-CA4649A1146D}" destId="{2144A185-EAF5-4729-AFE5-43087C4406FC}" srcOrd="6" destOrd="0" presId="urn:microsoft.com/office/officeart/2005/8/layout/default"/>
    <dgm:cxn modelId="{3913E72A-2247-4257-8243-78236564E0AE}" type="presParOf" srcId="{8852A1DE-DB8D-4B33-B0FA-CA4649A1146D}" destId="{B1ACE6FA-D31A-4B66-AE49-54B72F458E14}" srcOrd="7" destOrd="0" presId="urn:microsoft.com/office/officeart/2005/8/layout/default"/>
    <dgm:cxn modelId="{9416899D-56B4-4BDE-803F-22ADC8F097BD}" type="presParOf" srcId="{8852A1DE-DB8D-4B33-B0FA-CA4649A1146D}" destId="{FB4E9910-B0B9-456E-9EC0-C1C3BBA6FC7C}" srcOrd="8" destOrd="0" presId="urn:microsoft.com/office/officeart/2005/8/layout/default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66BBD81-091D-42F2-B3E9-910B03355E69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E5049833-74D3-4640-B2E2-3D1F52B9B9DB}">
      <dgm:prSet phldrT="[Текст]"/>
      <dgm:spPr/>
      <dgm:t>
        <a:bodyPr/>
        <a:lstStyle/>
        <a:p>
          <a:r>
            <a:rPr lang="ru-RU" dirty="0" smtClean="0"/>
            <a:t>Тектоника</a:t>
          </a:r>
          <a:endParaRPr lang="ru-RU" dirty="0"/>
        </a:p>
      </dgm:t>
    </dgm:pt>
    <dgm:pt modelId="{06B04F1C-8794-4166-A779-FF9B17173BC7}" type="parTrans" cxnId="{87D808A9-B78C-4CAE-BE4B-726175D7FC6E}">
      <dgm:prSet/>
      <dgm:spPr/>
      <dgm:t>
        <a:bodyPr/>
        <a:lstStyle/>
        <a:p>
          <a:endParaRPr lang="ru-RU"/>
        </a:p>
      </dgm:t>
    </dgm:pt>
    <dgm:pt modelId="{A3719896-94F1-410C-92E4-E970FE29FE75}" type="sibTrans" cxnId="{87D808A9-B78C-4CAE-BE4B-726175D7FC6E}">
      <dgm:prSet/>
      <dgm:spPr/>
      <dgm:t>
        <a:bodyPr/>
        <a:lstStyle/>
        <a:p>
          <a:endParaRPr lang="ru-RU"/>
        </a:p>
      </dgm:t>
    </dgm:pt>
    <dgm:pt modelId="{D03EDF3E-4EC7-4E97-B9F2-6DE3D81A2C70}">
      <dgm:prSet phldrT="[Текст]"/>
      <dgm:spPr/>
      <dgm:t>
        <a:bodyPr/>
        <a:lstStyle/>
        <a:p>
          <a:r>
            <a:rPr lang="ru-RU" dirty="0" smtClean="0"/>
            <a:t>Пластика</a:t>
          </a:r>
          <a:endParaRPr lang="ru-RU" dirty="0"/>
        </a:p>
      </dgm:t>
    </dgm:pt>
    <dgm:pt modelId="{7108C601-9A6E-4F51-B685-023F083DF8DD}" type="parTrans" cxnId="{D88138DD-7798-4E7E-B878-DE2EF9FCD67F}">
      <dgm:prSet/>
      <dgm:spPr/>
      <dgm:t>
        <a:bodyPr/>
        <a:lstStyle/>
        <a:p>
          <a:endParaRPr lang="ru-RU"/>
        </a:p>
      </dgm:t>
    </dgm:pt>
    <dgm:pt modelId="{7914340E-50BA-49F5-9524-A63B1A619556}" type="sibTrans" cxnId="{D88138DD-7798-4E7E-B878-DE2EF9FCD67F}">
      <dgm:prSet/>
      <dgm:spPr/>
      <dgm:t>
        <a:bodyPr/>
        <a:lstStyle/>
        <a:p>
          <a:endParaRPr lang="ru-RU"/>
        </a:p>
      </dgm:t>
    </dgm:pt>
    <dgm:pt modelId="{E7809400-DEAD-4EB2-8D34-3C825BE8B8AA}">
      <dgm:prSet phldrT="[Текст]"/>
      <dgm:spPr/>
      <dgm:t>
        <a:bodyPr/>
        <a:lstStyle/>
        <a:p>
          <a:r>
            <a:rPr lang="ru-RU" dirty="0" smtClean="0"/>
            <a:t>Объем</a:t>
          </a:r>
          <a:endParaRPr lang="ru-RU" dirty="0"/>
        </a:p>
      </dgm:t>
    </dgm:pt>
    <dgm:pt modelId="{B903366A-0EAD-4A90-9B5D-9800F3DF1FFD}" type="parTrans" cxnId="{8E494171-EBBB-4E9D-A9E7-800452D8C931}">
      <dgm:prSet/>
      <dgm:spPr/>
      <dgm:t>
        <a:bodyPr/>
        <a:lstStyle/>
        <a:p>
          <a:endParaRPr lang="ru-RU"/>
        </a:p>
      </dgm:t>
    </dgm:pt>
    <dgm:pt modelId="{E3E0AFCE-C88A-4C3E-ADDD-81165F904261}" type="sibTrans" cxnId="{8E494171-EBBB-4E9D-A9E7-800452D8C931}">
      <dgm:prSet/>
      <dgm:spPr/>
      <dgm:t>
        <a:bodyPr/>
        <a:lstStyle/>
        <a:p>
          <a:endParaRPr lang="ru-RU"/>
        </a:p>
      </dgm:t>
    </dgm:pt>
    <dgm:pt modelId="{8E00A5F1-0D91-48F8-B9EF-15CE99D186FF}" type="pres">
      <dgm:prSet presAssocID="{066BBD81-091D-42F2-B3E9-910B03355E69}" presName="diagram" presStyleCnt="0">
        <dgm:presLayoutVars>
          <dgm:dir/>
          <dgm:animLvl val="lvl"/>
          <dgm:resizeHandles val="exact"/>
        </dgm:presLayoutVars>
      </dgm:prSet>
      <dgm:spPr/>
    </dgm:pt>
    <dgm:pt modelId="{477692C8-6E51-42E5-8409-A195B3182C5A}" type="pres">
      <dgm:prSet presAssocID="{E5049833-74D3-4640-B2E2-3D1F52B9B9DB}" presName="compNode" presStyleCnt="0"/>
      <dgm:spPr/>
    </dgm:pt>
    <dgm:pt modelId="{DC99BF83-36A1-4CDE-BAFA-F13277282E4A}" type="pres">
      <dgm:prSet presAssocID="{E5049833-74D3-4640-B2E2-3D1F52B9B9DB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CC69E2B-0E3B-4BD6-808C-57DE72EB8929}" type="pres">
      <dgm:prSet presAssocID="{E5049833-74D3-4640-B2E2-3D1F52B9B9D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B3A662-CB4E-4210-A297-7E7456E241F9}" type="pres">
      <dgm:prSet presAssocID="{E5049833-74D3-4640-B2E2-3D1F52B9B9DB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CFBF8D40-E384-4245-8AFC-165EE1CDC6CE}" type="pres">
      <dgm:prSet presAssocID="{E5049833-74D3-4640-B2E2-3D1F52B9B9DB}" presName="adorn" presStyleLbl="fgAccFollowNode1" presStyleIdx="0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93D5DE4-E437-4CD2-87F1-575AAE6A89B5}" type="pres">
      <dgm:prSet presAssocID="{A3719896-94F1-410C-92E4-E970FE29FE7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1DA9806-82E0-446A-9219-4C1257E0739C}" type="pres">
      <dgm:prSet presAssocID="{D03EDF3E-4EC7-4E97-B9F2-6DE3D81A2C70}" presName="compNode" presStyleCnt="0"/>
      <dgm:spPr/>
    </dgm:pt>
    <dgm:pt modelId="{4B9CC030-D129-4BAA-AE56-FF51C012A767}" type="pres">
      <dgm:prSet presAssocID="{D03EDF3E-4EC7-4E97-B9F2-6DE3D81A2C70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10E3336-9307-4771-A5BD-7EB7855AE6FC}" type="pres">
      <dgm:prSet presAssocID="{D03EDF3E-4EC7-4E97-B9F2-6DE3D81A2C7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4A4F00-7675-4F39-81F1-7C9DB3A2C5F2}" type="pres">
      <dgm:prSet presAssocID="{D03EDF3E-4EC7-4E97-B9F2-6DE3D81A2C70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21306836-F7EC-4D0C-BBE3-E3C785C37BE8}" type="pres">
      <dgm:prSet presAssocID="{D03EDF3E-4EC7-4E97-B9F2-6DE3D81A2C70}" presName="adorn" presStyleLbl="fgAccFollowNode1" presStyleIdx="1" presStyleCnt="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FF7B3A7-C89F-4DF0-836F-7BEC6AC0386E}" type="pres">
      <dgm:prSet presAssocID="{7914340E-50BA-49F5-9524-A63B1A61955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4BF660-1554-4AFA-BFB5-C343E3A20B12}" type="pres">
      <dgm:prSet presAssocID="{E7809400-DEAD-4EB2-8D34-3C825BE8B8AA}" presName="compNode" presStyleCnt="0"/>
      <dgm:spPr/>
    </dgm:pt>
    <dgm:pt modelId="{E0DA8ED4-798B-4493-A7EF-57E98094DF74}" type="pres">
      <dgm:prSet presAssocID="{E7809400-DEAD-4EB2-8D34-3C825BE8B8AA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865D3B1A-BFF4-4033-91C6-366A2D7FAF7C}" type="pres">
      <dgm:prSet presAssocID="{E7809400-DEAD-4EB2-8D34-3C825BE8B8A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1273D8-A792-4AA8-80F0-680C04CEC053}" type="pres">
      <dgm:prSet presAssocID="{E7809400-DEAD-4EB2-8D34-3C825BE8B8AA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EC35D025-BD04-43CA-A69C-5060EE6B00EE}" type="pres">
      <dgm:prSet presAssocID="{E7809400-DEAD-4EB2-8D34-3C825BE8B8AA}" presName="adorn" presStyleLbl="fgAccFollowNode1" presStyleIdx="2" presStyleCnt="3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C241E245-F3F7-453D-8224-19835A2A612B}" type="presOf" srcId="{E7809400-DEAD-4EB2-8D34-3C825BE8B8AA}" destId="{865D3B1A-BFF4-4033-91C6-366A2D7FAF7C}" srcOrd="0" destOrd="0" presId="urn:microsoft.com/office/officeart/2005/8/layout/bList2"/>
    <dgm:cxn modelId="{8E494171-EBBB-4E9D-A9E7-800452D8C931}" srcId="{066BBD81-091D-42F2-B3E9-910B03355E69}" destId="{E7809400-DEAD-4EB2-8D34-3C825BE8B8AA}" srcOrd="2" destOrd="0" parTransId="{B903366A-0EAD-4A90-9B5D-9800F3DF1FFD}" sibTransId="{E3E0AFCE-C88A-4C3E-ADDD-81165F904261}"/>
    <dgm:cxn modelId="{F2023651-9B94-4F43-AEC5-3B361F5B13D6}" type="presOf" srcId="{E5049833-74D3-4640-B2E2-3D1F52B9B9DB}" destId="{EDB3A662-CB4E-4210-A297-7E7456E241F9}" srcOrd="1" destOrd="0" presId="urn:microsoft.com/office/officeart/2005/8/layout/bList2"/>
    <dgm:cxn modelId="{6610459C-BEB5-4E3E-A7D7-4A46947D5A9D}" type="presOf" srcId="{7914340E-50BA-49F5-9524-A63B1A619556}" destId="{4FF7B3A7-C89F-4DF0-836F-7BEC6AC0386E}" srcOrd="0" destOrd="0" presId="urn:microsoft.com/office/officeart/2005/8/layout/bList2"/>
    <dgm:cxn modelId="{1DC83DE1-A54C-4269-AA88-54EF73E6CCAA}" type="presOf" srcId="{066BBD81-091D-42F2-B3E9-910B03355E69}" destId="{8E00A5F1-0D91-48F8-B9EF-15CE99D186FF}" srcOrd="0" destOrd="0" presId="urn:microsoft.com/office/officeart/2005/8/layout/bList2"/>
    <dgm:cxn modelId="{6B825E9D-182A-4151-B015-B53DBDBAA2F4}" type="presOf" srcId="{E7809400-DEAD-4EB2-8D34-3C825BE8B8AA}" destId="{011273D8-A792-4AA8-80F0-680C04CEC053}" srcOrd="1" destOrd="0" presId="urn:microsoft.com/office/officeart/2005/8/layout/bList2"/>
    <dgm:cxn modelId="{87D808A9-B78C-4CAE-BE4B-726175D7FC6E}" srcId="{066BBD81-091D-42F2-B3E9-910B03355E69}" destId="{E5049833-74D3-4640-B2E2-3D1F52B9B9DB}" srcOrd="0" destOrd="0" parTransId="{06B04F1C-8794-4166-A779-FF9B17173BC7}" sibTransId="{A3719896-94F1-410C-92E4-E970FE29FE75}"/>
    <dgm:cxn modelId="{E4CF89B1-3ACB-49B8-93EC-DE9722F7EA6E}" type="presOf" srcId="{E5049833-74D3-4640-B2E2-3D1F52B9B9DB}" destId="{DCC69E2B-0E3B-4BD6-808C-57DE72EB8929}" srcOrd="0" destOrd="0" presId="urn:microsoft.com/office/officeart/2005/8/layout/bList2"/>
    <dgm:cxn modelId="{08C970D7-A1A5-4DE9-9CA8-E0AC0215DBE9}" type="presOf" srcId="{A3719896-94F1-410C-92E4-E970FE29FE75}" destId="{793D5DE4-E437-4CD2-87F1-575AAE6A89B5}" srcOrd="0" destOrd="0" presId="urn:microsoft.com/office/officeart/2005/8/layout/bList2"/>
    <dgm:cxn modelId="{EBA7B9C6-2DDF-49BC-9D36-BE94B10446DD}" type="presOf" srcId="{D03EDF3E-4EC7-4E97-B9F2-6DE3D81A2C70}" destId="{3B4A4F00-7675-4F39-81F1-7C9DB3A2C5F2}" srcOrd="1" destOrd="0" presId="urn:microsoft.com/office/officeart/2005/8/layout/bList2"/>
    <dgm:cxn modelId="{D88138DD-7798-4E7E-B878-DE2EF9FCD67F}" srcId="{066BBD81-091D-42F2-B3E9-910B03355E69}" destId="{D03EDF3E-4EC7-4E97-B9F2-6DE3D81A2C70}" srcOrd="1" destOrd="0" parTransId="{7108C601-9A6E-4F51-B685-023F083DF8DD}" sibTransId="{7914340E-50BA-49F5-9524-A63B1A619556}"/>
    <dgm:cxn modelId="{7F3D3CCD-445A-4A43-B273-86392DB28D1B}" type="presOf" srcId="{D03EDF3E-4EC7-4E97-B9F2-6DE3D81A2C70}" destId="{B10E3336-9307-4771-A5BD-7EB7855AE6FC}" srcOrd="0" destOrd="0" presId="urn:microsoft.com/office/officeart/2005/8/layout/bList2"/>
    <dgm:cxn modelId="{A0C0B00A-7B99-4B7F-8F47-A479C7D6B8EA}" type="presParOf" srcId="{8E00A5F1-0D91-48F8-B9EF-15CE99D186FF}" destId="{477692C8-6E51-42E5-8409-A195B3182C5A}" srcOrd="0" destOrd="0" presId="urn:microsoft.com/office/officeart/2005/8/layout/bList2"/>
    <dgm:cxn modelId="{CF85EF5E-D173-49CF-9C8F-06A96784A2C5}" type="presParOf" srcId="{477692C8-6E51-42E5-8409-A195B3182C5A}" destId="{DC99BF83-36A1-4CDE-BAFA-F13277282E4A}" srcOrd="0" destOrd="0" presId="urn:microsoft.com/office/officeart/2005/8/layout/bList2"/>
    <dgm:cxn modelId="{B243F98A-5B1E-4200-A752-409617CEC2B2}" type="presParOf" srcId="{477692C8-6E51-42E5-8409-A195B3182C5A}" destId="{DCC69E2B-0E3B-4BD6-808C-57DE72EB8929}" srcOrd="1" destOrd="0" presId="urn:microsoft.com/office/officeart/2005/8/layout/bList2"/>
    <dgm:cxn modelId="{F867A020-0BB2-4DEA-BA60-A544CE5B95C6}" type="presParOf" srcId="{477692C8-6E51-42E5-8409-A195B3182C5A}" destId="{EDB3A662-CB4E-4210-A297-7E7456E241F9}" srcOrd="2" destOrd="0" presId="urn:microsoft.com/office/officeart/2005/8/layout/bList2"/>
    <dgm:cxn modelId="{A88B5F9E-641E-43D5-BE9A-3963EA7D9C27}" type="presParOf" srcId="{477692C8-6E51-42E5-8409-A195B3182C5A}" destId="{CFBF8D40-E384-4245-8AFC-165EE1CDC6CE}" srcOrd="3" destOrd="0" presId="urn:microsoft.com/office/officeart/2005/8/layout/bList2"/>
    <dgm:cxn modelId="{36F602A5-3AF1-4AE8-AE7C-FEC4B7ACBD31}" type="presParOf" srcId="{8E00A5F1-0D91-48F8-B9EF-15CE99D186FF}" destId="{793D5DE4-E437-4CD2-87F1-575AAE6A89B5}" srcOrd="1" destOrd="0" presId="urn:microsoft.com/office/officeart/2005/8/layout/bList2"/>
    <dgm:cxn modelId="{A2820B9C-301C-4B34-9134-AD3E996A7326}" type="presParOf" srcId="{8E00A5F1-0D91-48F8-B9EF-15CE99D186FF}" destId="{81DA9806-82E0-446A-9219-4C1257E0739C}" srcOrd="2" destOrd="0" presId="urn:microsoft.com/office/officeart/2005/8/layout/bList2"/>
    <dgm:cxn modelId="{AC29B029-05E3-42B2-8816-E6F74DF366F5}" type="presParOf" srcId="{81DA9806-82E0-446A-9219-4C1257E0739C}" destId="{4B9CC030-D129-4BAA-AE56-FF51C012A767}" srcOrd="0" destOrd="0" presId="urn:microsoft.com/office/officeart/2005/8/layout/bList2"/>
    <dgm:cxn modelId="{4BFD67A5-3AD4-461B-B5C4-B0B962A933F6}" type="presParOf" srcId="{81DA9806-82E0-446A-9219-4C1257E0739C}" destId="{B10E3336-9307-4771-A5BD-7EB7855AE6FC}" srcOrd="1" destOrd="0" presId="urn:microsoft.com/office/officeart/2005/8/layout/bList2"/>
    <dgm:cxn modelId="{F4F99DE1-20D0-4268-958B-5966E9ADA216}" type="presParOf" srcId="{81DA9806-82E0-446A-9219-4C1257E0739C}" destId="{3B4A4F00-7675-4F39-81F1-7C9DB3A2C5F2}" srcOrd="2" destOrd="0" presId="urn:microsoft.com/office/officeart/2005/8/layout/bList2"/>
    <dgm:cxn modelId="{98031473-3DF7-4F36-ADF8-303CF3F7B0CA}" type="presParOf" srcId="{81DA9806-82E0-446A-9219-4C1257E0739C}" destId="{21306836-F7EC-4D0C-BBE3-E3C785C37BE8}" srcOrd="3" destOrd="0" presId="urn:microsoft.com/office/officeart/2005/8/layout/bList2"/>
    <dgm:cxn modelId="{DF82C15B-55C3-4FD9-B2F7-7A1623962FE3}" type="presParOf" srcId="{8E00A5F1-0D91-48F8-B9EF-15CE99D186FF}" destId="{4FF7B3A7-C89F-4DF0-836F-7BEC6AC0386E}" srcOrd="3" destOrd="0" presId="urn:microsoft.com/office/officeart/2005/8/layout/bList2"/>
    <dgm:cxn modelId="{1AE3F562-950A-446A-A73B-7600C1DCA516}" type="presParOf" srcId="{8E00A5F1-0D91-48F8-B9EF-15CE99D186FF}" destId="{D64BF660-1554-4AFA-BFB5-C343E3A20B12}" srcOrd="4" destOrd="0" presId="urn:microsoft.com/office/officeart/2005/8/layout/bList2"/>
    <dgm:cxn modelId="{574F340E-4C5F-47FE-B704-654787639625}" type="presParOf" srcId="{D64BF660-1554-4AFA-BFB5-C343E3A20B12}" destId="{E0DA8ED4-798B-4493-A7EF-57E98094DF74}" srcOrd="0" destOrd="0" presId="urn:microsoft.com/office/officeart/2005/8/layout/bList2"/>
    <dgm:cxn modelId="{28862A1E-5897-40A7-94C4-3EEC66B9C96A}" type="presParOf" srcId="{D64BF660-1554-4AFA-BFB5-C343E3A20B12}" destId="{865D3B1A-BFF4-4033-91C6-366A2D7FAF7C}" srcOrd="1" destOrd="0" presId="urn:microsoft.com/office/officeart/2005/8/layout/bList2"/>
    <dgm:cxn modelId="{A8D708E0-3C37-448A-B033-FC0F139025EE}" type="presParOf" srcId="{D64BF660-1554-4AFA-BFB5-C343E3A20B12}" destId="{011273D8-A792-4AA8-80F0-680C04CEC053}" srcOrd="2" destOrd="0" presId="urn:microsoft.com/office/officeart/2005/8/layout/bList2"/>
    <dgm:cxn modelId="{67A275B3-6D6A-4B20-8965-F4CAFE9ACA40}" type="presParOf" srcId="{D64BF660-1554-4AFA-BFB5-C343E3A20B12}" destId="{EC35D025-BD04-43CA-A69C-5060EE6B00EE}" srcOrd="3" destOrd="0" presId="urn:microsoft.com/office/officeart/2005/8/layout/bList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6CC4B1A-B508-4F2E-94F6-F0346F66BF72}" type="doc">
      <dgm:prSet loTypeId="urn:microsoft.com/office/officeart/2005/8/layout/equation1" loCatId="process" qsTypeId="urn:microsoft.com/office/officeart/2005/8/quickstyle/simple1" qsCatId="simple" csTypeId="urn:microsoft.com/office/officeart/2005/8/colors/accent2_1" csCatId="accent2" phldr="1"/>
      <dgm:spPr/>
    </dgm:pt>
    <dgm:pt modelId="{84D54904-F17E-4A5E-8151-5D4A8BA0A80A}">
      <dgm:prSet phldrT="[Текст]"/>
      <dgm:spPr/>
      <dgm:t>
        <a:bodyPr/>
        <a:lstStyle/>
        <a:p>
          <a:r>
            <a:rPr lang="ru-RU" dirty="0" smtClean="0"/>
            <a:t>Линии</a:t>
          </a:r>
          <a:endParaRPr lang="ru-RU" dirty="0"/>
        </a:p>
      </dgm:t>
    </dgm:pt>
    <dgm:pt modelId="{9AEFEA20-D024-4270-BFA0-30DE7B313F9B}" type="parTrans" cxnId="{6EE14C48-CDD5-4587-ACA1-88022C578179}">
      <dgm:prSet/>
      <dgm:spPr/>
      <dgm:t>
        <a:bodyPr/>
        <a:lstStyle/>
        <a:p>
          <a:endParaRPr lang="ru-RU"/>
        </a:p>
      </dgm:t>
    </dgm:pt>
    <dgm:pt modelId="{80A5B6E3-B603-42D1-B30B-5A8E62C3EDF7}" type="sibTrans" cxnId="{6EE14C48-CDD5-4587-ACA1-88022C578179}">
      <dgm:prSet/>
      <dgm:spPr/>
      <dgm:t>
        <a:bodyPr/>
        <a:lstStyle/>
        <a:p>
          <a:endParaRPr lang="ru-RU"/>
        </a:p>
      </dgm:t>
    </dgm:pt>
    <dgm:pt modelId="{13D558D8-2745-425A-BECA-FE433167D125}">
      <dgm:prSet phldrT="[Текст]"/>
      <dgm:spPr/>
      <dgm:t>
        <a:bodyPr/>
        <a:lstStyle/>
        <a:p>
          <a:r>
            <a:rPr lang="ru-RU" dirty="0" smtClean="0"/>
            <a:t>Черные и белые пятна</a:t>
          </a:r>
          <a:endParaRPr lang="ru-RU" dirty="0"/>
        </a:p>
      </dgm:t>
    </dgm:pt>
    <dgm:pt modelId="{38D1F5A7-E495-424E-8790-6834FE08FAF8}" type="parTrans" cxnId="{61A077CD-7605-472B-BF18-C335D819FD77}">
      <dgm:prSet/>
      <dgm:spPr/>
      <dgm:t>
        <a:bodyPr/>
        <a:lstStyle/>
        <a:p>
          <a:endParaRPr lang="ru-RU"/>
        </a:p>
      </dgm:t>
    </dgm:pt>
    <dgm:pt modelId="{0D79A678-A825-4FA3-ABB5-C1C492F934EC}" type="sibTrans" cxnId="{61A077CD-7605-472B-BF18-C335D819FD77}">
      <dgm:prSet/>
      <dgm:spPr/>
      <dgm:t>
        <a:bodyPr/>
        <a:lstStyle/>
        <a:p>
          <a:endParaRPr lang="ru-RU"/>
        </a:p>
      </dgm:t>
    </dgm:pt>
    <dgm:pt modelId="{C71210E1-5385-42C5-9D71-B1AADB236380}">
      <dgm:prSet phldrT="[Текст]"/>
      <dgm:spPr/>
      <dgm:t>
        <a:bodyPr/>
        <a:lstStyle/>
        <a:p>
          <a:r>
            <a:rPr lang="ru-RU" dirty="0" smtClean="0"/>
            <a:t>Графика</a:t>
          </a:r>
          <a:endParaRPr lang="ru-RU" dirty="0"/>
        </a:p>
      </dgm:t>
    </dgm:pt>
    <dgm:pt modelId="{BCA596B5-0271-49AD-AD02-D191E0732B29}" type="parTrans" cxnId="{8CFE4282-7DD4-469E-8824-01F2A7A203E2}">
      <dgm:prSet/>
      <dgm:spPr/>
      <dgm:t>
        <a:bodyPr/>
        <a:lstStyle/>
        <a:p>
          <a:endParaRPr lang="ru-RU"/>
        </a:p>
      </dgm:t>
    </dgm:pt>
    <dgm:pt modelId="{BCDA8DD1-5F26-4780-8BD3-656C0F5E843E}" type="sibTrans" cxnId="{8CFE4282-7DD4-469E-8824-01F2A7A203E2}">
      <dgm:prSet/>
      <dgm:spPr/>
      <dgm:t>
        <a:bodyPr/>
        <a:lstStyle/>
        <a:p>
          <a:endParaRPr lang="ru-RU"/>
        </a:p>
      </dgm:t>
    </dgm:pt>
    <dgm:pt modelId="{65B2C14F-30C7-4813-9245-0B9FDF46958A}" type="pres">
      <dgm:prSet presAssocID="{66CC4B1A-B508-4F2E-94F6-F0346F66BF72}" presName="linearFlow" presStyleCnt="0">
        <dgm:presLayoutVars>
          <dgm:dir/>
          <dgm:resizeHandles val="exact"/>
        </dgm:presLayoutVars>
      </dgm:prSet>
      <dgm:spPr/>
    </dgm:pt>
    <dgm:pt modelId="{645200FF-A66A-42E8-8120-14F84249FB11}" type="pres">
      <dgm:prSet presAssocID="{84D54904-F17E-4A5E-8151-5D4A8BA0A80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E0D82-6894-4AC0-A568-39224A1A7C50}" type="pres">
      <dgm:prSet presAssocID="{80A5B6E3-B603-42D1-B30B-5A8E62C3EDF7}" presName="spacerL" presStyleCnt="0"/>
      <dgm:spPr/>
    </dgm:pt>
    <dgm:pt modelId="{5FED9166-C33E-4E09-889D-F587D738DB44}" type="pres">
      <dgm:prSet presAssocID="{80A5B6E3-B603-42D1-B30B-5A8E62C3EDF7}" presName="sibTrans" presStyleLbl="sibTrans2D1" presStyleIdx="0" presStyleCnt="2"/>
      <dgm:spPr/>
      <dgm:t>
        <a:bodyPr/>
        <a:lstStyle/>
        <a:p>
          <a:endParaRPr lang="ru-RU"/>
        </a:p>
      </dgm:t>
    </dgm:pt>
    <dgm:pt modelId="{22A7F0C1-4492-4FA4-95E4-69FD9A2848D5}" type="pres">
      <dgm:prSet presAssocID="{80A5B6E3-B603-42D1-B30B-5A8E62C3EDF7}" presName="spacerR" presStyleCnt="0"/>
      <dgm:spPr/>
    </dgm:pt>
    <dgm:pt modelId="{3B4E8B41-E206-4EFA-9A86-2E9ADC5E60D8}" type="pres">
      <dgm:prSet presAssocID="{13D558D8-2745-425A-BECA-FE433167D12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F3ADC-9597-4FC4-A3A2-B8654BD19847}" type="pres">
      <dgm:prSet presAssocID="{0D79A678-A825-4FA3-ABB5-C1C492F934EC}" presName="spacerL" presStyleCnt="0"/>
      <dgm:spPr/>
    </dgm:pt>
    <dgm:pt modelId="{0F7A0D2C-4B4A-486E-B95B-7AC1A7545C77}" type="pres">
      <dgm:prSet presAssocID="{0D79A678-A825-4FA3-ABB5-C1C492F934E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DD2DA5D6-7CA9-4244-9D95-0FFB839CEB8F}" type="pres">
      <dgm:prSet presAssocID="{0D79A678-A825-4FA3-ABB5-C1C492F934EC}" presName="spacerR" presStyleCnt="0"/>
      <dgm:spPr/>
    </dgm:pt>
    <dgm:pt modelId="{ACBC650B-9C7A-42C0-AECE-085E347D448D}" type="pres">
      <dgm:prSet presAssocID="{C71210E1-5385-42C5-9D71-B1AADB23638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FE4282-7DD4-469E-8824-01F2A7A203E2}" srcId="{66CC4B1A-B508-4F2E-94F6-F0346F66BF72}" destId="{C71210E1-5385-42C5-9D71-B1AADB236380}" srcOrd="2" destOrd="0" parTransId="{BCA596B5-0271-49AD-AD02-D191E0732B29}" sibTransId="{BCDA8DD1-5F26-4780-8BD3-656C0F5E843E}"/>
    <dgm:cxn modelId="{6EE14C48-CDD5-4587-ACA1-88022C578179}" srcId="{66CC4B1A-B508-4F2E-94F6-F0346F66BF72}" destId="{84D54904-F17E-4A5E-8151-5D4A8BA0A80A}" srcOrd="0" destOrd="0" parTransId="{9AEFEA20-D024-4270-BFA0-30DE7B313F9B}" sibTransId="{80A5B6E3-B603-42D1-B30B-5A8E62C3EDF7}"/>
    <dgm:cxn modelId="{CB0CEC3B-C863-42C1-BBC7-45C1E26E9B6D}" type="presOf" srcId="{13D558D8-2745-425A-BECA-FE433167D125}" destId="{3B4E8B41-E206-4EFA-9A86-2E9ADC5E60D8}" srcOrd="0" destOrd="0" presId="urn:microsoft.com/office/officeart/2005/8/layout/equation1"/>
    <dgm:cxn modelId="{6434C4A3-D819-45B7-8ED1-C39B782EE8F6}" type="presOf" srcId="{80A5B6E3-B603-42D1-B30B-5A8E62C3EDF7}" destId="{5FED9166-C33E-4E09-889D-F587D738DB44}" srcOrd="0" destOrd="0" presId="urn:microsoft.com/office/officeart/2005/8/layout/equation1"/>
    <dgm:cxn modelId="{20DAAFE1-25A4-42F5-A2A5-F4E178DE7F50}" type="presOf" srcId="{0D79A678-A825-4FA3-ABB5-C1C492F934EC}" destId="{0F7A0D2C-4B4A-486E-B95B-7AC1A7545C77}" srcOrd="0" destOrd="0" presId="urn:microsoft.com/office/officeart/2005/8/layout/equation1"/>
    <dgm:cxn modelId="{326E3AC0-DDBC-4348-9542-D8610263ACB8}" type="presOf" srcId="{66CC4B1A-B508-4F2E-94F6-F0346F66BF72}" destId="{65B2C14F-30C7-4813-9245-0B9FDF46958A}" srcOrd="0" destOrd="0" presId="urn:microsoft.com/office/officeart/2005/8/layout/equation1"/>
    <dgm:cxn modelId="{F9110E14-D481-4AA5-AF15-B59D20329222}" type="presOf" srcId="{84D54904-F17E-4A5E-8151-5D4A8BA0A80A}" destId="{645200FF-A66A-42E8-8120-14F84249FB11}" srcOrd="0" destOrd="0" presId="urn:microsoft.com/office/officeart/2005/8/layout/equation1"/>
    <dgm:cxn modelId="{5A585C6D-8F0F-4DC2-B33B-39E7BE2CEEF8}" type="presOf" srcId="{C71210E1-5385-42C5-9D71-B1AADB236380}" destId="{ACBC650B-9C7A-42C0-AECE-085E347D448D}" srcOrd="0" destOrd="0" presId="urn:microsoft.com/office/officeart/2005/8/layout/equation1"/>
    <dgm:cxn modelId="{61A077CD-7605-472B-BF18-C335D819FD77}" srcId="{66CC4B1A-B508-4F2E-94F6-F0346F66BF72}" destId="{13D558D8-2745-425A-BECA-FE433167D125}" srcOrd="1" destOrd="0" parTransId="{38D1F5A7-E495-424E-8790-6834FE08FAF8}" sibTransId="{0D79A678-A825-4FA3-ABB5-C1C492F934EC}"/>
    <dgm:cxn modelId="{04712CDA-41B2-4E04-9410-73627FE728C8}" type="presParOf" srcId="{65B2C14F-30C7-4813-9245-0B9FDF46958A}" destId="{645200FF-A66A-42E8-8120-14F84249FB11}" srcOrd="0" destOrd="0" presId="urn:microsoft.com/office/officeart/2005/8/layout/equation1"/>
    <dgm:cxn modelId="{D6CAEBB9-3EE2-4B9E-88AB-E87213421884}" type="presParOf" srcId="{65B2C14F-30C7-4813-9245-0B9FDF46958A}" destId="{A5CE0D82-6894-4AC0-A568-39224A1A7C50}" srcOrd="1" destOrd="0" presId="urn:microsoft.com/office/officeart/2005/8/layout/equation1"/>
    <dgm:cxn modelId="{A90A1257-E7B2-4EBF-A7E2-013E6744345D}" type="presParOf" srcId="{65B2C14F-30C7-4813-9245-0B9FDF46958A}" destId="{5FED9166-C33E-4E09-889D-F587D738DB44}" srcOrd="2" destOrd="0" presId="urn:microsoft.com/office/officeart/2005/8/layout/equation1"/>
    <dgm:cxn modelId="{B2756E2D-9226-4687-996C-C8764FA7879C}" type="presParOf" srcId="{65B2C14F-30C7-4813-9245-0B9FDF46958A}" destId="{22A7F0C1-4492-4FA4-95E4-69FD9A2848D5}" srcOrd="3" destOrd="0" presId="urn:microsoft.com/office/officeart/2005/8/layout/equation1"/>
    <dgm:cxn modelId="{2E4CABDD-F132-4EC5-9EF2-F2E5036BDA91}" type="presParOf" srcId="{65B2C14F-30C7-4813-9245-0B9FDF46958A}" destId="{3B4E8B41-E206-4EFA-9A86-2E9ADC5E60D8}" srcOrd="4" destOrd="0" presId="urn:microsoft.com/office/officeart/2005/8/layout/equation1"/>
    <dgm:cxn modelId="{D4B77A51-FCEE-4642-ABA5-5AC5CB67BD30}" type="presParOf" srcId="{65B2C14F-30C7-4813-9245-0B9FDF46958A}" destId="{1DBF3ADC-9597-4FC4-A3A2-B8654BD19847}" srcOrd="5" destOrd="0" presId="urn:microsoft.com/office/officeart/2005/8/layout/equation1"/>
    <dgm:cxn modelId="{ACFD8487-6D28-494A-B49A-98E20F9893F0}" type="presParOf" srcId="{65B2C14F-30C7-4813-9245-0B9FDF46958A}" destId="{0F7A0D2C-4B4A-486E-B95B-7AC1A7545C77}" srcOrd="6" destOrd="0" presId="urn:microsoft.com/office/officeart/2005/8/layout/equation1"/>
    <dgm:cxn modelId="{9585B9FD-E64F-4E5A-95D3-513D03AF1D96}" type="presParOf" srcId="{65B2C14F-30C7-4813-9245-0B9FDF46958A}" destId="{DD2DA5D6-7CA9-4244-9D95-0FFB839CEB8F}" srcOrd="7" destOrd="0" presId="urn:microsoft.com/office/officeart/2005/8/layout/equation1"/>
    <dgm:cxn modelId="{3A902F13-8269-49F6-B896-ADE0669DF183}" type="presParOf" srcId="{65B2C14F-30C7-4813-9245-0B9FDF46958A}" destId="{ACBC650B-9C7A-42C0-AECE-085E347D448D}" srcOrd="8" destOrd="0" presId="urn:microsoft.com/office/officeart/2005/8/layout/equation1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F9D5F89-4FC8-4CA4-BB60-A4CA58DF51C9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C1DD0941-8A87-404D-B083-E3EC39492D47}">
      <dgm:prSet phldrT="[Текст]"/>
      <dgm:spPr/>
      <dgm:t>
        <a:bodyPr/>
        <a:lstStyle/>
        <a:p>
          <a:r>
            <a:rPr lang="ru-RU" dirty="0" smtClean="0"/>
            <a:t>Рисунок</a:t>
          </a:r>
          <a:endParaRPr lang="ru-RU" dirty="0"/>
        </a:p>
      </dgm:t>
    </dgm:pt>
    <dgm:pt modelId="{DFAF2820-31C4-4411-8667-9F1D7DD6B98A}" type="parTrans" cxnId="{47CBD1D8-E463-4F46-97FD-174ED6B58D84}">
      <dgm:prSet/>
      <dgm:spPr/>
      <dgm:t>
        <a:bodyPr/>
        <a:lstStyle/>
        <a:p>
          <a:endParaRPr lang="ru-RU"/>
        </a:p>
      </dgm:t>
    </dgm:pt>
    <dgm:pt modelId="{9318634F-2F51-4847-87EE-FF2A6A56B272}" type="sibTrans" cxnId="{47CBD1D8-E463-4F46-97FD-174ED6B58D84}">
      <dgm:prSet/>
      <dgm:spPr/>
      <dgm:t>
        <a:bodyPr/>
        <a:lstStyle/>
        <a:p>
          <a:endParaRPr lang="ru-RU"/>
        </a:p>
      </dgm:t>
    </dgm:pt>
    <dgm:pt modelId="{CD9BCD33-9D0B-46C0-9C4F-FD5514AA6B20}">
      <dgm:prSet phldrT="[Текст]"/>
      <dgm:spPr/>
      <dgm:t>
        <a:bodyPr/>
        <a:lstStyle/>
        <a:p>
          <a:r>
            <a:rPr lang="ru-RU" dirty="0" smtClean="0"/>
            <a:t>Цвет</a:t>
          </a:r>
          <a:endParaRPr lang="ru-RU" dirty="0"/>
        </a:p>
      </dgm:t>
    </dgm:pt>
    <dgm:pt modelId="{8FF47616-D134-4983-98A0-FDBE66D048BA}" type="parTrans" cxnId="{42014084-8A23-4D45-A874-71EFFD210B64}">
      <dgm:prSet/>
      <dgm:spPr/>
      <dgm:t>
        <a:bodyPr/>
        <a:lstStyle/>
        <a:p>
          <a:endParaRPr lang="ru-RU"/>
        </a:p>
      </dgm:t>
    </dgm:pt>
    <dgm:pt modelId="{6F3BC9C1-B201-4744-A8BB-6C6ED0FEE535}" type="sibTrans" cxnId="{42014084-8A23-4D45-A874-71EFFD210B64}">
      <dgm:prSet/>
      <dgm:spPr/>
      <dgm:t>
        <a:bodyPr/>
        <a:lstStyle/>
        <a:p>
          <a:endParaRPr lang="ru-RU"/>
        </a:p>
      </dgm:t>
    </dgm:pt>
    <dgm:pt modelId="{C279B5AA-BC3D-4953-9B8F-24F21ACBDFD7}">
      <dgm:prSet phldrT="[Текст]"/>
      <dgm:spPr/>
      <dgm:t>
        <a:bodyPr/>
        <a:lstStyle/>
        <a:p>
          <a:r>
            <a:rPr lang="ru-RU" dirty="0" smtClean="0"/>
            <a:t>Объем</a:t>
          </a:r>
          <a:endParaRPr lang="ru-RU" dirty="0"/>
        </a:p>
      </dgm:t>
    </dgm:pt>
    <dgm:pt modelId="{BB40CA73-FC64-414E-95BA-B049E28BD09F}" type="parTrans" cxnId="{C70A3751-FF48-4F84-9630-0EE4FF35952D}">
      <dgm:prSet/>
      <dgm:spPr/>
      <dgm:t>
        <a:bodyPr/>
        <a:lstStyle/>
        <a:p>
          <a:endParaRPr lang="ru-RU"/>
        </a:p>
      </dgm:t>
    </dgm:pt>
    <dgm:pt modelId="{57CA26EC-6692-419F-8138-15E4D88D1277}" type="sibTrans" cxnId="{C70A3751-FF48-4F84-9630-0EE4FF35952D}">
      <dgm:prSet/>
      <dgm:spPr/>
      <dgm:t>
        <a:bodyPr/>
        <a:lstStyle/>
        <a:p>
          <a:endParaRPr lang="ru-RU"/>
        </a:p>
      </dgm:t>
    </dgm:pt>
    <dgm:pt modelId="{73E5092A-B20B-4CBD-91A7-BD61539FF987}" type="pres">
      <dgm:prSet presAssocID="{8F9D5F89-4FC8-4CA4-BB60-A4CA58DF51C9}" presName="diagram" presStyleCnt="0">
        <dgm:presLayoutVars>
          <dgm:dir/>
          <dgm:animLvl val="lvl"/>
          <dgm:resizeHandles val="exact"/>
        </dgm:presLayoutVars>
      </dgm:prSet>
      <dgm:spPr/>
    </dgm:pt>
    <dgm:pt modelId="{38AE04DF-3A69-40E8-92FE-BDFD76FDB74F}" type="pres">
      <dgm:prSet presAssocID="{C1DD0941-8A87-404D-B083-E3EC39492D47}" presName="compNode" presStyleCnt="0"/>
      <dgm:spPr/>
    </dgm:pt>
    <dgm:pt modelId="{7EE5985C-69C9-42BF-B77B-585F42D7E200}" type="pres">
      <dgm:prSet presAssocID="{C1DD0941-8A87-404D-B083-E3EC39492D47}" presName="childRect" presStyleLbl="bgAcc1" presStyleIdx="0" presStyleCnt="3" custLinFactNeighborX="1551" custLinFactNeighborY="86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4802DDA-62FA-4EB8-9FCF-3E693E1189E7}" type="pres">
      <dgm:prSet presAssocID="{C1DD0941-8A87-404D-B083-E3EC39492D4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EAADB-88EC-493F-90C0-928E27EA4638}" type="pres">
      <dgm:prSet presAssocID="{C1DD0941-8A87-404D-B083-E3EC39492D47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D5F7F354-96E5-45BE-9493-6D4F987CE161}" type="pres">
      <dgm:prSet presAssocID="{C1DD0941-8A87-404D-B083-E3EC39492D47}" presName="adorn" presStyleLbl="fgAccFollowNode1" presStyleIdx="0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135645F-00CA-4F16-99CF-3FA1F065A509}" type="pres">
      <dgm:prSet presAssocID="{9318634F-2F51-4847-87EE-FF2A6A56B27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2DE7285-2092-4CFD-A63F-B72E7857C138}" type="pres">
      <dgm:prSet presAssocID="{CD9BCD33-9D0B-46C0-9C4F-FD5514AA6B20}" presName="compNode" presStyleCnt="0"/>
      <dgm:spPr/>
    </dgm:pt>
    <dgm:pt modelId="{98F80166-F5C3-474B-B40C-739DE558A6C9}" type="pres">
      <dgm:prSet presAssocID="{CD9BCD33-9D0B-46C0-9C4F-FD5514AA6B20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21F5CC7-F4AB-4E0C-9845-DF820C85A8BB}" type="pres">
      <dgm:prSet presAssocID="{CD9BCD33-9D0B-46C0-9C4F-FD5514AA6B2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F5733-BBD5-41D3-B2DE-DBC974D60150}" type="pres">
      <dgm:prSet presAssocID="{CD9BCD33-9D0B-46C0-9C4F-FD5514AA6B20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91C9ECF5-0506-4D57-8F8E-E6BC3B666DDD}" type="pres">
      <dgm:prSet presAssocID="{CD9BCD33-9D0B-46C0-9C4F-FD5514AA6B20}" presName="adorn" presStyleLbl="fgAccFollowNode1" presStyleIdx="1" presStyleCnt="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F84D34D-C3BC-4B6A-8A7B-36FE98110251}" type="pres">
      <dgm:prSet presAssocID="{6F3BC9C1-B201-4744-A8BB-6C6ED0FEE53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4CA08C3-1AE5-4C9D-BB03-09592CB7B43E}" type="pres">
      <dgm:prSet presAssocID="{C279B5AA-BC3D-4953-9B8F-24F21ACBDFD7}" presName="compNode" presStyleCnt="0"/>
      <dgm:spPr/>
    </dgm:pt>
    <dgm:pt modelId="{CC79A395-63B1-41C6-ABC3-E12C374F247E}" type="pres">
      <dgm:prSet presAssocID="{C279B5AA-BC3D-4953-9B8F-24F21ACBDFD7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538A2040-2FD2-4269-A38A-AE3207F4B8EA}" type="pres">
      <dgm:prSet presAssocID="{C279B5AA-BC3D-4953-9B8F-24F21ACBDFD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4700C9-C7AB-4DC5-8336-A1D7E74CF3FA}" type="pres">
      <dgm:prSet presAssocID="{C279B5AA-BC3D-4953-9B8F-24F21ACBDFD7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BF0EBF28-5633-420B-9775-0D2A5F2817BC}" type="pres">
      <dgm:prSet presAssocID="{C279B5AA-BC3D-4953-9B8F-24F21ACBDFD7}" presName="adorn" presStyleLbl="fgAccFollowNode1" presStyleIdx="2" presStyleCnt="3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42014084-8A23-4D45-A874-71EFFD210B64}" srcId="{8F9D5F89-4FC8-4CA4-BB60-A4CA58DF51C9}" destId="{CD9BCD33-9D0B-46C0-9C4F-FD5514AA6B20}" srcOrd="1" destOrd="0" parTransId="{8FF47616-D134-4983-98A0-FDBE66D048BA}" sibTransId="{6F3BC9C1-B201-4744-A8BB-6C6ED0FEE535}"/>
    <dgm:cxn modelId="{47CBD1D8-E463-4F46-97FD-174ED6B58D84}" srcId="{8F9D5F89-4FC8-4CA4-BB60-A4CA58DF51C9}" destId="{C1DD0941-8A87-404D-B083-E3EC39492D47}" srcOrd="0" destOrd="0" parTransId="{DFAF2820-31C4-4411-8667-9F1D7DD6B98A}" sibTransId="{9318634F-2F51-4847-87EE-FF2A6A56B272}"/>
    <dgm:cxn modelId="{7BA74CFF-0960-49AE-9875-624D6A58D280}" type="presOf" srcId="{CD9BCD33-9D0B-46C0-9C4F-FD5514AA6B20}" destId="{821F5CC7-F4AB-4E0C-9845-DF820C85A8BB}" srcOrd="0" destOrd="0" presId="urn:microsoft.com/office/officeart/2005/8/layout/bList2"/>
    <dgm:cxn modelId="{0D8016E4-7D6A-4C99-A6B1-4271A66209C3}" type="presOf" srcId="{8F9D5F89-4FC8-4CA4-BB60-A4CA58DF51C9}" destId="{73E5092A-B20B-4CBD-91A7-BD61539FF987}" srcOrd="0" destOrd="0" presId="urn:microsoft.com/office/officeart/2005/8/layout/bList2"/>
    <dgm:cxn modelId="{486C3C2B-25DF-4EA5-B7F6-EB6D3CCD7942}" type="presOf" srcId="{C279B5AA-BC3D-4953-9B8F-24F21ACBDFD7}" destId="{538A2040-2FD2-4269-A38A-AE3207F4B8EA}" srcOrd="0" destOrd="0" presId="urn:microsoft.com/office/officeart/2005/8/layout/bList2"/>
    <dgm:cxn modelId="{7F057A46-7E49-49A8-9C33-1E4F1DE0EAC3}" type="presOf" srcId="{C1DD0941-8A87-404D-B083-E3EC39492D47}" destId="{14802DDA-62FA-4EB8-9FCF-3E693E1189E7}" srcOrd="0" destOrd="0" presId="urn:microsoft.com/office/officeart/2005/8/layout/bList2"/>
    <dgm:cxn modelId="{EF3E7FC4-CF99-45F5-BB36-8338222311FF}" type="presOf" srcId="{9318634F-2F51-4847-87EE-FF2A6A56B272}" destId="{B135645F-00CA-4F16-99CF-3FA1F065A509}" srcOrd="0" destOrd="0" presId="urn:microsoft.com/office/officeart/2005/8/layout/bList2"/>
    <dgm:cxn modelId="{A325A559-2EA6-49A8-8082-BF6415FB8D71}" type="presOf" srcId="{C279B5AA-BC3D-4953-9B8F-24F21ACBDFD7}" destId="{954700C9-C7AB-4DC5-8336-A1D7E74CF3FA}" srcOrd="1" destOrd="0" presId="urn:microsoft.com/office/officeart/2005/8/layout/bList2"/>
    <dgm:cxn modelId="{303D4CDA-85AC-4E8C-A955-60C93F84C758}" type="presOf" srcId="{C1DD0941-8A87-404D-B083-E3EC39492D47}" destId="{BF1EAADB-88EC-493F-90C0-928E27EA4638}" srcOrd="1" destOrd="0" presId="urn:microsoft.com/office/officeart/2005/8/layout/bList2"/>
    <dgm:cxn modelId="{BCDFD6CA-B6D4-4A1E-99C7-2874D6193B24}" type="presOf" srcId="{CD9BCD33-9D0B-46C0-9C4F-FD5514AA6B20}" destId="{024F5733-BBD5-41D3-B2DE-DBC974D60150}" srcOrd="1" destOrd="0" presId="urn:microsoft.com/office/officeart/2005/8/layout/bList2"/>
    <dgm:cxn modelId="{C70A3751-FF48-4F84-9630-0EE4FF35952D}" srcId="{8F9D5F89-4FC8-4CA4-BB60-A4CA58DF51C9}" destId="{C279B5AA-BC3D-4953-9B8F-24F21ACBDFD7}" srcOrd="2" destOrd="0" parTransId="{BB40CA73-FC64-414E-95BA-B049E28BD09F}" sibTransId="{57CA26EC-6692-419F-8138-15E4D88D1277}"/>
    <dgm:cxn modelId="{3330DA13-1A86-493C-AE0B-A86B59FA64E0}" type="presOf" srcId="{6F3BC9C1-B201-4744-A8BB-6C6ED0FEE535}" destId="{AF84D34D-C3BC-4B6A-8A7B-36FE98110251}" srcOrd="0" destOrd="0" presId="urn:microsoft.com/office/officeart/2005/8/layout/bList2"/>
    <dgm:cxn modelId="{40EDB1BB-1B88-4952-A3D2-6F0581233939}" type="presParOf" srcId="{73E5092A-B20B-4CBD-91A7-BD61539FF987}" destId="{38AE04DF-3A69-40E8-92FE-BDFD76FDB74F}" srcOrd="0" destOrd="0" presId="urn:microsoft.com/office/officeart/2005/8/layout/bList2"/>
    <dgm:cxn modelId="{645C1894-34CD-4004-AB37-B44E897F4632}" type="presParOf" srcId="{38AE04DF-3A69-40E8-92FE-BDFD76FDB74F}" destId="{7EE5985C-69C9-42BF-B77B-585F42D7E200}" srcOrd="0" destOrd="0" presId="urn:microsoft.com/office/officeart/2005/8/layout/bList2"/>
    <dgm:cxn modelId="{1F94ACFD-B593-49FF-A51D-F5206865CE28}" type="presParOf" srcId="{38AE04DF-3A69-40E8-92FE-BDFD76FDB74F}" destId="{14802DDA-62FA-4EB8-9FCF-3E693E1189E7}" srcOrd="1" destOrd="0" presId="urn:microsoft.com/office/officeart/2005/8/layout/bList2"/>
    <dgm:cxn modelId="{A9DA32A2-63EE-4E98-8778-998AFFA4EAF1}" type="presParOf" srcId="{38AE04DF-3A69-40E8-92FE-BDFD76FDB74F}" destId="{BF1EAADB-88EC-493F-90C0-928E27EA4638}" srcOrd="2" destOrd="0" presId="urn:microsoft.com/office/officeart/2005/8/layout/bList2"/>
    <dgm:cxn modelId="{2C1466F5-FEC4-4B91-935E-718FFB9BC358}" type="presParOf" srcId="{38AE04DF-3A69-40E8-92FE-BDFD76FDB74F}" destId="{D5F7F354-96E5-45BE-9493-6D4F987CE161}" srcOrd="3" destOrd="0" presId="urn:microsoft.com/office/officeart/2005/8/layout/bList2"/>
    <dgm:cxn modelId="{6AA95342-4A61-4F61-BC8D-FA960309571C}" type="presParOf" srcId="{73E5092A-B20B-4CBD-91A7-BD61539FF987}" destId="{B135645F-00CA-4F16-99CF-3FA1F065A509}" srcOrd="1" destOrd="0" presId="urn:microsoft.com/office/officeart/2005/8/layout/bList2"/>
    <dgm:cxn modelId="{2986FE01-473B-4E48-8BF3-915C176FF3EB}" type="presParOf" srcId="{73E5092A-B20B-4CBD-91A7-BD61539FF987}" destId="{B2DE7285-2092-4CFD-A63F-B72E7857C138}" srcOrd="2" destOrd="0" presId="urn:microsoft.com/office/officeart/2005/8/layout/bList2"/>
    <dgm:cxn modelId="{B32AAB8E-E0AA-4942-95B1-550DC7F7DAA4}" type="presParOf" srcId="{B2DE7285-2092-4CFD-A63F-B72E7857C138}" destId="{98F80166-F5C3-474B-B40C-739DE558A6C9}" srcOrd="0" destOrd="0" presId="urn:microsoft.com/office/officeart/2005/8/layout/bList2"/>
    <dgm:cxn modelId="{19701173-6FC7-46FC-8159-41171D015AC8}" type="presParOf" srcId="{B2DE7285-2092-4CFD-A63F-B72E7857C138}" destId="{821F5CC7-F4AB-4E0C-9845-DF820C85A8BB}" srcOrd="1" destOrd="0" presId="urn:microsoft.com/office/officeart/2005/8/layout/bList2"/>
    <dgm:cxn modelId="{D9B272F2-3C2E-490A-B289-85961D00BAE0}" type="presParOf" srcId="{B2DE7285-2092-4CFD-A63F-B72E7857C138}" destId="{024F5733-BBD5-41D3-B2DE-DBC974D60150}" srcOrd="2" destOrd="0" presId="urn:microsoft.com/office/officeart/2005/8/layout/bList2"/>
    <dgm:cxn modelId="{2203843F-4E87-4921-A779-2075ED036665}" type="presParOf" srcId="{B2DE7285-2092-4CFD-A63F-B72E7857C138}" destId="{91C9ECF5-0506-4D57-8F8E-E6BC3B666DDD}" srcOrd="3" destOrd="0" presId="urn:microsoft.com/office/officeart/2005/8/layout/bList2"/>
    <dgm:cxn modelId="{446AE4AB-7522-4634-B3DF-AF67EA6D697E}" type="presParOf" srcId="{73E5092A-B20B-4CBD-91A7-BD61539FF987}" destId="{AF84D34D-C3BC-4B6A-8A7B-36FE98110251}" srcOrd="3" destOrd="0" presId="urn:microsoft.com/office/officeart/2005/8/layout/bList2"/>
    <dgm:cxn modelId="{879CCC6C-ACD6-43DB-BBF6-967AEB732815}" type="presParOf" srcId="{73E5092A-B20B-4CBD-91A7-BD61539FF987}" destId="{44CA08C3-1AE5-4C9D-BB03-09592CB7B43E}" srcOrd="4" destOrd="0" presId="urn:microsoft.com/office/officeart/2005/8/layout/bList2"/>
    <dgm:cxn modelId="{DF77608D-F350-4B18-A9DB-BB2656A666E0}" type="presParOf" srcId="{44CA08C3-1AE5-4C9D-BB03-09592CB7B43E}" destId="{CC79A395-63B1-41C6-ABC3-E12C374F247E}" srcOrd="0" destOrd="0" presId="urn:microsoft.com/office/officeart/2005/8/layout/bList2"/>
    <dgm:cxn modelId="{6E5FF0D1-99F5-4BB8-9FA7-80397A9E57B8}" type="presParOf" srcId="{44CA08C3-1AE5-4C9D-BB03-09592CB7B43E}" destId="{538A2040-2FD2-4269-A38A-AE3207F4B8EA}" srcOrd="1" destOrd="0" presId="urn:microsoft.com/office/officeart/2005/8/layout/bList2"/>
    <dgm:cxn modelId="{98EDA8A3-D409-435A-BC4A-4485E1D9171E}" type="presParOf" srcId="{44CA08C3-1AE5-4C9D-BB03-09592CB7B43E}" destId="{954700C9-C7AB-4DC5-8336-A1D7E74CF3FA}" srcOrd="2" destOrd="0" presId="urn:microsoft.com/office/officeart/2005/8/layout/bList2"/>
    <dgm:cxn modelId="{21B0D81A-A3C2-4B42-A60C-D27A3ACAADC5}" type="presParOf" srcId="{44CA08C3-1AE5-4C9D-BB03-09592CB7B43E}" destId="{BF0EBF28-5633-420B-9775-0D2A5F2817BC}" srcOrd="3" destOrd="0" presId="urn:microsoft.com/office/officeart/2005/8/layout/b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094C91-F607-42EE-B224-CD202B792703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38C5641-0514-4511-8A97-9E5C3927114F}">
      <dgm:prSet phldrT="[Текст]"/>
      <dgm:spPr/>
      <dgm:t>
        <a:bodyPr/>
        <a:lstStyle/>
        <a:p>
          <a:r>
            <a:rPr lang="ru-RU" dirty="0" smtClean="0"/>
            <a:t>Роспись по дереву</a:t>
          </a:r>
          <a:endParaRPr lang="ru-RU" dirty="0"/>
        </a:p>
      </dgm:t>
    </dgm:pt>
    <dgm:pt modelId="{B2F5696F-B9A2-41F5-9271-3CCAB4158855}" type="parTrans" cxnId="{BBFCD429-4733-42A5-9087-F61E02C0AC2C}">
      <dgm:prSet/>
      <dgm:spPr/>
      <dgm:t>
        <a:bodyPr/>
        <a:lstStyle/>
        <a:p>
          <a:endParaRPr lang="ru-RU"/>
        </a:p>
      </dgm:t>
    </dgm:pt>
    <dgm:pt modelId="{B11262D0-57AA-4EA2-949C-E32EBEFEDDAE}" type="sibTrans" cxnId="{BBFCD429-4733-42A5-9087-F61E02C0AC2C}">
      <dgm:prSet/>
      <dgm:spPr/>
      <dgm:t>
        <a:bodyPr/>
        <a:lstStyle/>
        <a:p>
          <a:endParaRPr lang="ru-RU"/>
        </a:p>
      </dgm:t>
    </dgm:pt>
    <dgm:pt modelId="{4A50C9DE-944F-4799-87FF-83A770087078}">
      <dgm:prSet phldrT="[Текст]"/>
      <dgm:spPr/>
      <dgm:t>
        <a:bodyPr/>
        <a:lstStyle/>
        <a:p>
          <a:r>
            <a:rPr lang="ru-RU" dirty="0" smtClean="0"/>
            <a:t>Деревянная резьба</a:t>
          </a:r>
          <a:endParaRPr lang="ru-RU" dirty="0"/>
        </a:p>
      </dgm:t>
    </dgm:pt>
    <dgm:pt modelId="{89CB560A-59F4-4069-B93D-8D8626FD0352}" type="parTrans" cxnId="{DC3C5602-6BCD-4A94-90FF-90E48230FF43}">
      <dgm:prSet/>
      <dgm:spPr/>
      <dgm:t>
        <a:bodyPr/>
        <a:lstStyle/>
        <a:p>
          <a:endParaRPr lang="ru-RU"/>
        </a:p>
      </dgm:t>
    </dgm:pt>
    <dgm:pt modelId="{DA38D407-7A2D-4B4F-B133-A9EB48D06477}" type="sibTrans" cxnId="{DC3C5602-6BCD-4A94-90FF-90E48230FF43}">
      <dgm:prSet/>
      <dgm:spPr/>
      <dgm:t>
        <a:bodyPr/>
        <a:lstStyle/>
        <a:p>
          <a:endParaRPr lang="ru-RU"/>
        </a:p>
      </dgm:t>
    </dgm:pt>
    <dgm:pt modelId="{B7BBFCFA-017E-48FC-81EF-F77C9E3F8B84}">
      <dgm:prSet phldrT="[Текст]"/>
      <dgm:spPr/>
      <dgm:t>
        <a:bodyPr/>
        <a:lstStyle/>
        <a:p>
          <a:r>
            <a:rPr lang="ru-RU" dirty="0" smtClean="0"/>
            <a:t>Миниатюрная живопись</a:t>
          </a:r>
          <a:endParaRPr lang="ru-RU" dirty="0"/>
        </a:p>
      </dgm:t>
    </dgm:pt>
    <dgm:pt modelId="{BC0C6EEE-46B5-4BBE-85FB-DE0DBAB24442}" type="parTrans" cxnId="{CD4B3213-87F6-4E3C-A74F-A3FCAAEAB21B}">
      <dgm:prSet/>
      <dgm:spPr/>
      <dgm:t>
        <a:bodyPr/>
        <a:lstStyle/>
        <a:p>
          <a:endParaRPr lang="ru-RU"/>
        </a:p>
      </dgm:t>
    </dgm:pt>
    <dgm:pt modelId="{CCA793BF-1995-4277-A0CA-717A5A0F83D1}" type="sibTrans" cxnId="{CD4B3213-87F6-4E3C-A74F-A3FCAAEAB21B}">
      <dgm:prSet/>
      <dgm:spPr/>
      <dgm:t>
        <a:bodyPr/>
        <a:lstStyle/>
        <a:p>
          <a:endParaRPr lang="ru-RU"/>
        </a:p>
      </dgm:t>
    </dgm:pt>
    <dgm:pt modelId="{80E312CD-DC7C-4A5D-8BA7-E62D33687C42}">
      <dgm:prSet phldrT="[Текст]"/>
      <dgm:spPr/>
      <dgm:t>
        <a:bodyPr/>
        <a:lstStyle/>
        <a:p>
          <a:r>
            <a:rPr lang="ru-RU" dirty="0" smtClean="0"/>
            <a:t>Роспись на ткани – </a:t>
          </a:r>
          <a:r>
            <a:rPr lang="ru-RU" dirty="0" err="1" smtClean="0"/>
            <a:t>павловские</a:t>
          </a:r>
          <a:r>
            <a:rPr lang="ru-RU" dirty="0" smtClean="0"/>
            <a:t> платки</a:t>
          </a:r>
          <a:endParaRPr lang="ru-RU" dirty="0"/>
        </a:p>
      </dgm:t>
    </dgm:pt>
    <dgm:pt modelId="{3B288DEE-ACDF-41B6-8AAA-F44027E3F463}" type="parTrans" cxnId="{70E2C4B3-9CFE-489C-86AF-E62E498F6FCB}">
      <dgm:prSet/>
      <dgm:spPr/>
      <dgm:t>
        <a:bodyPr/>
        <a:lstStyle/>
        <a:p>
          <a:endParaRPr lang="ru-RU"/>
        </a:p>
      </dgm:t>
    </dgm:pt>
    <dgm:pt modelId="{1337E87B-D16A-45E9-B300-D7D967AF2525}" type="sibTrans" cxnId="{70E2C4B3-9CFE-489C-86AF-E62E498F6FCB}">
      <dgm:prSet/>
      <dgm:spPr/>
      <dgm:t>
        <a:bodyPr/>
        <a:lstStyle/>
        <a:p>
          <a:endParaRPr lang="ru-RU"/>
        </a:p>
      </dgm:t>
    </dgm:pt>
    <dgm:pt modelId="{0C230D77-32BD-4044-8494-8D8EB1ABA967}">
      <dgm:prSet phldrT="[Текст]"/>
      <dgm:spPr/>
      <dgm:t>
        <a:bodyPr/>
        <a:lstStyle/>
        <a:p>
          <a:r>
            <a:rPr lang="ru-RU" dirty="0" smtClean="0"/>
            <a:t>Кружевное плетение </a:t>
          </a:r>
          <a:endParaRPr lang="ru-RU" dirty="0"/>
        </a:p>
      </dgm:t>
    </dgm:pt>
    <dgm:pt modelId="{01372267-74B0-4D71-B217-10D04BE46E02}" type="parTrans" cxnId="{486B34E3-F6B9-41DC-B23D-87DFF292CEFB}">
      <dgm:prSet/>
      <dgm:spPr/>
      <dgm:t>
        <a:bodyPr/>
        <a:lstStyle/>
        <a:p>
          <a:endParaRPr lang="ru-RU"/>
        </a:p>
      </dgm:t>
    </dgm:pt>
    <dgm:pt modelId="{D14570AD-D397-41F2-8EA5-7451E41B03CF}" type="sibTrans" cxnId="{486B34E3-F6B9-41DC-B23D-87DFF292CEFB}">
      <dgm:prSet/>
      <dgm:spPr/>
      <dgm:t>
        <a:bodyPr/>
        <a:lstStyle/>
        <a:p>
          <a:endParaRPr lang="ru-RU"/>
        </a:p>
      </dgm:t>
    </dgm:pt>
    <dgm:pt modelId="{5F51813A-3661-4B52-B42D-88451EF081E7}">
      <dgm:prSet phldrT="[Текст]"/>
      <dgm:spPr/>
      <dgm:t>
        <a:bodyPr/>
        <a:lstStyle/>
        <a:p>
          <a:r>
            <a:rPr lang="ru-RU" dirty="0" smtClean="0"/>
            <a:t>Русская народная керамика</a:t>
          </a:r>
          <a:endParaRPr lang="ru-RU" dirty="0"/>
        </a:p>
      </dgm:t>
    </dgm:pt>
    <dgm:pt modelId="{122167F4-448B-46C6-8A91-6175B134AD27}" type="parTrans" cxnId="{0C35A277-A43D-465B-AECB-306853B1024B}">
      <dgm:prSet/>
      <dgm:spPr/>
      <dgm:t>
        <a:bodyPr/>
        <a:lstStyle/>
        <a:p>
          <a:endParaRPr lang="ru-RU"/>
        </a:p>
      </dgm:t>
    </dgm:pt>
    <dgm:pt modelId="{CE4EB648-B8B5-4FBA-B1B0-EFCD4901D549}" type="sibTrans" cxnId="{0C35A277-A43D-465B-AECB-306853B1024B}">
      <dgm:prSet/>
      <dgm:spPr/>
      <dgm:t>
        <a:bodyPr/>
        <a:lstStyle/>
        <a:p>
          <a:endParaRPr lang="ru-RU"/>
        </a:p>
      </dgm:t>
    </dgm:pt>
    <dgm:pt modelId="{86714C83-B53C-4A36-BA77-40A37C918F0E}">
      <dgm:prSet phldrT="[Текст]"/>
      <dgm:spPr/>
      <dgm:t>
        <a:bodyPr/>
        <a:lstStyle/>
        <a:p>
          <a:r>
            <a:rPr lang="ru-RU" dirty="0" smtClean="0"/>
            <a:t>Художественные изделия из металла - </a:t>
          </a:r>
          <a:r>
            <a:rPr lang="ru-RU" dirty="0" err="1" smtClean="0"/>
            <a:t>Жостово</a:t>
          </a:r>
          <a:endParaRPr lang="ru-RU" dirty="0"/>
        </a:p>
      </dgm:t>
    </dgm:pt>
    <dgm:pt modelId="{BDBEF191-08EE-42E6-A271-3313FDA4596A}" type="parTrans" cxnId="{2357BDC6-A74D-4EA7-8DC6-8729DBC95FEA}">
      <dgm:prSet/>
      <dgm:spPr/>
      <dgm:t>
        <a:bodyPr/>
        <a:lstStyle/>
        <a:p>
          <a:endParaRPr lang="ru-RU"/>
        </a:p>
      </dgm:t>
    </dgm:pt>
    <dgm:pt modelId="{7418EC04-A7B8-404B-8C2B-360A5958D54A}" type="sibTrans" cxnId="{2357BDC6-A74D-4EA7-8DC6-8729DBC95FEA}">
      <dgm:prSet/>
      <dgm:spPr/>
      <dgm:t>
        <a:bodyPr/>
        <a:lstStyle/>
        <a:p>
          <a:endParaRPr lang="ru-RU"/>
        </a:p>
      </dgm:t>
    </dgm:pt>
    <dgm:pt modelId="{099181AD-541F-4705-BAE5-1D1321D278F0}">
      <dgm:prSet phldrT="[Текст]"/>
      <dgm:spPr/>
      <dgm:t>
        <a:bodyPr/>
        <a:lstStyle/>
        <a:p>
          <a:r>
            <a:rPr lang="ru-RU" dirty="0" smtClean="0"/>
            <a:t>Вышивка – владимирская, золотошвейка</a:t>
          </a:r>
          <a:endParaRPr lang="ru-RU" dirty="0"/>
        </a:p>
      </dgm:t>
    </dgm:pt>
    <dgm:pt modelId="{98729A1C-4CC0-481D-ACEF-02CDD2662F15}" type="parTrans" cxnId="{40A5A198-79B4-4F9F-9F8B-07CB6F9D7817}">
      <dgm:prSet/>
      <dgm:spPr/>
      <dgm:t>
        <a:bodyPr/>
        <a:lstStyle/>
        <a:p>
          <a:endParaRPr lang="ru-RU"/>
        </a:p>
      </dgm:t>
    </dgm:pt>
    <dgm:pt modelId="{E4804ACA-4759-4B93-B25E-366E22277083}" type="sibTrans" cxnId="{40A5A198-79B4-4F9F-9F8B-07CB6F9D7817}">
      <dgm:prSet/>
      <dgm:spPr/>
      <dgm:t>
        <a:bodyPr/>
        <a:lstStyle/>
        <a:p>
          <a:endParaRPr lang="ru-RU"/>
        </a:p>
      </dgm:t>
    </dgm:pt>
    <dgm:pt modelId="{40AD6CC9-656F-462E-BBE2-CC50D744E6B2}">
      <dgm:prSet phldrT="[Текст]"/>
      <dgm:spPr/>
      <dgm:t>
        <a:bodyPr/>
        <a:lstStyle/>
        <a:p>
          <a:r>
            <a:rPr lang="ru-RU" dirty="0" smtClean="0"/>
            <a:t>Резьба по белой кости – холмогорская, </a:t>
          </a:r>
          <a:r>
            <a:rPr lang="ru-RU" dirty="0" err="1" smtClean="0"/>
            <a:t>тобольская</a:t>
          </a:r>
          <a:endParaRPr lang="ru-RU" dirty="0"/>
        </a:p>
      </dgm:t>
    </dgm:pt>
    <dgm:pt modelId="{D0D1104C-8400-4779-BF2C-C0106C354C44}" type="parTrans" cxnId="{F5A94E78-2F74-4AA4-85DF-4972191A18AC}">
      <dgm:prSet/>
      <dgm:spPr/>
      <dgm:t>
        <a:bodyPr/>
        <a:lstStyle/>
        <a:p>
          <a:endParaRPr lang="ru-RU"/>
        </a:p>
      </dgm:t>
    </dgm:pt>
    <dgm:pt modelId="{6394709B-E55E-4D18-A81A-D6791C91B22A}" type="sibTrans" cxnId="{F5A94E78-2F74-4AA4-85DF-4972191A18AC}">
      <dgm:prSet/>
      <dgm:spPr/>
      <dgm:t>
        <a:bodyPr/>
        <a:lstStyle/>
        <a:p>
          <a:endParaRPr lang="ru-RU"/>
        </a:p>
      </dgm:t>
    </dgm:pt>
    <dgm:pt modelId="{E9DBFE7A-BB13-4634-A755-14E99ECF639D}" type="pres">
      <dgm:prSet presAssocID="{E6094C91-F607-42EE-B224-CD202B79270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CCF97E6-F6B1-46A4-A3A3-E3A66B7AA17E}" type="pres">
      <dgm:prSet presAssocID="{338C5641-0514-4511-8A97-9E5C3927114F}" presName="compNode" presStyleCnt="0"/>
      <dgm:spPr/>
    </dgm:pt>
    <dgm:pt modelId="{737CD5D6-2004-4D09-960C-7BB2FCF8ACF3}" type="pres">
      <dgm:prSet presAssocID="{338C5641-0514-4511-8A97-9E5C3927114F}" presName="dummyConnPt" presStyleCnt="0"/>
      <dgm:spPr/>
    </dgm:pt>
    <dgm:pt modelId="{94E2902F-611B-4A6C-8194-45557299CB0E}" type="pres">
      <dgm:prSet presAssocID="{338C5641-0514-4511-8A97-9E5C3927114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4C508-9BC3-479A-8133-E0A5BBCE7A6C}" type="pres">
      <dgm:prSet presAssocID="{B11262D0-57AA-4EA2-949C-E32EBEFEDDAE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22DF98B8-6411-43FA-AD8A-2C1D974D0339}" type="pres">
      <dgm:prSet presAssocID="{4A50C9DE-944F-4799-87FF-83A770087078}" presName="compNode" presStyleCnt="0"/>
      <dgm:spPr/>
    </dgm:pt>
    <dgm:pt modelId="{9B009FA8-DA7A-4341-9792-4DA5FC126669}" type="pres">
      <dgm:prSet presAssocID="{4A50C9DE-944F-4799-87FF-83A770087078}" presName="dummyConnPt" presStyleCnt="0"/>
      <dgm:spPr/>
    </dgm:pt>
    <dgm:pt modelId="{38A4B69F-0BA6-4ACA-817C-57675261E0EE}" type="pres">
      <dgm:prSet presAssocID="{4A50C9DE-944F-4799-87FF-83A770087078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5D9386-1210-4E7D-B73A-68523AD5F0DC}" type="pres">
      <dgm:prSet presAssocID="{DA38D407-7A2D-4B4F-B133-A9EB48D06477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0CD0DCB6-E92F-4654-8A9D-1E75ECF7BE87}" type="pres">
      <dgm:prSet presAssocID="{B7BBFCFA-017E-48FC-81EF-F77C9E3F8B84}" presName="compNode" presStyleCnt="0"/>
      <dgm:spPr/>
    </dgm:pt>
    <dgm:pt modelId="{FE93F7F2-C6F5-4747-BD95-8812B17B8724}" type="pres">
      <dgm:prSet presAssocID="{B7BBFCFA-017E-48FC-81EF-F77C9E3F8B84}" presName="dummyConnPt" presStyleCnt="0"/>
      <dgm:spPr/>
    </dgm:pt>
    <dgm:pt modelId="{03BFCCA4-40A4-4A34-8E9C-C3D5E682C3EB}" type="pres">
      <dgm:prSet presAssocID="{B7BBFCFA-017E-48FC-81EF-F77C9E3F8B8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29D14E-1314-4009-B309-FAB5496CBF65}" type="pres">
      <dgm:prSet presAssocID="{CCA793BF-1995-4277-A0CA-717A5A0F83D1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5EB9EAFC-A5F6-4880-996C-0B21312CE464}" type="pres">
      <dgm:prSet presAssocID="{80E312CD-DC7C-4A5D-8BA7-E62D33687C42}" presName="compNode" presStyleCnt="0"/>
      <dgm:spPr/>
    </dgm:pt>
    <dgm:pt modelId="{10574376-D0FE-4C18-885F-63F2297BC907}" type="pres">
      <dgm:prSet presAssocID="{80E312CD-DC7C-4A5D-8BA7-E62D33687C42}" presName="dummyConnPt" presStyleCnt="0"/>
      <dgm:spPr/>
    </dgm:pt>
    <dgm:pt modelId="{85395A5E-2C5D-41D8-AE9A-517A9C4CF26D}" type="pres">
      <dgm:prSet presAssocID="{80E312CD-DC7C-4A5D-8BA7-E62D33687C42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AA67E-E9D0-47A1-BE2C-201EC1A803FD}" type="pres">
      <dgm:prSet presAssocID="{1337E87B-D16A-45E9-B300-D7D967AF2525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B74551C1-4EC4-4E35-9CB9-4414B5EC8995}" type="pres">
      <dgm:prSet presAssocID="{0C230D77-32BD-4044-8494-8D8EB1ABA967}" presName="compNode" presStyleCnt="0"/>
      <dgm:spPr/>
    </dgm:pt>
    <dgm:pt modelId="{1BE2489E-0242-4824-918C-F6513608B578}" type="pres">
      <dgm:prSet presAssocID="{0C230D77-32BD-4044-8494-8D8EB1ABA967}" presName="dummyConnPt" presStyleCnt="0"/>
      <dgm:spPr/>
    </dgm:pt>
    <dgm:pt modelId="{545AF337-C232-4FBC-A6DA-98508B066A6C}" type="pres">
      <dgm:prSet presAssocID="{0C230D77-32BD-4044-8494-8D8EB1ABA96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BFC27-DF94-458D-8F68-A63CAA3EBC54}" type="pres">
      <dgm:prSet presAssocID="{D14570AD-D397-41F2-8EA5-7451E41B03CF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58817387-0C13-4402-99A3-C2083F94F962}" type="pres">
      <dgm:prSet presAssocID="{5F51813A-3661-4B52-B42D-88451EF081E7}" presName="compNode" presStyleCnt="0"/>
      <dgm:spPr/>
    </dgm:pt>
    <dgm:pt modelId="{05D03C77-363F-42E5-9634-B3DE1A3C6F29}" type="pres">
      <dgm:prSet presAssocID="{5F51813A-3661-4B52-B42D-88451EF081E7}" presName="dummyConnPt" presStyleCnt="0"/>
      <dgm:spPr/>
    </dgm:pt>
    <dgm:pt modelId="{BB625123-4FF4-487C-B498-4E111EBFFAB1}" type="pres">
      <dgm:prSet presAssocID="{5F51813A-3661-4B52-B42D-88451EF081E7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71241D-BD0C-44E0-897F-7412329BDB41}" type="pres">
      <dgm:prSet presAssocID="{CE4EB648-B8B5-4FBA-B1B0-EFCD4901D549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8C9F82C3-FCD1-4EEF-8ABD-7B53DAFEC18A}" type="pres">
      <dgm:prSet presAssocID="{86714C83-B53C-4A36-BA77-40A37C918F0E}" presName="compNode" presStyleCnt="0"/>
      <dgm:spPr/>
    </dgm:pt>
    <dgm:pt modelId="{C0584369-860F-4720-8D8F-5ECE08C471F8}" type="pres">
      <dgm:prSet presAssocID="{86714C83-B53C-4A36-BA77-40A37C918F0E}" presName="dummyConnPt" presStyleCnt="0"/>
      <dgm:spPr/>
    </dgm:pt>
    <dgm:pt modelId="{6D096ABB-1D7E-4AFB-8880-FEC4F3D2FA9F}" type="pres">
      <dgm:prSet presAssocID="{86714C83-B53C-4A36-BA77-40A37C918F0E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72B6C-E974-4760-82AE-74D7D0511EAD}" type="pres">
      <dgm:prSet presAssocID="{7418EC04-A7B8-404B-8C2B-360A5958D54A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6EF295C7-E051-4BD2-8BCB-051BCC15FDD2}" type="pres">
      <dgm:prSet presAssocID="{099181AD-541F-4705-BAE5-1D1321D278F0}" presName="compNode" presStyleCnt="0"/>
      <dgm:spPr/>
    </dgm:pt>
    <dgm:pt modelId="{44D5249B-B718-442D-B0ED-C9329A1F75A2}" type="pres">
      <dgm:prSet presAssocID="{099181AD-541F-4705-BAE5-1D1321D278F0}" presName="dummyConnPt" presStyleCnt="0"/>
      <dgm:spPr/>
    </dgm:pt>
    <dgm:pt modelId="{188F12E9-3CC2-49A4-AB3E-7D969788A19B}" type="pres">
      <dgm:prSet presAssocID="{099181AD-541F-4705-BAE5-1D1321D278F0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E246F-EC26-452B-9559-73487D0DDCD0}" type="pres">
      <dgm:prSet presAssocID="{E4804ACA-4759-4B93-B25E-366E22277083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24C2EA9A-F81F-495B-B5FA-F693B71059A7}" type="pres">
      <dgm:prSet presAssocID="{40AD6CC9-656F-462E-BBE2-CC50D744E6B2}" presName="compNode" presStyleCnt="0"/>
      <dgm:spPr/>
    </dgm:pt>
    <dgm:pt modelId="{577DA3E9-C2E0-4DBC-A5D7-48F63CE03F9B}" type="pres">
      <dgm:prSet presAssocID="{40AD6CC9-656F-462E-BBE2-CC50D744E6B2}" presName="dummyConnPt" presStyleCnt="0"/>
      <dgm:spPr/>
    </dgm:pt>
    <dgm:pt modelId="{88987C5D-4F89-43F3-9236-546F9C7ACD9B}" type="pres">
      <dgm:prSet presAssocID="{40AD6CC9-656F-462E-BBE2-CC50D744E6B2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4DA268-FDE1-4B88-9B1A-47B1A95784CF}" type="presOf" srcId="{D14570AD-D397-41F2-8EA5-7451E41B03CF}" destId="{6A9BFC27-DF94-458D-8F68-A63CAA3EBC54}" srcOrd="0" destOrd="0" presId="urn:microsoft.com/office/officeart/2005/8/layout/bProcess4"/>
    <dgm:cxn modelId="{2357BDC6-A74D-4EA7-8DC6-8729DBC95FEA}" srcId="{E6094C91-F607-42EE-B224-CD202B792703}" destId="{86714C83-B53C-4A36-BA77-40A37C918F0E}" srcOrd="6" destOrd="0" parTransId="{BDBEF191-08EE-42E6-A271-3313FDA4596A}" sibTransId="{7418EC04-A7B8-404B-8C2B-360A5958D54A}"/>
    <dgm:cxn modelId="{1BC6FC84-FB41-4C95-B62A-D2722A5E856F}" type="presOf" srcId="{86714C83-B53C-4A36-BA77-40A37C918F0E}" destId="{6D096ABB-1D7E-4AFB-8880-FEC4F3D2FA9F}" srcOrd="0" destOrd="0" presId="urn:microsoft.com/office/officeart/2005/8/layout/bProcess4"/>
    <dgm:cxn modelId="{D211A076-9F10-4EF8-99B1-5B44E6650020}" type="presOf" srcId="{7418EC04-A7B8-404B-8C2B-360A5958D54A}" destId="{ED072B6C-E974-4760-82AE-74D7D0511EAD}" srcOrd="0" destOrd="0" presId="urn:microsoft.com/office/officeart/2005/8/layout/bProcess4"/>
    <dgm:cxn modelId="{70E2C4B3-9CFE-489C-86AF-E62E498F6FCB}" srcId="{E6094C91-F607-42EE-B224-CD202B792703}" destId="{80E312CD-DC7C-4A5D-8BA7-E62D33687C42}" srcOrd="3" destOrd="0" parTransId="{3B288DEE-ACDF-41B6-8AAA-F44027E3F463}" sibTransId="{1337E87B-D16A-45E9-B300-D7D967AF2525}"/>
    <dgm:cxn modelId="{36A550C4-825B-47B2-93C6-24A499033038}" type="presOf" srcId="{E6094C91-F607-42EE-B224-CD202B792703}" destId="{E9DBFE7A-BB13-4634-A755-14E99ECF639D}" srcOrd="0" destOrd="0" presId="urn:microsoft.com/office/officeart/2005/8/layout/bProcess4"/>
    <dgm:cxn modelId="{9941A4FF-B6BF-464F-B2EC-5254600354B9}" type="presOf" srcId="{80E312CD-DC7C-4A5D-8BA7-E62D33687C42}" destId="{85395A5E-2C5D-41D8-AE9A-517A9C4CF26D}" srcOrd="0" destOrd="0" presId="urn:microsoft.com/office/officeart/2005/8/layout/bProcess4"/>
    <dgm:cxn modelId="{60B1DA94-F3C8-4E59-991E-D3AF6CA28BC6}" type="presOf" srcId="{4A50C9DE-944F-4799-87FF-83A770087078}" destId="{38A4B69F-0BA6-4ACA-817C-57675261E0EE}" srcOrd="0" destOrd="0" presId="urn:microsoft.com/office/officeart/2005/8/layout/bProcess4"/>
    <dgm:cxn modelId="{85AA2C3B-2BBD-4B32-8DE1-4478CFA9E64D}" type="presOf" srcId="{0C230D77-32BD-4044-8494-8D8EB1ABA967}" destId="{545AF337-C232-4FBC-A6DA-98508B066A6C}" srcOrd="0" destOrd="0" presId="urn:microsoft.com/office/officeart/2005/8/layout/bProcess4"/>
    <dgm:cxn modelId="{CD4B3213-87F6-4E3C-A74F-A3FCAAEAB21B}" srcId="{E6094C91-F607-42EE-B224-CD202B792703}" destId="{B7BBFCFA-017E-48FC-81EF-F77C9E3F8B84}" srcOrd="2" destOrd="0" parTransId="{BC0C6EEE-46B5-4BBE-85FB-DE0DBAB24442}" sibTransId="{CCA793BF-1995-4277-A0CA-717A5A0F83D1}"/>
    <dgm:cxn modelId="{0C35A277-A43D-465B-AECB-306853B1024B}" srcId="{E6094C91-F607-42EE-B224-CD202B792703}" destId="{5F51813A-3661-4B52-B42D-88451EF081E7}" srcOrd="5" destOrd="0" parTransId="{122167F4-448B-46C6-8A91-6175B134AD27}" sibTransId="{CE4EB648-B8B5-4FBA-B1B0-EFCD4901D549}"/>
    <dgm:cxn modelId="{1096B5D5-91F4-4125-8BAE-280708872F63}" type="presOf" srcId="{099181AD-541F-4705-BAE5-1D1321D278F0}" destId="{188F12E9-3CC2-49A4-AB3E-7D969788A19B}" srcOrd="0" destOrd="0" presId="urn:microsoft.com/office/officeart/2005/8/layout/bProcess4"/>
    <dgm:cxn modelId="{DC3C5602-6BCD-4A94-90FF-90E48230FF43}" srcId="{E6094C91-F607-42EE-B224-CD202B792703}" destId="{4A50C9DE-944F-4799-87FF-83A770087078}" srcOrd="1" destOrd="0" parTransId="{89CB560A-59F4-4069-B93D-8D8626FD0352}" sibTransId="{DA38D407-7A2D-4B4F-B133-A9EB48D06477}"/>
    <dgm:cxn modelId="{B208C097-BA50-4B50-BAF6-24D1E2C4DF50}" type="presOf" srcId="{40AD6CC9-656F-462E-BBE2-CC50D744E6B2}" destId="{88987C5D-4F89-43F3-9236-546F9C7ACD9B}" srcOrd="0" destOrd="0" presId="urn:microsoft.com/office/officeart/2005/8/layout/bProcess4"/>
    <dgm:cxn modelId="{AD05D407-2701-47CD-9AE6-6F339A725576}" type="presOf" srcId="{1337E87B-D16A-45E9-B300-D7D967AF2525}" destId="{878AA67E-E9D0-47A1-BE2C-201EC1A803FD}" srcOrd="0" destOrd="0" presId="urn:microsoft.com/office/officeart/2005/8/layout/bProcess4"/>
    <dgm:cxn modelId="{40705903-3454-4FF0-9405-0E5853F4F12E}" type="presOf" srcId="{5F51813A-3661-4B52-B42D-88451EF081E7}" destId="{BB625123-4FF4-487C-B498-4E111EBFFAB1}" srcOrd="0" destOrd="0" presId="urn:microsoft.com/office/officeart/2005/8/layout/bProcess4"/>
    <dgm:cxn modelId="{2A8F74E0-15FC-467D-8CFC-53D319A81A67}" type="presOf" srcId="{B7BBFCFA-017E-48FC-81EF-F77C9E3F8B84}" destId="{03BFCCA4-40A4-4A34-8E9C-C3D5E682C3EB}" srcOrd="0" destOrd="0" presId="urn:microsoft.com/office/officeart/2005/8/layout/bProcess4"/>
    <dgm:cxn modelId="{A3534DEE-0EA9-4631-B1A6-6E6C6C55BA40}" type="presOf" srcId="{DA38D407-7A2D-4B4F-B133-A9EB48D06477}" destId="{255D9386-1210-4E7D-B73A-68523AD5F0DC}" srcOrd="0" destOrd="0" presId="urn:microsoft.com/office/officeart/2005/8/layout/bProcess4"/>
    <dgm:cxn modelId="{F5A94E78-2F74-4AA4-85DF-4972191A18AC}" srcId="{E6094C91-F607-42EE-B224-CD202B792703}" destId="{40AD6CC9-656F-462E-BBE2-CC50D744E6B2}" srcOrd="8" destOrd="0" parTransId="{D0D1104C-8400-4779-BF2C-C0106C354C44}" sibTransId="{6394709B-E55E-4D18-A81A-D6791C91B22A}"/>
    <dgm:cxn modelId="{486B34E3-F6B9-41DC-B23D-87DFF292CEFB}" srcId="{E6094C91-F607-42EE-B224-CD202B792703}" destId="{0C230D77-32BD-4044-8494-8D8EB1ABA967}" srcOrd="4" destOrd="0" parTransId="{01372267-74B0-4D71-B217-10D04BE46E02}" sibTransId="{D14570AD-D397-41F2-8EA5-7451E41B03CF}"/>
    <dgm:cxn modelId="{D2711B6D-8560-4BC6-8D29-AF7AB7AA8952}" type="presOf" srcId="{CCA793BF-1995-4277-A0CA-717A5A0F83D1}" destId="{C429D14E-1314-4009-B309-FAB5496CBF65}" srcOrd="0" destOrd="0" presId="urn:microsoft.com/office/officeart/2005/8/layout/bProcess4"/>
    <dgm:cxn modelId="{B4822BEE-0DEF-45F9-A45C-26DD5A0FA1E5}" type="presOf" srcId="{CE4EB648-B8B5-4FBA-B1B0-EFCD4901D549}" destId="{AE71241D-BD0C-44E0-897F-7412329BDB41}" srcOrd="0" destOrd="0" presId="urn:microsoft.com/office/officeart/2005/8/layout/bProcess4"/>
    <dgm:cxn modelId="{40A5A198-79B4-4F9F-9F8B-07CB6F9D7817}" srcId="{E6094C91-F607-42EE-B224-CD202B792703}" destId="{099181AD-541F-4705-BAE5-1D1321D278F0}" srcOrd="7" destOrd="0" parTransId="{98729A1C-4CC0-481D-ACEF-02CDD2662F15}" sibTransId="{E4804ACA-4759-4B93-B25E-366E22277083}"/>
    <dgm:cxn modelId="{8826E1FC-451D-4AA0-9CA3-E4843EF8949D}" type="presOf" srcId="{B11262D0-57AA-4EA2-949C-E32EBEFEDDAE}" destId="{CCA4C508-9BC3-479A-8133-E0A5BBCE7A6C}" srcOrd="0" destOrd="0" presId="urn:microsoft.com/office/officeart/2005/8/layout/bProcess4"/>
    <dgm:cxn modelId="{A370C191-E9DD-4C41-B464-3B48CE6D9E84}" type="presOf" srcId="{E4804ACA-4759-4B93-B25E-366E22277083}" destId="{C7AE246F-EC26-452B-9559-73487D0DDCD0}" srcOrd="0" destOrd="0" presId="urn:microsoft.com/office/officeart/2005/8/layout/bProcess4"/>
    <dgm:cxn modelId="{02493A43-D5E0-45BC-8689-31DE05B859D7}" type="presOf" srcId="{338C5641-0514-4511-8A97-9E5C3927114F}" destId="{94E2902F-611B-4A6C-8194-45557299CB0E}" srcOrd="0" destOrd="0" presId="urn:microsoft.com/office/officeart/2005/8/layout/bProcess4"/>
    <dgm:cxn modelId="{BBFCD429-4733-42A5-9087-F61E02C0AC2C}" srcId="{E6094C91-F607-42EE-B224-CD202B792703}" destId="{338C5641-0514-4511-8A97-9E5C3927114F}" srcOrd="0" destOrd="0" parTransId="{B2F5696F-B9A2-41F5-9271-3CCAB4158855}" sibTransId="{B11262D0-57AA-4EA2-949C-E32EBEFEDDAE}"/>
    <dgm:cxn modelId="{8E22AF5B-DA48-4E41-BDEC-4D7707F072FB}" type="presParOf" srcId="{E9DBFE7A-BB13-4634-A755-14E99ECF639D}" destId="{0CCF97E6-F6B1-46A4-A3A3-E3A66B7AA17E}" srcOrd="0" destOrd="0" presId="urn:microsoft.com/office/officeart/2005/8/layout/bProcess4"/>
    <dgm:cxn modelId="{1A8965BE-E98B-4530-A242-FC4443AA263C}" type="presParOf" srcId="{0CCF97E6-F6B1-46A4-A3A3-E3A66B7AA17E}" destId="{737CD5D6-2004-4D09-960C-7BB2FCF8ACF3}" srcOrd="0" destOrd="0" presId="urn:microsoft.com/office/officeart/2005/8/layout/bProcess4"/>
    <dgm:cxn modelId="{977ACBCD-624B-43BF-9792-07E3A748CCF7}" type="presParOf" srcId="{0CCF97E6-F6B1-46A4-A3A3-E3A66B7AA17E}" destId="{94E2902F-611B-4A6C-8194-45557299CB0E}" srcOrd="1" destOrd="0" presId="urn:microsoft.com/office/officeart/2005/8/layout/bProcess4"/>
    <dgm:cxn modelId="{BF22D6C7-10CB-4923-9FEC-D8B2D8C9735B}" type="presParOf" srcId="{E9DBFE7A-BB13-4634-A755-14E99ECF639D}" destId="{CCA4C508-9BC3-479A-8133-E0A5BBCE7A6C}" srcOrd="1" destOrd="0" presId="urn:microsoft.com/office/officeart/2005/8/layout/bProcess4"/>
    <dgm:cxn modelId="{5E5D4662-83DF-4D21-9DD7-31B473AC9982}" type="presParOf" srcId="{E9DBFE7A-BB13-4634-A755-14E99ECF639D}" destId="{22DF98B8-6411-43FA-AD8A-2C1D974D0339}" srcOrd="2" destOrd="0" presId="urn:microsoft.com/office/officeart/2005/8/layout/bProcess4"/>
    <dgm:cxn modelId="{7695B549-3CD3-4024-9436-FE409EA0BC92}" type="presParOf" srcId="{22DF98B8-6411-43FA-AD8A-2C1D974D0339}" destId="{9B009FA8-DA7A-4341-9792-4DA5FC126669}" srcOrd="0" destOrd="0" presId="urn:microsoft.com/office/officeart/2005/8/layout/bProcess4"/>
    <dgm:cxn modelId="{4B50C769-9BC6-406D-BA33-635DAFE2C35D}" type="presParOf" srcId="{22DF98B8-6411-43FA-AD8A-2C1D974D0339}" destId="{38A4B69F-0BA6-4ACA-817C-57675261E0EE}" srcOrd="1" destOrd="0" presId="urn:microsoft.com/office/officeart/2005/8/layout/bProcess4"/>
    <dgm:cxn modelId="{1FE9C358-960F-45A8-A0B1-411F453B784B}" type="presParOf" srcId="{E9DBFE7A-BB13-4634-A755-14E99ECF639D}" destId="{255D9386-1210-4E7D-B73A-68523AD5F0DC}" srcOrd="3" destOrd="0" presId="urn:microsoft.com/office/officeart/2005/8/layout/bProcess4"/>
    <dgm:cxn modelId="{8CF84E7C-32B1-4C8B-9BC1-7AB93F559111}" type="presParOf" srcId="{E9DBFE7A-BB13-4634-A755-14E99ECF639D}" destId="{0CD0DCB6-E92F-4654-8A9D-1E75ECF7BE87}" srcOrd="4" destOrd="0" presId="urn:microsoft.com/office/officeart/2005/8/layout/bProcess4"/>
    <dgm:cxn modelId="{0A54F329-43BD-4EC5-BFA5-AF777EEC1A0A}" type="presParOf" srcId="{0CD0DCB6-E92F-4654-8A9D-1E75ECF7BE87}" destId="{FE93F7F2-C6F5-4747-BD95-8812B17B8724}" srcOrd="0" destOrd="0" presId="urn:microsoft.com/office/officeart/2005/8/layout/bProcess4"/>
    <dgm:cxn modelId="{36335C10-3235-4AAB-AD6A-3EDABEB1FDF4}" type="presParOf" srcId="{0CD0DCB6-E92F-4654-8A9D-1E75ECF7BE87}" destId="{03BFCCA4-40A4-4A34-8E9C-C3D5E682C3EB}" srcOrd="1" destOrd="0" presId="urn:microsoft.com/office/officeart/2005/8/layout/bProcess4"/>
    <dgm:cxn modelId="{0C84045F-45FA-4B75-B54A-8D4AE08A5520}" type="presParOf" srcId="{E9DBFE7A-BB13-4634-A755-14E99ECF639D}" destId="{C429D14E-1314-4009-B309-FAB5496CBF65}" srcOrd="5" destOrd="0" presId="urn:microsoft.com/office/officeart/2005/8/layout/bProcess4"/>
    <dgm:cxn modelId="{486E6814-45C6-46DA-9978-A2D107DB7A18}" type="presParOf" srcId="{E9DBFE7A-BB13-4634-A755-14E99ECF639D}" destId="{5EB9EAFC-A5F6-4880-996C-0B21312CE464}" srcOrd="6" destOrd="0" presId="urn:microsoft.com/office/officeart/2005/8/layout/bProcess4"/>
    <dgm:cxn modelId="{E749E5E8-AF5A-4EC1-A7EC-E140D81B17E0}" type="presParOf" srcId="{5EB9EAFC-A5F6-4880-996C-0B21312CE464}" destId="{10574376-D0FE-4C18-885F-63F2297BC907}" srcOrd="0" destOrd="0" presId="urn:microsoft.com/office/officeart/2005/8/layout/bProcess4"/>
    <dgm:cxn modelId="{24F19002-B312-464C-ABE9-E0118A1407E7}" type="presParOf" srcId="{5EB9EAFC-A5F6-4880-996C-0B21312CE464}" destId="{85395A5E-2C5D-41D8-AE9A-517A9C4CF26D}" srcOrd="1" destOrd="0" presId="urn:microsoft.com/office/officeart/2005/8/layout/bProcess4"/>
    <dgm:cxn modelId="{DD2DA84C-1B9F-4362-837A-97B5511F2C49}" type="presParOf" srcId="{E9DBFE7A-BB13-4634-A755-14E99ECF639D}" destId="{878AA67E-E9D0-47A1-BE2C-201EC1A803FD}" srcOrd="7" destOrd="0" presId="urn:microsoft.com/office/officeart/2005/8/layout/bProcess4"/>
    <dgm:cxn modelId="{EE5946C7-9E24-4D51-B58C-C41829C8DFBA}" type="presParOf" srcId="{E9DBFE7A-BB13-4634-A755-14E99ECF639D}" destId="{B74551C1-4EC4-4E35-9CB9-4414B5EC8995}" srcOrd="8" destOrd="0" presId="urn:microsoft.com/office/officeart/2005/8/layout/bProcess4"/>
    <dgm:cxn modelId="{8C427EFA-DDC9-410B-9050-48C6BEBEFEA9}" type="presParOf" srcId="{B74551C1-4EC4-4E35-9CB9-4414B5EC8995}" destId="{1BE2489E-0242-4824-918C-F6513608B578}" srcOrd="0" destOrd="0" presId="urn:microsoft.com/office/officeart/2005/8/layout/bProcess4"/>
    <dgm:cxn modelId="{D38D8538-B0C7-4B4F-A099-4D245F99576B}" type="presParOf" srcId="{B74551C1-4EC4-4E35-9CB9-4414B5EC8995}" destId="{545AF337-C232-4FBC-A6DA-98508B066A6C}" srcOrd="1" destOrd="0" presId="urn:microsoft.com/office/officeart/2005/8/layout/bProcess4"/>
    <dgm:cxn modelId="{5B9331EB-F724-4D64-84F2-120A1880367B}" type="presParOf" srcId="{E9DBFE7A-BB13-4634-A755-14E99ECF639D}" destId="{6A9BFC27-DF94-458D-8F68-A63CAA3EBC54}" srcOrd="9" destOrd="0" presId="urn:microsoft.com/office/officeart/2005/8/layout/bProcess4"/>
    <dgm:cxn modelId="{E3C93DBE-03A2-431D-ADE9-28C3D9DF8272}" type="presParOf" srcId="{E9DBFE7A-BB13-4634-A755-14E99ECF639D}" destId="{58817387-0C13-4402-99A3-C2083F94F962}" srcOrd="10" destOrd="0" presId="urn:microsoft.com/office/officeart/2005/8/layout/bProcess4"/>
    <dgm:cxn modelId="{B25B97E4-8B6F-4A45-84F5-88F25DC61F67}" type="presParOf" srcId="{58817387-0C13-4402-99A3-C2083F94F962}" destId="{05D03C77-363F-42E5-9634-B3DE1A3C6F29}" srcOrd="0" destOrd="0" presId="urn:microsoft.com/office/officeart/2005/8/layout/bProcess4"/>
    <dgm:cxn modelId="{56630687-F76D-4C32-9378-BB96777BAB6A}" type="presParOf" srcId="{58817387-0C13-4402-99A3-C2083F94F962}" destId="{BB625123-4FF4-487C-B498-4E111EBFFAB1}" srcOrd="1" destOrd="0" presId="urn:microsoft.com/office/officeart/2005/8/layout/bProcess4"/>
    <dgm:cxn modelId="{F35A1CA6-1078-4EB6-98D7-294CBA1C4787}" type="presParOf" srcId="{E9DBFE7A-BB13-4634-A755-14E99ECF639D}" destId="{AE71241D-BD0C-44E0-897F-7412329BDB41}" srcOrd="11" destOrd="0" presId="urn:microsoft.com/office/officeart/2005/8/layout/bProcess4"/>
    <dgm:cxn modelId="{5FC912D6-0C2D-4D44-A5CC-AB5F04F811CB}" type="presParOf" srcId="{E9DBFE7A-BB13-4634-A755-14E99ECF639D}" destId="{8C9F82C3-FCD1-4EEF-8ABD-7B53DAFEC18A}" srcOrd="12" destOrd="0" presId="urn:microsoft.com/office/officeart/2005/8/layout/bProcess4"/>
    <dgm:cxn modelId="{7971011E-A0A2-4769-B56B-142FC62C7CF9}" type="presParOf" srcId="{8C9F82C3-FCD1-4EEF-8ABD-7B53DAFEC18A}" destId="{C0584369-860F-4720-8D8F-5ECE08C471F8}" srcOrd="0" destOrd="0" presId="urn:microsoft.com/office/officeart/2005/8/layout/bProcess4"/>
    <dgm:cxn modelId="{E8B0EE7E-BC72-4FC1-AC32-3B50E7D463C5}" type="presParOf" srcId="{8C9F82C3-FCD1-4EEF-8ABD-7B53DAFEC18A}" destId="{6D096ABB-1D7E-4AFB-8880-FEC4F3D2FA9F}" srcOrd="1" destOrd="0" presId="urn:microsoft.com/office/officeart/2005/8/layout/bProcess4"/>
    <dgm:cxn modelId="{6C295AEA-7C17-41DD-ACB5-A10B0768F737}" type="presParOf" srcId="{E9DBFE7A-BB13-4634-A755-14E99ECF639D}" destId="{ED072B6C-E974-4760-82AE-74D7D0511EAD}" srcOrd="13" destOrd="0" presId="urn:microsoft.com/office/officeart/2005/8/layout/bProcess4"/>
    <dgm:cxn modelId="{0E31D4EC-B651-45C3-BBA4-9BA87F49F062}" type="presParOf" srcId="{E9DBFE7A-BB13-4634-A755-14E99ECF639D}" destId="{6EF295C7-E051-4BD2-8BCB-051BCC15FDD2}" srcOrd="14" destOrd="0" presId="urn:microsoft.com/office/officeart/2005/8/layout/bProcess4"/>
    <dgm:cxn modelId="{BFF447F9-81DC-4DAB-ADF4-23A420F1EDD5}" type="presParOf" srcId="{6EF295C7-E051-4BD2-8BCB-051BCC15FDD2}" destId="{44D5249B-B718-442D-B0ED-C9329A1F75A2}" srcOrd="0" destOrd="0" presId="urn:microsoft.com/office/officeart/2005/8/layout/bProcess4"/>
    <dgm:cxn modelId="{C3C2289A-E050-4CCD-A4D3-520CC13DD215}" type="presParOf" srcId="{6EF295C7-E051-4BD2-8BCB-051BCC15FDD2}" destId="{188F12E9-3CC2-49A4-AB3E-7D969788A19B}" srcOrd="1" destOrd="0" presId="urn:microsoft.com/office/officeart/2005/8/layout/bProcess4"/>
    <dgm:cxn modelId="{AFA1FB14-9579-44E6-98BC-7D0D37B98A60}" type="presParOf" srcId="{E9DBFE7A-BB13-4634-A755-14E99ECF639D}" destId="{C7AE246F-EC26-452B-9559-73487D0DDCD0}" srcOrd="15" destOrd="0" presId="urn:microsoft.com/office/officeart/2005/8/layout/bProcess4"/>
    <dgm:cxn modelId="{7BF63788-C0EC-43F3-BC60-BF0FDD93DABE}" type="presParOf" srcId="{E9DBFE7A-BB13-4634-A755-14E99ECF639D}" destId="{24C2EA9A-F81F-495B-B5FA-F693B71059A7}" srcOrd="16" destOrd="0" presId="urn:microsoft.com/office/officeart/2005/8/layout/bProcess4"/>
    <dgm:cxn modelId="{6F0417C3-7189-4A3B-922B-22FFE7BDE38A}" type="presParOf" srcId="{24C2EA9A-F81F-495B-B5FA-F693B71059A7}" destId="{577DA3E9-C2E0-4DBC-A5D7-48F63CE03F9B}" srcOrd="0" destOrd="0" presId="urn:microsoft.com/office/officeart/2005/8/layout/bProcess4"/>
    <dgm:cxn modelId="{EFC0863F-5BDC-41D7-A8FD-7DD647147229}" type="presParOf" srcId="{24C2EA9A-F81F-495B-B5FA-F693B71059A7}" destId="{88987C5D-4F89-43F3-9236-546F9C7ACD9B}" srcOrd="1" destOrd="0" presId="urn:microsoft.com/office/officeart/2005/8/layout/bProcess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D05BDB-48AC-4FCA-ACD2-2329DBF8FB88}" type="doc">
      <dgm:prSet loTypeId="urn:microsoft.com/office/officeart/2005/8/layout/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BF8AB6-3C07-4B00-8EFD-8BC99B8F5EA6}">
      <dgm:prSet phldrT="[Текст]"/>
      <dgm:spPr/>
      <dgm:t>
        <a:bodyPr/>
        <a:lstStyle/>
        <a:p>
          <a:r>
            <a:rPr lang="ru-RU" dirty="0" smtClean="0"/>
            <a:t>Хохломская</a:t>
          </a:r>
          <a:endParaRPr lang="ru-RU" dirty="0"/>
        </a:p>
      </dgm:t>
    </dgm:pt>
    <dgm:pt modelId="{B5728B25-0FBB-4A7A-B083-8808A04AF835}" type="parTrans" cxnId="{1EAA1452-2070-4194-8A4F-C167FEDD98F1}">
      <dgm:prSet/>
      <dgm:spPr/>
      <dgm:t>
        <a:bodyPr/>
        <a:lstStyle/>
        <a:p>
          <a:endParaRPr lang="ru-RU"/>
        </a:p>
      </dgm:t>
    </dgm:pt>
    <dgm:pt modelId="{0FD3A49A-661B-41A2-B9E9-139727C454A0}" type="sibTrans" cxnId="{1EAA1452-2070-4194-8A4F-C167FEDD98F1}">
      <dgm:prSet/>
      <dgm:spPr/>
      <dgm:t>
        <a:bodyPr/>
        <a:lstStyle/>
        <a:p>
          <a:endParaRPr lang="ru-RU"/>
        </a:p>
      </dgm:t>
    </dgm:pt>
    <dgm:pt modelId="{FDF28D5E-69C1-4995-9271-BD79E9242EF1}">
      <dgm:prSet phldrT="[Текст]"/>
      <dgm:spPr/>
      <dgm:t>
        <a:bodyPr/>
        <a:lstStyle/>
        <a:p>
          <a:r>
            <a:rPr lang="ru-RU" dirty="0" smtClean="0"/>
            <a:t>Городецкая</a:t>
          </a:r>
          <a:endParaRPr lang="ru-RU" dirty="0"/>
        </a:p>
      </dgm:t>
    </dgm:pt>
    <dgm:pt modelId="{7E956894-FC95-4DC1-9FFB-F3CBA2F05FC6}" type="parTrans" cxnId="{09BF2499-67A5-4DDC-83F3-C1FCB07BB1B7}">
      <dgm:prSet/>
      <dgm:spPr/>
      <dgm:t>
        <a:bodyPr/>
        <a:lstStyle/>
        <a:p>
          <a:endParaRPr lang="ru-RU"/>
        </a:p>
      </dgm:t>
    </dgm:pt>
    <dgm:pt modelId="{FB62B863-F73C-4A55-BB9D-D0455A8ABDD2}" type="sibTrans" cxnId="{09BF2499-67A5-4DDC-83F3-C1FCB07BB1B7}">
      <dgm:prSet/>
      <dgm:spPr/>
      <dgm:t>
        <a:bodyPr/>
        <a:lstStyle/>
        <a:p>
          <a:endParaRPr lang="ru-RU"/>
        </a:p>
      </dgm:t>
    </dgm:pt>
    <dgm:pt modelId="{3047EA3C-0B63-4EF1-821F-1602405DBB7C}">
      <dgm:prSet phldrT="[Текст]"/>
      <dgm:spPr/>
      <dgm:t>
        <a:bodyPr/>
        <a:lstStyle/>
        <a:p>
          <a:r>
            <a:rPr lang="ru-RU" dirty="0" err="1" smtClean="0"/>
            <a:t>Федоскинская</a:t>
          </a:r>
          <a:endParaRPr lang="ru-RU" dirty="0"/>
        </a:p>
      </dgm:t>
    </dgm:pt>
    <dgm:pt modelId="{941C2A24-D6E5-4DDC-9314-50D07155B718}" type="parTrans" cxnId="{90E8675E-8B53-4916-853B-F3F41AC8CE82}">
      <dgm:prSet/>
      <dgm:spPr/>
      <dgm:t>
        <a:bodyPr/>
        <a:lstStyle/>
        <a:p>
          <a:endParaRPr lang="ru-RU"/>
        </a:p>
      </dgm:t>
    </dgm:pt>
    <dgm:pt modelId="{59904DC6-B9C3-4D83-8578-910368C7D911}" type="sibTrans" cxnId="{90E8675E-8B53-4916-853B-F3F41AC8CE82}">
      <dgm:prSet/>
      <dgm:spPr/>
      <dgm:t>
        <a:bodyPr/>
        <a:lstStyle/>
        <a:p>
          <a:endParaRPr lang="ru-RU"/>
        </a:p>
      </dgm:t>
    </dgm:pt>
    <dgm:pt modelId="{227C762A-E5C9-4306-8CC2-7548D13A61F1}">
      <dgm:prSet phldrT="[Текст]"/>
      <dgm:spPr/>
      <dgm:t>
        <a:bodyPr/>
        <a:lstStyle/>
        <a:p>
          <a:r>
            <a:rPr lang="ru-RU" dirty="0" err="1" smtClean="0"/>
            <a:t>Полхов-майданская</a:t>
          </a:r>
          <a:endParaRPr lang="ru-RU" dirty="0"/>
        </a:p>
      </dgm:t>
    </dgm:pt>
    <dgm:pt modelId="{65C5E4CB-B03F-411B-BF01-2EE689B2A2A0}" type="parTrans" cxnId="{1D8B02A4-C7C4-45D9-92DA-10D0A9DCE2C3}">
      <dgm:prSet/>
      <dgm:spPr/>
      <dgm:t>
        <a:bodyPr/>
        <a:lstStyle/>
        <a:p>
          <a:endParaRPr lang="ru-RU"/>
        </a:p>
      </dgm:t>
    </dgm:pt>
    <dgm:pt modelId="{82FD8D73-B45D-4B93-A57F-3443847934DE}" type="sibTrans" cxnId="{1D8B02A4-C7C4-45D9-92DA-10D0A9DCE2C3}">
      <dgm:prSet/>
      <dgm:spPr/>
      <dgm:t>
        <a:bodyPr/>
        <a:lstStyle/>
        <a:p>
          <a:endParaRPr lang="ru-RU"/>
        </a:p>
      </dgm:t>
    </dgm:pt>
    <dgm:pt modelId="{E79222B0-65C9-4A27-94A9-248A49DE35AF}" type="pres">
      <dgm:prSet presAssocID="{BED05BDB-48AC-4FCA-ACD2-2329DBF8FB8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41B1AC-EAF4-4250-8C93-91B7D136357F}" type="pres">
      <dgm:prSet presAssocID="{09BF8AB6-3C07-4B00-8EFD-8BC99B8F5EA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9BA869-F9D9-41A7-91F1-F4107F1F3869}" type="pres">
      <dgm:prSet presAssocID="{0FD3A49A-661B-41A2-B9E9-139727C454A0}" presName="sibTrans" presStyleLbl="sibTrans2D1" presStyleIdx="0" presStyleCnt="3"/>
      <dgm:spPr/>
      <dgm:t>
        <a:bodyPr/>
        <a:lstStyle/>
        <a:p>
          <a:endParaRPr lang="ru-RU"/>
        </a:p>
      </dgm:t>
    </dgm:pt>
    <dgm:pt modelId="{01B2A4DF-18F4-4839-8DC6-24C384C07764}" type="pres">
      <dgm:prSet presAssocID="{0FD3A49A-661B-41A2-B9E9-139727C454A0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8DBDD95-812B-4231-A5B7-C8BDD5F108E5}" type="pres">
      <dgm:prSet presAssocID="{FDF28D5E-69C1-4995-9271-BD79E9242EF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04435C-1AF3-42AB-9183-CD22439B82EC}" type="pres">
      <dgm:prSet presAssocID="{FB62B863-F73C-4A55-BB9D-D0455A8ABDD2}" presName="sibTrans" presStyleLbl="sibTrans2D1" presStyleIdx="1" presStyleCnt="3"/>
      <dgm:spPr/>
      <dgm:t>
        <a:bodyPr/>
        <a:lstStyle/>
        <a:p>
          <a:endParaRPr lang="ru-RU"/>
        </a:p>
      </dgm:t>
    </dgm:pt>
    <dgm:pt modelId="{57B0A85E-3C11-41C3-B262-2F08C691168D}" type="pres">
      <dgm:prSet presAssocID="{FB62B863-F73C-4A55-BB9D-D0455A8ABDD2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2FC97694-547A-444B-A419-96E68511E710}" type="pres">
      <dgm:prSet presAssocID="{3047EA3C-0B63-4EF1-821F-1602405DBB7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B9554-7C11-4472-99F3-A314B453BAA3}" type="pres">
      <dgm:prSet presAssocID="{59904DC6-B9C3-4D83-8578-910368C7D911}" presName="sibTrans" presStyleLbl="sibTrans2D1" presStyleIdx="2" presStyleCnt="3"/>
      <dgm:spPr/>
      <dgm:t>
        <a:bodyPr/>
        <a:lstStyle/>
        <a:p>
          <a:endParaRPr lang="ru-RU"/>
        </a:p>
      </dgm:t>
    </dgm:pt>
    <dgm:pt modelId="{E7742122-8941-498B-86B6-ED508463F7F2}" type="pres">
      <dgm:prSet presAssocID="{59904DC6-B9C3-4D83-8578-910368C7D911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41E48BB8-0B0C-4211-B252-275939776B03}" type="pres">
      <dgm:prSet presAssocID="{227C762A-E5C9-4306-8CC2-7548D13A61F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5A4573-C3F6-4B70-9396-553CB614AD09}" type="presOf" srcId="{BED05BDB-48AC-4FCA-ACD2-2329DBF8FB88}" destId="{E79222B0-65C9-4A27-94A9-248A49DE35AF}" srcOrd="0" destOrd="0" presId="urn:microsoft.com/office/officeart/2005/8/layout/process5"/>
    <dgm:cxn modelId="{4E393A93-5F9D-462F-BB7E-546E4C344E35}" type="presOf" srcId="{59904DC6-B9C3-4D83-8578-910368C7D911}" destId="{428B9554-7C11-4472-99F3-A314B453BAA3}" srcOrd="0" destOrd="0" presId="urn:microsoft.com/office/officeart/2005/8/layout/process5"/>
    <dgm:cxn modelId="{1EAA1452-2070-4194-8A4F-C167FEDD98F1}" srcId="{BED05BDB-48AC-4FCA-ACD2-2329DBF8FB88}" destId="{09BF8AB6-3C07-4B00-8EFD-8BC99B8F5EA6}" srcOrd="0" destOrd="0" parTransId="{B5728B25-0FBB-4A7A-B083-8808A04AF835}" sibTransId="{0FD3A49A-661B-41A2-B9E9-139727C454A0}"/>
    <dgm:cxn modelId="{DA3FA090-F61E-4E03-B702-488A0EDFC8C5}" type="presOf" srcId="{FB62B863-F73C-4A55-BB9D-D0455A8ABDD2}" destId="{57B0A85E-3C11-41C3-B262-2F08C691168D}" srcOrd="1" destOrd="0" presId="urn:microsoft.com/office/officeart/2005/8/layout/process5"/>
    <dgm:cxn modelId="{FC4D649A-358F-428F-A8C9-DA5E99B8739F}" type="presOf" srcId="{0FD3A49A-661B-41A2-B9E9-139727C454A0}" destId="{01B2A4DF-18F4-4839-8DC6-24C384C07764}" srcOrd="1" destOrd="0" presId="urn:microsoft.com/office/officeart/2005/8/layout/process5"/>
    <dgm:cxn modelId="{138CB8E5-B74B-4B85-88ED-2B67F62CBBFC}" type="presOf" srcId="{09BF8AB6-3C07-4B00-8EFD-8BC99B8F5EA6}" destId="{8D41B1AC-EAF4-4250-8C93-91B7D136357F}" srcOrd="0" destOrd="0" presId="urn:microsoft.com/office/officeart/2005/8/layout/process5"/>
    <dgm:cxn modelId="{31C92A4B-591B-47FD-BB5C-FDF4DD314C83}" type="presOf" srcId="{59904DC6-B9C3-4D83-8578-910368C7D911}" destId="{E7742122-8941-498B-86B6-ED508463F7F2}" srcOrd="1" destOrd="0" presId="urn:microsoft.com/office/officeart/2005/8/layout/process5"/>
    <dgm:cxn modelId="{90E8675E-8B53-4916-853B-F3F41AC8CE82}" srcId="{BED05BDB-48AC-4FCA-ACD2-2329DBF8FB88}" destId="{3047EA3C-0B63-4EF1-821F-1602405DBB7C}" srcOrd="2" destOrd="0" parTransId="{941C2A24-D6E5-4DDC-9314-50D07155B718}" sibTransId="{59904DC6-B9C3-4D83-8578-910368C7D911}"/>
    <dgm:cxn modelId="{20D0E883-4DD2-4527-B37A-EE891F7B3B98}" type="presOf" srcId="{FDF28D5E-69C1-4995-9271-BD79E9242EF1}" destId="{68DBDD95-812B-4231-A5B7-C8BDD5F108E5}" srcOrd="0" destOrd="0" presId="urn:microsoft.com/office/officeart/2005/8/layout/process5"/>
    <dgm:cxn modelId="{4FC7D0C2-6AC0-4DC0-B18A-A1B1068F6D32}" type="presOf" srcId="{227C762A-E5C9-4306-8CC2-7548D13A61F1}" destId="{41E48BB8-0B0C-4211-B252-275939776B03}" srcOrd="0" destOrd="0" presId="urn:microsoft.com/office/officeart/2005/8/layout/process5"/>
    <dgm:cxn modelId="{1D8B02A4-C7C4-45D9-92DA-10D0A9DCE2C3}" srcId="{BED05BDB-48AC-4FCA-ACD2-2329DBF8FB88}" destId="{227C762A-E5C9-4306-8CC2-7548D13A61F1}" srcOrd="3" destOrd="0" parTransId="{65C5E4CB-B03F-411B-BF01-2EE689B2A2A0}" sibTransId="{82FD8D73-B45D-4B93-A57F-3443847934DE}"/>
    <dgm:cxn modelId="{02CD280D-E691-47D8-92FD-0FD0B565172F}" type="presOf" srcId="{3047EA3C-0B63-4EF1-821F-1602405DBB7C}" destId="{2FC97694-547A-444B-A419-96E68511E710}" srcOrd="0" destOrd="0" presId="urn:microsoft.com/office/officeart/2005/8/layout/process5"/>
    <dgm:cxn modelId="{09BF2499-67A5-4DDC-83F3-C1FCB07BB1B7}" srcId="{BED05BDB-48AC-4FCA-ACD2-2329DBF8FB88}" destId="{FDF28D5E-69C1-4995-9271-BD79E9242EF1}" srcOrd="1" destOrd="0" parTransId="{7E956894-FC95-4DC1-9FFB-F3CBA2F05FC6}" sibTransId="{FB62B863-F73C-4A55-BB9D-D0455A8ABDD2}"/>
    <dgm:cxn modelId="{6F9B29E5-8863-45B8-AF01-7FDD176AA4D3}" type="presOf" srcId="{FB62B863-F73C-4A55-BB9D-D0455A8ABDD2}" destId="{F004435C-1AF3-42AB-9183-CD22439B82EC}" srcOrd="0" destOrd="0" presId="urn:microsoft.com/office/officeart/2005/8/layout/process5"/>
    <dgm:cxn modelId="{9453AF7F-D3A3-41C9-A06C-2F39AC359B95}" type="presOf" srcId="{0FD3A49A-661B-41A2-B9E9-139727C454A0}" destId="{FC9BA869-F9D9-41A7-91F1-F4107F1F3869}" srcOrd="0" destOrd="0" presId="urn:microsoft.com/office/officeart/2005/8/layout/process5"/>
    <dgm:cxn modelId="{E90B326A-9BAA-4838-9AD2-80EEA7762239}" type="presParOf" srcId="{E79222B0-65C9-4A27-94A9-248A49DE35AF}" destId="{8D41B1AC-EAF4-4250-8C93-91B7D136357F}" srcOrd="0" destOrd="0" presId="urn:microsoft.com/office/officeart/2005/8/layout/process5"/>
    <dgm:cxn modelId="{EB349C27-B260-4CBA-B1DE-3C704ACF14D4}" type="presParOf" srcId="{E79222B0-65C9-4A27-94A9-248A49DE35AF}" destId="{FC9BA869-F9D9-41A7-91F1-F4107F1F3869}" srcOrd="1" destOrd="0" presId="urn:microsoft.com/office/officeart/2005/8/layout/process5"/>
    <dgm:cxn modelId="{CE8D9DFA-61CC-48AE-A242-2B922607D371}" type="presParOf" srcId="{FC9BA869-F9D9-41A7-91F1-F4107F1F3869}" destId="{01B2A4DF-18F4-4839-8DC6-24C384C07764}" srcOrd="0" destOrd="0" presId="urn:microsoft.com/office/officeart/2005/8/layout/process5"/>
    <dgm:cxn modelId="{85E13196-3B9D-4640-A22F-D4019B21F519}" type="presParOf" srcId="{E79222B0-65C9-4A27-94A9-248A49DE35AF}" destId="{68DBDD95-812B-4231-A5B7-C8BDD5F108E5}" srcOrd="2" destOrd="0" presId="urn:microsoft.com/office/officeart/2005/8/layout/process5"/>
    <dgm:cxn modelId="{9AC97B97-EC94-4150-A6EB-4D33D48D752E}" type="presParOf" srcId="{E79222B0-65C9-4A27-94A9-248A49DE35AF}" destId="{F004435C-1AF3-42AB-9183-CD22439B82EC}" srcOrd="3" destOrd="0" presId="urn:microsoft.com/office/officeart/2005/8/layout/process5"/>
    <dgm:cxn modelId="{7CAF0869-F80A-440E-BD91-4C7D727C0BFB}" type="presParOf" srcId="{F004435C-1AF3-42AB-9183-CD22439B82EC}" destId="{57B0A85E-3C11-41C3-B262-2F08C691168D}" srcOrd="0" destOrd="0" presId="urn:microsoft.com/office/officeart/2005/8/layout/process5"/>
    <dgm:cxn modelId="{12B17688-D4F2-4F4F-A6AF-164DD80A127C}" type="presParOf" srcId="{E79222B0-65C9-4A27-94A9-248A49DE35AF}" destId="{2FC97694-547A-444B-A419-96E68511E710}" srcOrd="4" destOrd="0" presId="urn:microsoft.com/office/officeart/2005/8/layout/process5"/>
    <dgm:cxn modelId="{A99B23F1-4421-49E5-A99E-7EF10637F4A8}" type="presParOf" srcId="{E79222B0-65C9-4A27-94A9-248A49DE35AF}" destId="{428B9554-7C11-4472-99F3-A314B453BAA3}" srcOrd="5" destOrd="0" presId="urn:microsoft.com/office/officeart/2005/8/layout/process5"/>
    <dgm:cxn modelId="{1489BE85-AF6A-4508-B912-534CCCAE4AE9}" type="presParOf" srcId="{428B9554-7C11-4472-99F3-A314B453BAA3}" destId="{E7742122-8941-498B-86B6-ED508463F7F2}" srcOrd="0" destOrd="0" presId="urn:microsoft.com/office/officeart/2005/8/layout/process5"/>
    <dgm:cxn modelId="{94D20A41-DFEC-469F-9919-A2F07B86F3F3}" type="presParOf" srcId="{E79222B0-65C9-4A27-94A9-248A49DE35AF}" destId="{41E48BB8-0B0C-4211-B252-275939776B03}" srcOrd="6" destOrd="0" presId="urn:microsoft.com/office/officeart/2005/8/layout/process5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81BBFF-CB3F-4586-8B72-DAAB9C74A5B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06E618C-1C3E-42FD-9D29-AB4DDB98B47A}">
      <dgm:prSet phldrT="[Текст]"/>
      <dgm:spPr/>
      <dgm:t>
        <a:bodyPr/>
        <a:lstStyle/>
        <a:p>
          <a:r>
            <a:rPr lang="ru-RU" dirty="0" smtClean="0"/>
            <a:t>Палехская</a:t>
          </a:r>
          <a:endParaRPr lang="ru-RU" dirty="0"/>
        </a:p>
      </dgm:t>
    </dgm:pt>
    <dgm:pt modelId="{0339A945-8C9A-4CBC-AB21-A1A1270763BF}" type="parTrans" cxnId="{1787C282-869E-4FB8-9164-6D21725CD257}">
      <dgm:prSet/>
      <dgm:spPr/>
      <dgm:t>
        <a:bodyPr/>
        <a:lstStyle/>
        <a:p>
          <a:endParaRPr lang="ru-RU"/>
        </a:p>
      </dgm:t>
    </dgm:pt>
    <dgm:pt modelId="{BD2CDD2A-9443-41C0-A179-42A285B9DBB8}" type="sibTrans" cxnId="{1787C282-869E-4FB8-9164-6D21725CD257}">
      <dgm:prSet/>
      <dgm:spPr/>
      <dgm:t>
        <a:bodyPr/>
        <a:lstStyle/>
        <a:p>
          <a:endParaRPr lang="ru-RU"/>
        </a:p>
      </dgm:t>
    </dgm:pt>
    <dgm:pt modelId="{FE14398A-A71F-4CFC-A365-A1B75CD2528D}">
      <dgm:prSet phldrT="[Текст]"/>
      <dgm:spPr/>
      <dgm:t>
        <a:bodyPr/>
        <a:lstStyle/>
        <a:p>
          <a:r>
            <a:rPr lang="ru-RU" dirty="0" smtClean="0"/>
            <a:t>Холуйская</a:t>
          </a:r>
          <a:endParaRPr lang="ru-RU" dirty="0"/>
        </a:p>
      </dgm:t>
    </dgm:pt>
    <dgm:pt modelId="{B84062AF-3306-43A1-BF5F-CC59EE1ED8F5}" type="parTrans" cxnId="{4BAC14E2-51FD-4968-AFB8-60BA35E5772C}">
      <dgm:prSet/>
      <dgm:spPr/>
      <dgm:t>
        <a:bodyPr/>
        <a:lstStyle/>
        <a:p>
          <a:endParaRPr lang="ru-RU"/>
        </a:p>
      </dgm:t>
    </dgm:pt>
    <dgm:pt modelId="{074774FF-4148-4136-85CC-B030C2C99ADC}" type="sibTrans" cxnId="{4BAC14E2-51FD-4968-AFB8-60BA35E5772C}">
      <dgm:prSet/>
      <dgm:spPr/>
      <dgm:t>
        <a:bodyPr/>
        <a:lstStyle/>
        <a:p>
          <a:endParaRPr lang="ru-RU"/>
        </a:p>
      </dgm:t>
    </dgm:pt>
    <dgm:pt modelId="{8E1B31FC-E4B6-4056-A0A4-A23631FD3BB9}">
      <dgm:prSet phldrT="[Текст]"/>
      <dgm:spPr/>
      <dgm:t>
        <a:bodyPr/>
        <a:lstStyle/>
        <a:p>
          <a:r>
            <a:rPr lang="ru-RU" dirty="0" err="1" smtClean="0"/>
            <a:t>Мстерская</a:t>
          </a:r>
          <a:endParaRPr lang="ru-RU" dirty="0"/>
        </a:p>
      </dgm:t>
    </dgm:pt>
    <dgm:pt modelId="{BF3D5525-7383-48F1-B490-AD1E98F8CF0B}" type="parTrans" cxnId="{E22E3BCE-AFAA-4106-9DA7-13454C947EFA}">
      <dgm:prSet/>
      <dgm:spPr/>
      <dgm:t>
        <a:bodyPr/>
        <a:lstStyle/>
        <a:p>
          <a:endParaRPr lang="ru-RU"/>
        </a:p>
      </dgm:t>
    </dgm:pt>
    <dgm:pt modelId="{CB93352F-FC5D-4419-9840-FA25E6690B5B}" type="sibTrans" cxnId="{E22E3BCE-AFAA-4106-9DA7-13454C947EFA}">
      <dgm:prSet/>
      <dgm:spPr/>
      <dgm:t>
        <a:bodyPr/>
        <a:lstStyle/>
        <a:p>
          <a:endParaRPr lang="ru-RU"/>
        </a:p>
      </dgm:t>
    </dgm:pt>
    <dgm:pt modelId="{D3A11408-899F-4C7D-A209-2B0D0E418481}" type="pres">
      <dgm:prSet presAssocID="{1481BBFF-CB3F-4586-8B72-DAAB9C74A5B4}" presName="Name0" presStyleCnt="0">
        <dgm:presLayoutVars>
          <dgm:dir/>
          <dgm:resizeHandles val="exact"/>
        </dgm:presLayoutVars>
      </dgm:prSet>
      <dgm:spPr/>
    </dgm:pt>
    <dgm:pt modelId="{33F169DE-B06C-47DA-B03E-A2C980133B55}" type="pres">
      <dgm:prSet presAssocID="{206E618C-1C3E-42FD-9D29-AB4DDB98B47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D4721-DD84-4277-8594-0CE6210A253F}" type="pres">
      <dgm:prSet presAssocID="{BD2CDD2A-9443-41C0-A179-42A285B9DBB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A3C630D-2807-4C4F-88A2-094CD9FB283A}" type="pres">
      <dgm:prSet presAssocID="{BD2CDD2A-9443-41C0-A179-42A285B9DBB8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7DBB05E4-9156-4974-A2F6-E12CF57B2244}" type="pres">
      <dgm:prSet presAssocID="{FE14398A-A71F-4CFC-A365-A1B75CD2528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C6B254-DF83-4474-989D-849E11CB5FCF}" type="pres">
      <dgm:prSet presAssocID="{074774FF-4148-4136-85CC-B030C2C99AD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3208AEB7-50A0-4940-81E4-56ECB072829E}" type="pres">
      <dgm:prSet presAssocID="{074774FF-4148-4136-85CC-B030C2C99ADC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8372EE63-47C1-4355-A55D-1EE45FDCCF73}" type="pres">
      <dgm:prSet presAssocID="{8E1B31FC-E4B6-4056-A0A4-A23631FD3BB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CCB262-CA53-4D60-996A-ED6CB02E8A6A}" type="presOf" srcId="{1481BBFF-CB3F-4586-8B72-DAAB9C74A5B4}" destId="{D3A11408-899F-4C7D-A209-2B0D0E418481}" srcOrd="0" destOrd="0" presId="urn:microsoft.com/office/officeart/2005/8/layout/process1"/>
    <dgm:cxn modelId="{7D7B8823-8581-4A5D-BCE5-981C9503E64C}" type="presOf" srcId="{8E1B31FC-E4B6-4056-A0A4-A23631FD3BB9}" destId="{8372EE63-47C1-4355-A55D-1EE45FDCCF73}" srcOrd="0" destOrd="0" presId="urn:microsoft.com/office/officeart/2005/8/layout/process1"/>
    <dgm:cxn modelId="{222254E8-7109-419A-AF3F-003817F448AB}" type="presOf" srcId="{BD2CDD2A-9443-41C0-A179-42A285B9DBB8}" destId="{CA3C630D-2807-4C4F-88A2-094CD9FB283A}" srcOrd="1" destOrd="0" presId="urn:microsoft.com/office/officeart/2005/8/layout/process1"/>
    <dgm:cxn modelId="{456FB089-BCE7-4A49-8328-21325B48E71A}" type="presOf" srcId="{074774FF-4148-4136-85CC-B030C2C99ADC}" destId="{3208AEB7-50A0-4940-81E4-56ECB072829E}" srcOrd="1" destOrd="0" presId="urn:microsoft.com/office/officeart/2005/8/layout/process1"/>
    <dgm:cxn modelId="{1BC83A5C-F669-41D2-86CC-6EDD0632CE19}" type="presOf" srcId="{FE14398A-A71F-4CFC-A365-A1B75CD2528D}" destId="{7DBB05E4-9156-4974-A2F6-E12CF57B2244}" srcOrd="0" destOrd="0" presId="urn:microsoft.com/office/officeart/2005/8/layout/process1"/>
    <dgm:cxn modelId="{EB57E32E-D06F-4E32-9E8D-96421169BF91}" type="presOf" srcId="{074774FF-4148-4136-85CC-B030C2C99ADC}" destId="{ABC6B254-DF83-4474-989D-849E11CB5FCF}" srcOrd="0" destOrd="0" presId="urn:microsoft.com/office/officeart/2005/8/layout/process1"/>
    <dgm:cxn modelId="{FF650DD3-5F30-44D0-8078-337707ED2373}" type="presOf" srcId="{206E618C-1C3E-42FD-9D29-AB4DDB98B47A}" destId="{33F169DE-B06C-47DA-B03E-A2C980133B55}" srcOrd="0" destOrd="0" presId="urn:microsoft.com/office/officeart/2005/8/layout/process1"/>
    <dgm:cxn modelId="{1787C282-869E-4FB8-9164-6D21725CD257}" srcId="{1481BBFF-CB3F-4586-8B72-DAAB9C74A5B4}" destId="{206E618C-1C3E-42FD-9D29-AB4DDB98B47A}" srcOrd="0" destOrd="0" parTransId="{0339A945-8C9A-4CBC-AB21-A1A1270763BF}" sibTransId="{BD2CDD2A-9443-41C0-A179-42A285B9DBB8}"/>
    <dgm:cxn modelId="{4BAC14E2-51FD-4968-AFB8-60BA35E5772C}" srcId="{1481BBFF-CB3F-4586-8B72-DAAB9C74A5B4}" destId="{FE14398A-A71F-4CFC-A365-A1B75CD2528D}" srcOrd="1" destOrd="0" parTransId="{B84062AF-3306-43A1-BF5F-CC59EE1ED8F5}" sibTransId="{074774FF-4148-4136-85CC-B030C2C99ADC}"/>
    <dgm:cxn modelId="{2FF13425-90E6-4D9F-8FDE-70EC7B10D86B}" type="presOf" srcId="{BD2CDD2A-9443-41C0-A179-42A285B9DBB8}" destId="{F75D4721-DD84-4277-8594-0CE6210A253F}" srcOrd="0" destOrd="0" presId="urn:microsoft.com/office/officeart/2005/8/layout/process1"/>
    <dgm:cxn modelId="{E22E3BCE-AFAA-4106-9DA7-13454C947EFA}" srcId="{1481BBFF-CB3F-4586-8B72-DAAB9C74A5B4}" destId="{8E1B31FC-E4B6-4056-A0A4-A23631FD3BB9}" srcOrd="2" destOrd="0" parTransId="{BF3D5525-7383-48F1-B490-AD1E98F8CF0B}" sibTransId="{CB93352F-FC5D-4419-9840-FA25E6690B5B}"/>
    <dgm:cxn modelId="{5D5D90C7-62C4-417A-975F-586F933B2712}" type="presParOf" srcId="{D3A11408-899F-4C7D-A209-2B0D0E418481}" destId="{33F169DE-B06C-47DA-B03E-A2C980133B55}" srcOrd="0" destOrd="0" presId="urn:microsoft.com/office/officeart/2005/8/layout/process1"/>
    <dgm:cxn modelId="{9BCB4489-674A-4FB9-9453-1DA2C1AA5FB2}" type="presParOf" srcId="{D3A11408-899F-4C7D-A209-2B0D0E418481}" destId="{F75D4721-DD84-4277-8594-0CE6210A253F}" srcOrd="1" destOrd="0" presId="urn:microsoft.com/office/officeart/2005/8/layout/process1"/>
    <dgm:cxn modelId="{B3F81D6A-B91B-45BC-8969-4767A59819F5}" type="presParOf" srcId="{F75D4721-DD84-4277-8594-0CE6210A253F}" destId="{CA3C630D-2807-4C4F-88A2-094CD9FB283A}" srcOrd="0" destOrd="0" presId="urn:microsoft.com/office/officeart/2005/8/layout/process1"/>
    <dgm:cxn modelId="{46013B8B-02A2-4A15-AE72-2DFB0524BE6B}" type="presParOf" srcId="{D3A11408-899F-4C7D-A209-2B0D0E418481}" destId="{7DBB05E4-9156-4974-A2F6-E12CF57B2244}" srcOrd="2" destOrd="0" presId="urn:microsoft.com/office/officeart/2005/8/layout/process1"/>
    <dgm:cxn modelId="{7784AAA6-0195-4F9A-A742-0845AD28CC9D}" type="presParOf" srcId="{D3A11408-899F-4C7D-A209-2B0D0E418481}" destId="{ABC6B254-DF83-4474-989D-849E11CB5FCF}" srcOrd="3" destOrd="0" presId="urn:microsoft.com/office/officeart/2005/8/layout/process1"/>
    <dgm:cxn modelId="{D5A9F789-A666-4E90-9DE1-0B49494E5390}" type="presParOf" srcId="{ABC6B254-DF83-4474-989D-849E11CB5FCF}" destId="{3208AEB7-50A0-4940-81E4-56ECB072829E}" srcOrd="0" destOrd="0" presId="urn:microsoft.com/office/officeart/2005/8/layout/process1"/>
    <dgm:cxn modelId="{934946C4-5F7F-46F9-9D63-68E8F3095454}" type="presParOf" srcId="{D3A11408-899F-4C7D-A209-2B0D0E418481}" destId="{8372EE63-47C1-4355-A55D-1EE45FDCCF73}" srcOrd="4" destOrd="0" presId="urn:microsoft.com/office/officeart/2005/8/layout/process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76CA4F-C33D-413F-844F-EF8A2247B2F6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8714AF-ADCF-4C6F-BC01-26C07CC673F7}">
      <dgm:prSet phldrT="[Текст]"/>
      <dgm:spPr/>
      <dgm:t>
        <a:bodyPr/>
        <a:lstStyle/>
        <a:p>
          <a:r>
            <a:rPr lang="ru-RU" dirty="0" smtClean="0"/>
            <a:t>Гжель</a:t>
          </a:r>
          <a:endParaRPr lang="ru-RU" dirty="0"/>
        </a:p>
      </dgm:t>
    </dgm:pt>
    <dgm:pt modelId="{4328BF70-961B-4EEE-8A06-DE86BAB84BC6}" type="parTrans" cxnId="{7A57EA2C-EA7C-4EE9-8C29-72B1B4086F69}">
      <dgm:prSet/>
      <dgm:spPr/>
      <dgm:t>
        <a:bodyPr/>
        <a:lstStyle/>
        <a:p>
          <a:endParaRPr lang="ru-RU"/>
        </a:p>
      </dgm:t>
    </dgm:pt>
    <dgm:pt modelId="{F6452578-3C4B-41E2-9227-DAF084B1A4F2}" type="sibTrans" cxnId="{7A57EA2C-EA7C-4EE9-8C29-72B1B4086F69}">
      <dgm:prSet/>
      <dgm:spPr/>
      <dgm:t>
        <a:bodyPr/>
        <a:lstStyle/>
        <a:p>
          <a:endParaRPr lang="ru-RU"/>
        </a:p>
      </dgm:t>
    </dgm:pt>
    <dgm:pt modelId="{9964D0DD-E805-4330-8341-8FB504E62586}">
      <dgm:prSet phldrT="[Текст]"/>
      <dgm:spPr/>
      <dgm:t>
        <a:bodyPr/>
        <a:lstStyle/>
        <a:p>
          <a:r>
            <a:rPr lang="ru-RU" dirty="0" err="1" smtClean="0"/>
            <a:t>Скопинская</a:t>
          </a:r>
          <a:endParaRPr lang="ru-RU" dirty="0"/>
        </a:p>
      </dgm:t>
    </dgm:pt>
    <dgm:pt modelId="{8B236776-A0EE-46D5-82BD-D81E179EBF6D}" type="parTrans" cxnId="{E708AEF6-A188-4D02-8984-BE81CD9669EB}">
      <dgm:prSet/>
      <dgm:spPr/>
      <dgm:t>
        <a:bodyPr/>
        <a:lstStyle/>
        <a:p>
          <a:endParaRPr lang="ru-RU"/>
        </a:p>
      </dgm:t>
    </dgm:pt>
    <dgm:pt modelId="{991117C5-F179-462B-9DAD-C3CFC79EBCBF}" type="sibTrans" cxnId="{E708AEF6-A188-4D02-8984-BE81CD9669EB}">
      <dgm:prSet/>
      <dgm:spPr/>
      <dgm:t>
        <a:bodyPr/>
        <a:lstStyle/>
        <a:p>
          <a:endParaRPr lang="ru-RU"/>
        </a:p>
      </dgm:t>
    </dgm:pt>
    <dgm:pt modelId="{FBDB1E20-2B7C-4883-B124-201D25F84F1D}">
      <dgm:prSet phldrT="[Текст]"/>
      <dgm:spPr/>
      <dgm:t>
        <a:bodyPr/>
        <a:lstStyle/>
        <a:p>
          <a:r>
            <a:rPr lang="ru-RU" dirty="0" err="1" smtClean="0"/>
            <a:t>Каргопольская</a:t>
          </a:r>
          <a:endParaRPr lang="ru-RU" dirty="0"/>
        </a:p>
      </dgm:t>
    </dgm:pt>
    <dgm:pt modelId="{75B17977-669C-461F-A6F3-758ED1F3E141}" type="parTrans" cxnId="{AB230D00-3174-4B3E-BBDD-66C7EC2CD400}">
      <dgm:prSet/>
      <dgm:spPr/>
      <dgm:t>
        <a:bodyPr/>
        <a:lstStyle/>
        <a:p>
          <a:endParaRPr lang="ru-RU"/>
        </a:p>
      </dgm:t>
    </dgm:pt>
    <dgm:pt modelId="{F5E551CB-1F9A-4964-A070-BC8F811B8BD9}" type="sibTrans" cxnId="{AB230D00-3174-4B3E-BBDD-66C7EC2CD400}">
      <dgm:prSet/>
      <dgm:spPr/>
      <dgm:t>
        <a:bodyPr/>
        <a:lstStyle/>
        <a:p>
          <a:endParaRPr lang="ru-RU"/>
        </a:p>
      </dgm:t>
    </dgm:pt>
    <dgm:pt modelId="{CAC1D41A-70FC-4403-8D35-3080492ED17B}">
      <dgm:prSet phldrT="[Текст]"/>
      <dgm:spPr/>
      <dgm:t>
        <a:bodyPr/>
        <a:lstStyle/>
        <a:p>
          <a:r>
            <a:rPr lang="ru-RU" dirty="0" smtClean="0"/>
            <a:t>Дымковская</a:t>
          </a:r>
          <a:endParaRPr lang="ru-RU" dirty="0"/>
        </a:p>
      </dgm:t>
    </dgm:pt>
    <dgm:pt modelId="{FBD5A0D2-166D-476B-9AFE-2DC76528869C}" type="parTrans" cxnId="{5D8951E2-EE67-48EA-A0C0-5012FF974B7E}">
      <dgm:prSet/>
      <dgm:spPr/>
      <dgm:t>
        <a:bodyPr/>
        <a:lstStyle/>
        <a:p>
          <a:endParaRPr lang="ru-RU"/>
        </a:p>
      </dgm:t>
    </dgm:pt>
    <dgm:pt modelId="{F48338F7-36C9-4253-BE44-CE744418DFF7}" type="sibTrans" cxnId="{5D8951E2-EE67-48EA-A0C0-5012FF974B7E}">
      <dgm:prSet/>
      <dgm:spPr/>
      <dgm:t>
        <a:bodyPr/>
        <a:lstStyle/>
        <a:p>
          <a:endParaRPr lang="ru-RU"/>
        </a:p>
      </dgm:t>
    </dgm:pt>
    <dgm:pt modelId="{03F6B436-DF08-4E71-97B6-2946E92C695A}" type="pres">
      <dgm:prSet presAssocID="{6D76CA4F-C33D-413F-844F-EF8A2247B2F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4E56D6-0E51-4253-B1E9-239F7A18F6C6}" type="pres">
      <dgm:prSet presAssocID="{888714AF-ADCF-4C6F-BC01-26C07CC673F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F73352-A8B0-47BA-94F0-A3E20C763E85}" type="pres">
      <dgm:prSet presAssocID="{F6452578-3C4B-41E2-9227-DAF084B1A4F2}" presName="sibTrans" presStyleLbl="sibTrans2D1" presStyleIdx="0" presStyleCnt="3"/>
      <dgm:spPr/>
      <dgm:t>
        <a:bodyPr/>
        <a:lstStyle/>
        <a:p>
          <a:endParaRPr lang="ru-RU"/>
        </a:p>
      </dgm:t>
    </dgm:pt>
    <dgm:pt modelId="{7BB320C7-F66D-4D51-BF69-29DA75C1E323}" type="pres">
      <dgm:prSet presAssocID="{F6452578-3C4B-41E2-9227-DAF084B1A4F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92C0498D-5634-4640-AE14-3200B8B2DDB3}" type="pres">
      <dgm:prSet presAssocID="{9964D0DD-E805-4330-8341-8FB504E6258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0EA92-0459-45BF-BDA2-2600C0ED4AB0}" type="pres">
      <dgm:prSet presAssocID="{991117C5-F179-462B-9DAD-C3CFC79EBCBF}" presName="sibTrans" presStyleLbl="sibTrans2D1" presStyleIdx="1" presStyleCnt="3"/>
      <dgm:spPr/>
      <dgm:t>
        <a:bodyPr/>
        <a:lstStyle/>
        <a:p>
          <a:endParaRPr lang="ru-RU"/>
        </a:p>
      </dgm:t>
    </dgm:pt>
    <dgm:pt modelId="{4E299299-90AF-4CDE-8288-11B37223F809}" type="pres">
      <dgm:prSet presAssocID="{991117C5-F179-462B-9DAD-C3CFC79EBCBF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3FBF770E-6E5C-477C-93A1-2D98C0C1F908}" type="pres">
      <dgm:prSet presAssocID="{FBDB1E20-2B7C-4883-B124-201D25F84F1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E6E1CB-D507-40DD-B867-65A554E5F76D}" type="pres">
      <dgm:prSet presAssocID="{F5E551CB-1F9A-4964-A070-BC8F811B8BD9}" presName="sibTrans" presStyleLbl="sibTrans2D1" presStyleIdx="2" presStyleCnt="3"/>
      <dgm:spPr/>
      <dgm:t>
        <a:bodyPr/>
        <a:lstStyle/>
        <a:p>
          <a:endParaRPr lang="ru-RU"/>
        </a:p>
      </dgm:t>
    </dgm:pt>
    <dgm:pt modelId="{339DA423-3AEE-4E10-BD04-59FFFE2200DD}" type="pres">
      <dgm:prSet presAssocID="{F5E551CB-1F9A-4964-A070-BC8F811B8BD9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8B81CF76-774A-4B3A-A4C8-712C276A1557}" type="pres">
      <dgm:prSet presAssocID="{CAC1D41A-70FC-4403-8D35-3080492ED17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9C76F6-A82B-44AC-923F-A83F001D7969}" type="presOf" srcId="{991117C5-F179-462B-9DAD-C3CFC79EBCBF}" destId="{4E299299-90AF-4CDE-8288-11B37223F809}" srcOrd="1" destOrd="0" presId="urn:microsoft.com/office/officeart/2005/8/layout/process5"/>
    <dgm:cxn modelId="{F64112FC-550D-49E1-BD59-8A1052D3BE42}" type="presOf" srcId="{F6452578-3C4B-41E2-9227-DAF084B1A4F2}" destId="{7BB320C7-F66D-4D51-BF69-29DA75C1E323}" srcOrd="1" destOrd="0" presId="urn:microsoft.com/office/officeart/2005/8/layout/process5"/>
    <dgm:cxn modelId="{E708AEF6-A188-4D02-8984-BE81CD9669EB}" srcId="{6D76CA4F-C33D-413F-844F-EF8A2247B2F6}" destId="{9964D0DD-E805-4330-8341-8FB504E62586}" srcOrd="1" destOrd="0" parTransId="{8B236776-A0EE-46D5-82BD-D81E179EBF6D}" sibTransId="{991117C5-F179-462B-9DAD-C3CFC79EBCBF}"/>
    <dgm:cxn modelId="{AB230D00-3174-4B3E-BBDD-66C7EC2CD400}" srcId="{6D76CA4F-C33D-413F-844F-EF8A2247B2F6}" destId="{FBDB1E20-2B7C-4883-B124-201D25F84F1D}" srcOrd="2" destOrd="0" parTransId="{75B17977-669C-461F-A6F3-758ED1F3E141}" sibTransId="{F5E551CB-1F9A-4964-A070-BC8F811B8BD9}"/>
    <dgm:cxn modelId="{EECE7729-312F-45EF-8766-723AD23A6319}" type="presOf" srcId="{9964D0DD-E805-4330-8341-8FB504E62586}" destId="{92C0498D-5634-4640-AE14-3200B8B2DDB3}" srcOrd="0" destOrd="0" presId="urn:microsoft.com/office/officeart/2005/8/layout/process5"/>
    <dgm:cxn modelId="{E17A6A37-DC5B-4253-8CA1-E5B2F9B9E184}" type="presOf" srcId="{6D76CA4F-C33D-413F-844F-EF8A2247B2F6}" destId="{03F6B436-DF08-4E71-97B6-2946E92C695A}" srcOrd="0" destOrd="0" presId="urn:microsoft.com/office/officeart/2005/8/layout/process5"/>
    <dgm:cxn modelId="{B906A20A-BE80-4349-A4A0-25F55EC5D09B}" type="presOf" srcId="{F5E551CB-1F9A-4964-A070-BC8F811B8BD9}" destId="{F2E6E1CB-D507-40DD-B867-65A554E5F76D}" srcOrd="0" destOrd="0" presId="urn:microsoft.com/office/officeart/2005/8/layout/process5"/>
    <dgm:cxn modelId="{91714F05-8F5B-4849-AD45-23F961699181}" type="presOf" srcId="{991117C5-F179-462B-9DAD-C3CFC79EBCBF}" destId="{6E40EA92-0459-45BF-BDA2-2600C0ED4AB0}" srcOrd="0" destOrd="0" presId="urn:microsoft.com/office/officeart/2005/8/layout/process5"/>
    <dgm:cxn modelId="{5D8951E2-EE67-48EA-A0C0-5012FF974B7E}" srcId="{6D76CA4F-C33D-413F-844F-EF8A2247B2F6}" destId="{CAC1D41A-70FC-4403-8D35-3080492ED17B}" srcOrd="3" destOrd="0" parTransId="{FBD5A0D2-166D-476B-9AFE-2DC76528869C}" sibTransId="{F48338F7-36C9-4253-BE44-CE744418DFF7}"/>
    <dgm:cxn modelId="{AF5BCF03-8959-4BEF-955C-63FDE93AF471}" type="presOf" srcId="{CAC1D41A-70FC-4403-8D35-3080492ED17B}" destId="{8B81CF76-774A-4B3A-A4C8-712C276A1557}" srcOrd="0" destOrd="0" presId="urn:microsoft.com/office/officeart/2005/8/layout/process5"/>
    <dgm:cxn modelId="{8566D012-3D00-4274-AA31-A45AAB5AB772}" type="presOf" srcId="{888714AF-ADCF-4C6F-BC01-26C07CC673F7}" destId="{914E56D6-0E51-4253-B1E9-239F7A18F6C6}" srcOrd="0" destOrd="0" presId="urn:microsoft.com/office/officeart/2005/8/layout/process5"/>
    <dgm:cxn modelId="{55D3E31D-63D5-4B88-8429-323B2A89DFC4}" type="presOf" srcId="{F5E551CB-1F9A-4964-A070-BC8F811B8BD9}" destId="{339DA423-3AEE-4E10-BD04-59FFFE2200DD}" srcOrd="1" destOrd="0" presId="urn:microsoft.com/office/officeart/2005/8/layout/process5"/>
    <dgm:cxn modelId="{7624B0A9-DA1C-4791-B997-CDC59BD8D364}" type="presOf" srcId="{FBDB1E20-2B7C-4883-B124-201D25F84F1D}" destId="{3FBF770E-6E5C-477C-93A1-2D98C0C1F908}" srcOrd="0" destOrd="0" presId="urn:microsoft.com/office/officeart/2005/8/layout/process5"/>
    <dgm:cxn modelId="{7A57EA2C-EA7C-4EE9-8C29-72B1B4086F69}" srcId="{6D76CA4F-C33D-413F-844F-EF8A2247B2F6}" destId="{888714AF-ADCF-4C6F-BC01-26C07CC673F7}" srcOrd="0" destOrd="0" parTransId="{4328BF70-961B-4EEE-8A06-DE86BAB84BC6}" sibTransId="{F6452578-3C4B-41E2-9227-DAF084B1A4F2}"/>
    <dgm:cxn modelId="{6F7D2667-A6FE-428A-9AFF-854BEF5CB01A}" type="presOf" srcId="{F6452578-3C4B-41E2-9227-DAF084B1A4F2}" destId="{B4F73352-A8B0-47BA-94F0-A3E20C763E85}" srcOrd="0" destOrd="0" presId="urn:microsoft.com/office/officeart/2005/8/layout/process5"/>
    <dgm:cxn modelId="{CF28D889-2963-4B87-8B45-8C1C955DCAF7}" type="presParOf" srcId="{03F6B436-DF08-4E71-97B6-2946E92C695A}" destId="{914E56D6-0E51-4253-B1E9-239F7A18F6C6}" srcOrd="0" destOrd="0" presId="urn:microsoft.com/office/officeart/2005/8/layout/process5"/>
    <dgm:cxn modelId="{89954C54-DC71-474A-AC30-835479A8E877}" type="presParOf" srcId="{03F6B436-DF08-4E71-97B6-2946E92C695A}" destId="{B4F73352-A8B0-47BA-94F0-A3E20C763E85}" srcOrd="1" destOrd="0" presId="urn:microsoft.com/office/officeart/2005/8/layout/process5"/>
    <dgm:cxn modelId="{B9D96A81-2A00-44E5-B81F-08414F48B1F2}" type="presParOf" srcId="{B4F73352-A8B0-47BA-94F0-A3E20C763E85}" destId="{7BB320C7-F66D-4D51-BF69-29DA75C1E323}" srcOrd="0" destOrd="0" presId="urn:microsoft.com/office/officeart/2005/8/layout/process5"/>
    <dgm:cxn modelId="{2C24EFAF-1701-4F9E-A13B-B401705C2FDB}" type="presParOf" srcId="{03F6B436-DF08-4E71-97B6-2946E92C695A}" destId="{92C0498D-5634-4640-AE14-3200B8B2DDB3}" srcOrd="2" destOrd="0" presId="urn:microsoft.com/office/officeart/2005/8/layout/process5"/>
    <dgm:cxn modelId="{5F3CC3C1-AF9D-4306-B6C0-08176E9A2425}" type="presParOf" srcId="{03F6B436-DF08-4E71-97B6-2946E92C695A}" destId="{6E40EA92-0459-45BF-BDA2-2600C0ED4AB0}" srcOrd="3" destOrd="0" presId="urn:microsoft.com/office/officeart/2005/8/layout/process5"/>
    <dgm:cxn modelId="{A94263CD-94CC-4A8C-A5B9-61DE8B44D673}" type="presParOf" srcId="{6E40EA92-0459-45BF-BDA2-2600C0ED4AB0}" destId="{4E299299-90AF-4CDE-8288-11B37223F809}" srcOrd="0" destOrd="0" presId="urn:microsoft.com/office/officeart/2005/8/layout/process5"/>
    <dgm:cxn modelId="{547CFB4F-98EC-4EEE-AD0F-4F91709D3C1A}" type="presParOf" srcId="{03F6B436-DF08-4E71-97B6-2946E92C695A}" destId="{3FBF770E-6E5C-477C-93A1-2D98C0C1F908}" srcOrd="4" destOrd="0" presId="urn:microsoft.com/office/officeart/2005/8/layout/process5"/>
    <dgm:cxn modelId="{879A434F-B64E-4EF9-A87F-8AD23AE07CF4}" type="presParOf" srcId="{03F6B436-DF08-4E71-97B6-2946E92C695A}" destId="{F2E6E1CB-D507-40DD-B867-65A554E5F76D}" srcOrd="5" destOrd="0" presId="urn:microsoft.com/office/officeart/2005/8/layout/process5"/>
    <dgm:cxn modelId="{90AC5CB2-09C7-4F37-B066-1A2284A66258}" type="presParOf" srcId="{F2E6E1CB-D507-40DD-B867-65A554E5F76D}" destId="{339DA423-3AEE-4E10-BD04-59FFFE2200DD}" srcOrd="0" destOrd="0" presId="urn:microsoft.com/office/officeart/2005/8/layout/process5"/>
    <dgm:cxn modelId="{2E6C29E7-5282-4A4C-B9E7-56B07D30AB02}" type="presParOf" srcId="{03F6B436-DF08-4E71-97B6-2946E92C695A}" destId="{8B81CF76-774A-4B3A-A4C8-712C276A1557}" srcOrd="6" destOrd="0" presId="urn:microsoft.com/office/officeart/2005/8/layout/process5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7033BD-E5D0-4575-B824-92D3FB97C222}" type="doc">
      <dgm:prSet loTypeId="urn:microsoft.com/office/officeart/2005/8/layout/radial6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00BC9F-7200-45DE-8373-C587238F4399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Скульптура</a:t>
          </a:r>
          <a:endParaRPr lang="ru-RU" dirty="0"/>
        </a:p>
      </dgm:t>
    </dgm:pt>
    <dgm:pt modelId="{9D9F9E9B-D36E-4078-A174-33593886C38E}" type="parTrans" cxnId="{076DF4CE-769C-4C51-8820-FE416BB42E5B}">
      <dgm:prSet/>
      <dgm:spPr/>
      <dgm:t>
        <a:bodyPr/>
        <a:lstStyle/>
        <a:p>
          <a:endParaRPr lang="ru-RU"/>
        </a:p>
      </dgm:t>
    </dgm:pt>
    <dgm:pt modelId="{9C5BF5BE-99CB-439D-880E-6DECB8FA4843}" type="sibTrans" cxnId="{076DF4CE-769C-4C51-8820-FE416BB42E5B}">
      <dgm:prSet/>
      <dgm:spPr/>
      <dgm:t>
        <a:bodyPr/>
        <a:lstStyle/>
        <a:p>
          <a:endParaRPr lang="ru-RU"/>
        </a:p>
      </dgm:t>
    </dgm:pt>
    <dgm:pt modelId="{5865A520-70BB-481A-AED3-897140AE4A84}">
      <dgm:prSet phldrT="[Текст]"/>
      <dgm:spPr/>
      <dgm:t>
        <a:bodyPr/>
        <a:lstStyle/>
        <a:p>
          <a:r>
            <a:rPr lang="ru-RU" dirty="0" smtClean="0"/>
            <a:t>Мрамор</a:t>
          </a:r>
          <a:endParaRPr lang="ru-RU" dirty="0"/>
        </a:p>
      </dgm:t>
    </dgm:pt>
    <dgm:pt modelId="{308FAE18-89C9-4AE2-BE4F-7E2B549E9ACF}" type="parTrans" cxnId="{0A1D2DE1-478D-49D7-89FC-0B4CE937FC73}">
      <dgm:prSet/>
      <dgm:spPr/>
      <dgm:t>
        <a:bodyPr/>
        <a:lstStyle/>
        <a:p>
          <a:endParaRPr lang="ru-RU"/>
        </a:p>
      </dgm:t>
    </dgm:pt>
    <dgm:pt modelId="{FD82C24A-B2CF-431F-ACF6-851F207231CC}" type="sibTrans" cxnId="{0A1D2DE1-478D-49D7-89FC-0B4CE937FC73}">
      <dgm:prSet/>
      <dgm:spPr/>
      <dgm:t>
        <a:bodyPr/>
        <a:lstStyle/>
        <a:p>
          <a:endParaRPr lang="ru-RU"/>
        </a:p>
      </dgm:t>
    </dgm:pt>
    <dgm:pt modelId="{1B5196F3-7C08-4801-9D2C-6F0D77F90AB2}">
      <dgm:prSet phldrT="[Текст]"/>
      <dgm:spPr/>
      <dgm:t>
        <a:bodyPr/>
        <a:lstStyle/>
        <a:p>
          <a:r>
            <a:rPr lang="ru-RU" dirty="0" smtClean="0"/>
            <a:t>Камень</a:t>
          </a:r>
          <a:endParaRPr lang="ru-RU" dirty="0"/>
        </a:p>
      </dgm:t>
    </dgm:pt>
    <dgm:pt modelId="{23082AF9-72DF-475C-95F1-C94EF5258EF0}" type="parTrans" cxnId="{20A22230-7DCB-44F1-97C5-3F3FCA4DA580}">
      <dgm:prSet/>
      <dgm:spPr/>
      <dgm:t>
        <a:bodyPr/>
        <a:lstStyle/>
        <a:p>
          <a:endParaRPr lang="ru-RU"/>
        </a:p>
      </dgm:t>
    </dgm:pt>
    <dgm:pt modelId="{2AC747E4-2904-436D-A5BC-B3EAEF46877D}" type="sibTrans" cxnId="{20A22230-7DCB-44F1-97C5-3F3FCA4DA580}">
      <dgm:prSet/>
      <dgm:spPr/>
      <dgm:t>
        <a:bodyPr/>
        <a:lstStyle/>
        <a:p>
          <a:endParaRPr lang="ru-RU"/>
        </a:p>
      </dgm:t>
    </dgm:pt>
    <dgm:pt modelId="{DED6CDA0-A80D-48D6-898E-34F841DFD59B}">
      <dgm:prSet phldrT="[Текст]"/>
      <dgm:spPr/>
      <dgm:t>
        <a:bodyPr/>
        <a:lstStyle/>
        <a:p>
          <a:r>
            <a:rPr lang="ru-RU" dirty="0" smtClean="0"/>
            <a:t>Дерево</a:t>
          </a:r>
          <a:endParaRPr lang="ru-RU" dirty="0"/>
        </a:p>
      </dgm:t>
    </dgm:pt>
    <dgm:pt modelId="{5A5889C5-4821-404A-A016-226A5A31FFC8}" type="parTrans" cxnId="{059257D8-F870-4DD9-A448-727090C6C4FC}">
      <dgm:prSet/>
      <dgm:spPr/>
      <dgm:t>
        <a:bodyPr/>
        <a:lstStyle/>
        <a:p>
          <a:endParaRPr lang="ru-RU"/>
        </a:p>
      </dgm:t>
    </dgm:pt>
    <dgm:pt modelId="{EFEE2492-79E8-489E-A0CD-0E91EDE0180E}" type="sibTrans" cxnId="{059257D8-F870-4DD9-A448-727090C6C4FC}">
      <dgm:prSet/>
      <dgm:spPr/>
      <dgm:t>
        <a:bodyPr/>
        <a:lstStyle/>
        <a:p>
          <a:endParaRPr lang="ru-RU"/>
        </a:p>
      </dgm:t>
    </dgm:pt>
    <dgm:pt modelId="{C16827FD-465C-41B4-B929-4F23538803BC}">
      <dgm:prSet phldrT="[Текст]"/>
      <dgm:spPr/>
      <dgm:t>
        <a:bodyPr/>
        <a:lstStyle/>
        <a:p>
          <a:r>
            <a:rPr lang="ru-RU" dirty="0" smtClean="0"/>
            <a:t>Бронза</a:t>
          </a:r>
          <a:endParaRPr lang="ru-RU" dirty="0"/>
        </a:p>
      </dgm:t>
    </dgm:pt>
    <dgm:pt modelId="{90E23044-164C-44A1-B8F4-7F1F534A4A99}" type="parTrans" cxnId="{323B9D79-2C66-40E0-ADAB-9FCB4DB86666}">
      <dgm:prSet/>
      <dgm:spPr/>
      <dgm:t>
        <a:bodyPr/>
        <a:lstStyle/>
        <a:p>
          <a:endParaRPr lang="ru-RU"/>
        </a:p>
      </dgm:t>
    </dgm:pt>
    <dgm:pt modelId="{EDB4F0FD-0BD7-41BB-B14F-C2C7276B3901}" type="sibTrans" cxnId="{323B9D79-2C66-40E0-ADAB-9FCB4DB86666}">
      <dgm:prSet/>
      <dgm:spPr/>
      <dgm:t>
        <a:bodyPr/>
        <a:lstStyle/>
        <a:p>
          <a:endParaRPr lang="ru-RU"/>
        </a:p>
      </dgm:t>
    </dgm:pt>
    <dgm:pt modelId="{0C84A738-63FF-4439-BFE4-CAC6A5C601E1}" type="pres">
      <dgm:prSet presAssocID="{B47033BD-E5D0-4575-B824-92D3FB97C22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D94355-B290-4232-9850-B8C7641E0ACA}" type="pres">
      <dgm:prSet presAssocID="{2000BC9F-7200-45DE-8373-C587238F4399}" presName="centerShape" presStyleLbl="node0" presStyleIdx="0" presStyleCnt="1"/>
      <dgm:spPr/>
      <dgm:t>
        <a:bodyPr/>
        <a:lstStyle/>
        <a:p>
          <a:endParaRPr lang="ru-RU"/>
        </a:p>
      </dgm:t>
    </dgm:pt>
    <dgm:pt modelId="{EE7124DB-190B-4070-A37F-788057620F1B}" type="pres">
      <dgm:prSet presAssocID="{5865A520-70BB-481A-AED3-897140AE4A8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68F495-AD7C-4D82-ABCF-4CF5AF377DD0}" type="pres">
      <dgm:prSet presAssocID="{5865A520-70BB-481A-AED3-897140AE4A84}" presName="dummy" presStyleCnt="0"/>
      <dgm:spPr/>
    </dgm:pt>
    <dgm:pt modelId="{9D45407A-1284-42D2-B92C-91A23C501963}" type="pres">
      <dgm:prSet presAssocID="{FD82C24A-B2CF-431F-ACF6-851F207231CC}" presName="sibTrans" presStyleLbl="sibTrans2D1" presStyleIdx="0" presStyleCnt="4"/>
      <dgm:spPr/>
      <dgm:t>
        <a:bodyPr/>
        <a:lstStyle/>
        <a:p>
          <a:endParaRPr lang="ru-RU"/>
        </a:p>
      </dgm:t>
    </dgm:pt>
    <dgm:pt modelId="{6B8BD1C3-2028-44D6-A5FA-910675B38244}" type="pres">
      <dgm:prSet presAssocID="{1B5196F3-7C08-4801-9D2C-6F0D77F90AB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E8A58D-1703-400E-AC2B-030093B9C350}" type="pres">
      <dgm:prSet presAssocID="{1B5196F3-7C08-4801-9D2C-6F0D77F90AB2}" presName="dummy" presStyleCnt="0"/>
      <dgm:spPr/>
    </dgm:pt>
    <dgm:pt modelId="{6D214AF1-6EE2-43A6-B456-CD86FCA4B6CA}" type="pres">
      <dgm:prSet presAssocID="{2AC747E4-2904-436D-A5BC-B3EAEF46877D}" presName="sibTrans" presStyleLbl="sibTrans2D1" presStyleIdx="1" presStyleCnt="4"/>
      <dgm:spPr/>
      <dgm:t>
        <a:bodyPr/>
        <a:lstStyle/>
        <a:p>
          <a:endParaRPr lang="ru-RU"/>
        </a:p>
      </dgm:t>
    </dgm:pt>
    <dgm:pt modelId="{DF0A1916-EDFF-4D33-A5ED-1EDEE8FAF0A9}" type="pres">
      <dgm:prSet presAssocID="{DED6CDA0-A80D-48D6-898E-34F841DFD59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C2271-93F3-4220-A9C3-FC1AD8E2EBCA}" type="pres">
      <dgm:prSet presAssocID="{DED6CDA0-A80D-48D6-898E-34F841DFD59B}" presName="dummy" presStyleCnt="0"/>
      <dgm:spPr/>
    </dgm:pt>
    <dgm:pt modelId="{DAB20A60-57A3-4F60-91D7-706C4BF7D57D}" type="pres">
      <dgm:prSet presAssocID="{EFEE2492-79E8-489E-A0CD-0E91EDE0180E}" presName="sibTrans" presStyleLbl="sibTrans2D1" presStyleIdx="2" presStyleCnt="4"/>
      <dgm:spPr/>
      <dgm:t>
        <a:bodyPr/>
        <a:lstStyle/>
        <a:p>
          <a:endParaRPr lang="ru-RU"/>
        </a:p>
      </dgm:t>
    </dgm:pt>
    <dgm:pt modelId="{76265EB6-CB34-41A3-B4D3-CAA66258BA0E}" type="pres">
      <dgm:prSet presAssocID="{C16827FD-465C-41B4-B929-4F23538803B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E2C6AB-BF58-4DE2-A928-837049545E2C}" type="pres">
      <dgm:prSet presAssocID="{C16827FD-465C-41B4-B929-4F23538803BC}" presName="dummy" presStyleCnt="0"/>
      <dgm:spPr/>
    </dgm:pt>
    <dgm:pt modelId="{2EC5237C-BF21-4755-9703-E8042A4BD06F}" type="pres">
      <dgm:prSet presAssocID="{EDB4F0FD-0BD7-41BB-B14F-C2C7276B3901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4CE38749-8E0B-47FE-91B2-984400FDAAEA}" type="presOf" srcId="{1B5196F3-7C08-4801-9D2C-6F0D77F90AB2}" destId="{6B8BD1C3-2028-44D6-A5FA-910675B38244}" srcOrd="0" destOrd="0" presId="urn:microsoft.com/office/officeart/2005/8/layout/radial6"/>
    <dgm:cxn modelId="{F178873A-B0D3-4E7E-BF61-68D5A4FD7F26}" type="presOf" srcId="{5865A520-70BB-481A-AED3-897140AE4A84}" destId="{EE7124DB-190B-4070-A37F-788057620F1B}" srcOrd="0" destOrd="0" presId="urn:microsoft.com/office/officeart/2005/8/layout/radial6"/>
    <dgm:cxn modelId="{20A22230-7DCB-44F1-97C5-3F3FCA4DA580}" srcId="{2000BC9F-7200-45DE-8373-C587238F4399}" destId="{1B5196F3-7C08-4801-9D2C-6F0D77F90AB2}" srcOrd="1" destOrd="0" parTransId="{23082AF9-72DF-475C-95F1-C94EF5258EF0}" sibTransId="{2AC747E4-2904-436D-A5BC-B3EAEF46877D}"/>
    <dgm:cxn modelId="{0A1D2DE1-478D-49D7-89FC-0B4CE937FC73}" srcId="{2000BC9F-7200-45DE-8373-C587238F4399}" destId="{5865A520-70BB-481A-AED3-897140AE4A84}" srcOrd="0" destOrd="0" parTransId="{308FAE18-89C9-4AE2-BE4F-7E2B549E9ACF}" sibTransId="{FD82C24A-B2CF-431F-ACF6-851F207231CC}"/>
    <dgm:cxn modelId="{076DF4CE-769C-4C51-8820-FE416BB42E5B}" srcId="{B47033BD-E5D0-4575-B824-92D3FB97C222}" destId="{2000BC9F-7200-45DE-8373-C587238F4399}" srcOrd="0" destOrd="0" parTransId="{9D9F9E9B-D36E-4078-A174-33593886C38E}" sibTransId="{9C5BF5BE-99CB-439D-880E-6DECB8FA4843}"/>
    <dgm:cxn modelId="{AFD75A92-3659-4073-AB5C-52EDD9A33AFF}" type="presOf" srcId="{EFEE2492-79E8-489E-A0CD-0E91EDE0180E}" destId="{DAB20A60-57A3-4F60-91D7-706C4BF7D57D}" srcOrd="0" destOrd="0" presId="urn:microsoft.com/office/officeart/2005/8/layout/radial6"/>
    <dgm:cxn modelId="{050748EA-A343-4CC8-8CCE-298233D4F1C3}" type="presOf" srcId="{DED6CDA0-A80D-48D6-898E-34F841DFD59B}" destId="{DF0A1916-EDFF-4D33-A5ED-1EDEE8FAF0A9}" srcOrd="0" destOrd="0" presId="urn:microsoft.com/office/officeart/2005/8/layout/radial6"/>
    <dgm:cxn modelId="{10093C68-2A3C-4B69-9FC3-6D1412BC8903}" type="presOf" srcId="{B47033BD-E5D0-4575-B824-92D3FB97C222}" destId="{0C84A738-63FF-4439-BFE4-CAC6A5C601E1}" srcOrd="0" destOrd="0" presId="urn:microsoft.com/office/officeart/2005/8/layout/radial6"/>
    <dgm:cxn modelId="{DB3EBC4F-95DA-4293-83DE-E1EC1A669937}" type="presOf" srcId="{FD82C24A-B2CF-431F-ACF6-851F207231CC}" destId="{9D45407A-1284-42D2-B92C-91A23C501963}" srcOrd="0" destOrd="0" presId="urn:microsoft.com/office/officeart/2005/8/layout/radial6"/>
    <dgm:cxn modelId="{059257D8-F870-4DD9-A448-727090C6C4FC}" srcId="{2000BC9F-7200-45DE-8373-C587238F4399}" destId="{DED6CDA0-A80D-48D6-898E-34F841DFD59B}" srcOrd="2" destOrd="0" parTransId="{5A5889C5-4821-404A-A016-226A5A31FFC8}" sibTransId="{EFEE2492-79E8-489E-A0CD-0E91EDE0180E}"/>
    <dgm:cxn modelId="{3FEE73BA-AB79-4EC7-959C-4AF56623925C}" type="presOf" srcId="{2AC747E4-2904-436D-A5BC-B3EAEF46877D}" destId="{6D214AF1-6EE2-43A6-B456-CD86FCA4B6CA}" srcOrd="0" destOrd="0" presId="urn:microsoft.com/office/officeart/2005/8/layout/radial6"/>
    <dgm:cxn modelId="{323B9D79-2C66-40E0-ADAB-9FCB4DB86666}" srcId="{2000BC9F-7200-45DE-8373-C587238F4399}" destId="{C16827FD-465C-41B4-B929-4F23538803BC}" srcOrd="3" destOrd="0" parTransId="{90E23044-164C-44A1-B8F4-7F1F534A4A99}" sibTransId="{EDB4F0FD-0BD7-41BB-B14F-C2C7276B3901}"/>
    <dgm:cxn modelId="{F264C1DD-7D28-4689-9000-6015E1B7E8DC}" type="presOf" srcId="{2000BC9F-7200-45DE-8373-C587238F4399}" destId="{A0D94355-B290-4232-9850-B8C7641E0ACA}" srcOrd="0" destOrd="0" presId="urn:microsoft.com/office/officeart/2005/8/layout/radial6"/>
    <dgm:cxn modelId="{3F5EF3C1-BEF1-4B55-B348-A55A58017D96}" type="presOf" srcId="{C16827FD-465C-41B4-B929-4F23538803BC}" destId="{76265EB6-CB34-41A3-B4D3-CAA66258BA0E}" srcOrd="0" destOrd="0" presId="urn:microsoft.com/office/officeart/2005/8/layout/radial6"/>
    <dgm:cxn modelId="{4FC2679C-A0B6-47A5-B362-04DB1B3D3224}" type="presOf" srcId="{EDB4F0FD-0BD7-41BB-B14F-C2C7276B3901}" destId="{2EC5237C-BF21-4755-9703-E8042A4BD06F}" srcOrd="0" destOrd="0" presId="urn:microsoft.com/office/officeart/2005/8/layout/radial6"/>
    <dgm:cxn modelId="{226CD0C3-5212-4757-99FC-D523FBC3D019}" type="presParOf" srcId="{0C84A738-63FF-4439-BFE4-CAC6A5C601E1}" destId="{A0D94355-B290-4232-9850-B8C7641E0ACA}" srcOrd="0" destOrd="0" presId="urn:microsoft.com/office/officeart/2005/8/layout/radial6"/>
    <dgm:cxn modelId="{A65485C5-E526-476C-B4C8-970C160EF3FF}" type="presParOf" srcId="{0C84A738-63FF-4439-BFE4-CAC6A5C601E1}" destId="{EE7124DB-190B-4070-A37F-788057620F1B}" srcOrd="1" destOrd="0" presId="urn:microsoft.com/office/officeart/2005/8/layout/radial6"/>
    <dgm:cxn modelId="{8483E3EA-AA5B-426B-BF33-77AFDF521E4E}" type="presParOf" srcId="{0C84A738-63FF-4439-BFE4-CAC6A5C601E1}" destId="{E268F495-AD7C-4D82-ABCF-4CF5AF377DD0}" srcOrd="2" destOrd="0" presId="urn:microsoft.com/office/officeart/2005/8/layout/radial6"/>
    <dgm:cxn modelId="{48614B02-4F8F-4CB4-9DF0-BDB50B06B7DD}" type="presParOf" srcId="{0C84A738-63FF-4439-BFE4-CAC6A5C601E1}" destId="{9D45407A-1284-42D2-B92C-91A23C501963}" srcOrd="3" destOrd="0" presId="urn:microsoft.com/office/officeart/2005/8/layout/radial6"/>
    <dgm:cxn modelId="{7BE2295A-C03B-4BDD-AFDA-F8B4F7E9EDDB}" type="presParOf" srcId="{0C84A738-63FF-4439-BFE4-CAC6A5C601E1}" destId="{6B8BD1C3-2028-44D6-A5FA-910675B38244}" srcOrd="4" destOrd="0" presId="urn:microsoft.com/office/officeart/2005/8/layout/radial6"/>
    <dgm:cxn modelId="{C2560322-C4BD-4BF4-89A8-B3EC29BAA4FD}" type="presParOf" srcId="{0C84A738-63FF-4439-BFE4-CAC6A5C601E1}" destId="{A3E8A58D-1703-400E-AC2B-030093B9C350}" srcOrd="5" destOrd="0" presId="urn:microsoft.com/office/officeart/2005/8/layout/radial6"/>
    <dgm:cxn modelId="{56637242-FEDE-4FBA-A38E-A950DC3851EE}" type="presParOf" srcId="{0C84A738-63FF-4439-BFE4-CAC6A5C601E1}" destId="{6D214AF1-6EE2-43A6-B456-CD86FCA4B6CA}" srcOrd="6" destOrd="0" presId="urn:microsoft.com/office/officeart/2005/8/layout/radial6"/>
    <dgm:cxn modelId="{EA9FD11C-99E0-446B-B401-FDB44127DCC7}" type="presParOf" srcId="{0C84A738-63FF-4439-BFE4-CAC6A5C601E1}" destId="{DF0A1916-EDFF-4D33-A5ED-1EDEE8FAF0A9}" srcOrd="7" destOrd="0" presId="urn:microsoft.com/office/officeart/2005/8/layout/radial6"/>
    <dgm:cxn modelId="{C070EC74-F560-4D9E-B45A-EF8CE2277B96}" type="presParOf" srcId="{0C84A738-63FF-4439-BFE4-CAC6A5C601E1}" destId="{23DC2271-93F3-4220-A9C3-FC1AD8E2EBCA}" srcOrd="8" destOrd="0" presId="urn:microsoft.com/office/officeart/2005/8/layout/radial6"/>
    <dgm:cxn modelId="{A4F73738-2F2B-4855-9283-D9B4E801BB38}" type="presParOf" srcId="{0C84A738-63FF-4439-BFE4-CAC6A5C601E1}" destId="{DAB20A60-57A3-4F60-91D7-706C4BF7D57D}" srcOrd="9" destOrd="0" presId="urn:microsoft.com/office/officeart/2005/8/layout/radial6"/>
    <dgm:cxn modelId="{4B535685-5C26-4AD6-83F0-BCA8BA4658BF}" type="presParOf" srcId="{0C84A738-63FF-4439-BFE4-CAC6A5C601E1}" destId="{76265EB6-CB34-41A3-B4D3-CAA66258BA0E}" srcOrd="10" destOrd="0" presId="urn:microsoft.com/office/officeart/2005/8/layout/radial6"/>
    <dgm:cxn modelId="{C6298EDC-BF56-4729-A213-07C8EA17E1D4}" type="presParOf" srcId="{0C84A738-63FF-4439-BFE4-CAC6A5C601E1}" destId="{B8E2C6AB-BF58-4DE2-A928-837049545E2C}" srcOrd="11" destOrd="0" presId="urn:microsoft.com/office/officeart/2005/8/layout/radial6"/>
    <dgm:cxn modelId="{26705455-90FD-426B-958B-C01FAB6B41D9}" type="presParOf" srcId="{0C84A738-63FF-4439-BFE4-CAC6A5C601E1}" destId="{2EC5237C-BF21-4755-9703-E8042A4BD06F}" srcOrd="12" destOrd="0" presId="urn:microsoft.com/office/officeart/2005/8/layout/radial6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06CCAC-705B-4EDC-BF6D-B83C2D708B23}" type="doc">
      <dgm:prSet loTypeId="urn:microsoft.com/office/officeart/2005/8/layout/hierarchy2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BC13D98-AD15-4F22-9208-10C6F6D3F6CE}">
      <dgm:prSet phldrT="[Текст]"/>
      <dgm:spPr/>
      <dgm:t>
        <a:bodyPr/>
        <a:lstStyle/>
        <a:p>
          <a:r>
            <a:rPr lang="ru-RU" dirty="0" smtClean="0"/>
            <a:t>Скульптура</a:t>
          </a:r>
          <a:endParaRPr lang="ru-RU" dirty="0"/>
        </a:p>
      </dgm:t>
    </dgm:pt>
    <dgm:pt modelId="{10C300A0-282A-4324-AA62-4DCE337E310E}" type="parTrans" cxnId="{C4625567-58EF-4F55-AF9B-22AAD1E22DD0}">
      <dgm:prSet/>
      <dgm:spPr/>
      <dgm:t>
        <a:bodyPr/>
        <a:lstStyle/>
        <a:p>
          <a:endParaRPr lang="ru-RU"/>
        </a:p>
      </dgm:t>
    </dgm:pt>
    <dgm:pt modelId="{A3128BC3-E977-4662-BD54-4B56E2E563EE}" type="sibTrans" cxnId="{C4625567-58EF-4F55-AF9B-22AAD1E22DD0}">
      <dgm:prSet/>
      <dgm:spPr/>
      <dgm:t>
        <a:bodyPr/>
        <a:lstStyle/>
        <a:p>
          <a:endParaRPr lang="ru-RU"/>
        </a:p>
      </dgm:t>
    </dgm:pt>
    <dgm:pt modelId="{3F6DABE2-1C55-4DD0-B2F2-30381FC48583}">
      <dgm:prSet phldrT="[Текст]"/>
      <dgm:spPr/>
      <dgm:t>
        <a:bodyPr/>
        <a:lstStyle/>
        <a:p>
          <a:r>
            <a:rPr lang="ru-RU" dirty="0" smtClean="0"/>
            <a:t>Рельефная</a:t>
          </a:r>
          <a:endParaRPr lang="ru-RU" dirty="0"/>
        </a:p>
      </dgm:t>
    </dgm:pt>
    <dgm:pt modelId="{32E408C5-2C89-4537-BDD5-7EDF8DA0D137}" type="parTrans" cxnId="{79C0EEAE-49DA-4E99-9396-C9410FF1295C}">
      <dgm:prSet/>
      <dgm:spPr/>
      <dgm:t>
        <a:bodyPr/>
        <a:lstStyle/>
        <a:p>
          <a:endParaRPr lang="ru-RU"/>
        </a:p>
      </dgm:t>
    </dgm:pt>
    <dgm:pt modelId="{AA397BCA-3785-4985-B245-D659F72ECB14}" type="sibTrans" cxnId="{79C0EEAE-49DA-4E99-9396-C9410FF1295C}">
      <dgm:prSet/>
      <dgm:spPr/>
      <dgm:t>
        <a:bodyPr/>
        <a:lstStyle/>
        <a:p>
          <a:endParaRPr lang="ru-RU"/>
        </a:p>
      </dgm:t>
    </dgm:pt>
    <dgm:pt modelId="{039143B6-0E0A-4060-9CD6-60A5A7015FBA}">
      <dgm:prSet phldrT="[Текст]"/>
      <dgm:spPr/>
      <dgm:t>
        <a:bodyPr/>
        <a:lstStyle/>
        <a:p>
          <a:r>
            <a:rPr lang="ru-RU" dirty="0" smtClean="0"/>
            <a:t>Горельеф</a:t>
          </a:r>
          <a:endParaRPr lang="ru-RU" dirty="0"/>
        </a:p>
      </dgm:t>
    </dgm:pt>
    <dgm:pt modelId="{D04BD15F-E0B8-49B2-B8AA-377A12CA05EA}" type="parTrans" cxnId="{965E966D-28AE-48DA-BF10-8DB9E138A0B8}">
      <dgm:prSet/>
      <dgm:spPr/>
      <dgm:t>
        <a:bodyPr/>
        <a:lstStyle/>
        <a:p>
          <a:endParaRPr lang="ru-RU"/>
        </a:p>
      </dgm:t>
    </dgm:pt>
    <dgm:pt modelId="{ADB0CA4F-BCC6-465E-8255-4E552395043D}" type="sibTrans" cxnId="{965E966D-28AE-48DA-BF10-8DB9E138A0B8}">
      <dgm:prSet/>
      <dgm:spPr/>
      <dgm:t>
        <a:bodyPr/>
        <a:lstStyle/>
        <a:p>
          <a:endParaRPr lang="ru-RU"/>
        </a:p>
      </dgm:t>
    </dgm:pt>
    <dgm:pt modelId="{ED5BE43E-5EEC-419C-9E7C-693DA9EA9A9C}">
      <dgm:prSet phldrT="[Текст]"/>
      <dgm:spPr/>
      <dgm:t>
        <a:bodyPr/>
        <a:lstStyle/>
        <a:p>
          <a:r>
            <a:rPr lang="ru-RU" dirty="0" smtClean="0"/>
            <a:t>Барельеф</a:t>
          </a:r>
          <a:endParaRPr lang="ru-RU" dirty="0"/>
        </a:p>
      </dgm:t>
    </dgm:pt>
    <dgm:pt modelId="{9BAAF05A-82BF-4E90-BD78-96E919DC37F0}" type="parTrans" cxnId="{65D1304D-6A17-4BEA-AF29-FE8FA3B6468E}">
      <dgm:prSet/>
      <dgm:spPr/>
      <dgm:t>
        <a:bodyPr/>
        <a:lstStyle/>
        <a:p>
          <a:endParaRPr lang="ru-RU"/>
        </a:p>
      </dgm:t>
    </dgm:pt>
    <dgm:pt modelId="{075A3641-AC9D-4CC7-85CE-F5C9764DA60A}" type="sibTrans" cxnId="{65D1304D-6A17-4BEA-AF29-FE8FA3B6468E}">
      <dgm:prSet/>
      <dgm:spPr/>
      <dgm:t>
        <a:bodyPr/>
        <a:lstStyle/>
        <a:p>
          <a:endParaRPr lang="ru-RU"/>
        </a:p>
      </dgm:t>
    </dgm:pt>
    <dgm:pt modelId="{B02F0CB8-2AA9-4DA0-A0EF-F1213837B527}">
      <dgm:prSet phldrT="[Текст]"/>
      <dgm:spPr/>
      <dgm:t>
        <a:bodyPr/>
        <a:lstStyle/>
        <a:p>
          <a:r>
            <a:rPr lang="ru-RU" dirty="0" smtClean="0"/>
            <a:t>Объемная</a:t>
          </a:r>
          <a:endParaRPr lang="ru-RU" dirty="0"/>
        </a:p>
      </dgm:t>
    </dgm:pt>
    <dgm:pt modelId="{8A6DFBD8-731F-445C-B681-6DAE61F41743}" type="parTrans" cxnId="{E6D935D6-E535-44B5-B123-C8E918532323}">
      <dgm:prSet/>
      <dgm:spPr/>
      <dgm:t>
        <a:bodyPr/>
        <a:lstStyle/>
        <a:p>
          <a:endParaRPr lang="ru-RU"/>
        </a:p>
      </dgm:t>
    </dgm:pt>
    <dgm:pt modelId="{17DA6C18-C986-44B9-A8DA-0F6A84F6F2AB}" type="sibTrans" cxnId="{E6D935D6-E535-44B5-B123-C8E918532323}">
      <dgm:prSet/>
      <dgm:spPr/>
      <dgm:t>
        <a:bodyPr/>
        <a:lstStyle/>
        <a:p>
          <a:endParaRPr lang="ru-RU"/>
        </a:p>
      </dgm:t>
    </dgm:pt>
    <dgm:pt modelId="{E1D2B71C-AED1-40F6-8369-3F57784E4CB3}">
      <dgm:prSet phldrT="[Текст]"/>
      <dgm:spPr/>
      <dgm:t>
        <a:bodyPr/>
        <a:lstStyle/>
        <a:p>
          <a:r>
            <a:rPr lang="ru-RU" dirty="0" smtClean="0"/>
            <a:t>Выполняется в любом масштабе</a:t>
          </a:r>
          <a:endParaRPr lang="ru-RU" dirty="0"/>
        </a:p>
      </dgm:t>
    </dgm:pt>
    <dgm:pt modelId="{186B52D3-CB0C-4EB8-83D7-7AB512261414}" type="parTrans" cxnId="{4090AE8A-1F4F-4893-B36A-FFE78F8F93D2}">
      <dgm:prSet/>
      <dgm:spPr/>
      <dgm:t>
        <a:bodyPr/>
        <a:lstStyle/>
        <a:p>
          <a:endParaRPr lang="ru-RU"/>
        </a:p>
      </dgm:t>
    </dgm:pt>
    <dgm:pt modelId="{40D0CFA9-8651-4C6F-9918-FE331DF5BF83}" type="sibTrans" cxnId="{4090AE8A-1F4F-4893-B36A-FFE78F8F93D2}">
      <dgm:prSet/>
      <dgm:spPr/>
      <dgm:t>
        <a:bodyPr/>
        <a:lstStyle/>
        <a:p>
          <a:endParaRPr lang="ru-RU"/>
        </a:p>
      </dgm:t>
    </dgm:pt>
    <dgm:pt modelId="{BCC6572F-A3BB-400D-8F81-AE172D491770}">
      <dgm:prSet/>
      <dgm:spPr/>
      <dgm:t>
        <a:bodyPr/>
        <a:lstStyle/>
        <a:p>
          <a:r>
            <a:rPr lang="ru-RU" dirty="0" smtClean="0"/>
            <a:t>Контррельеф</a:t>
          </a:r>
          <a:endParaRPr lang="ru-RU" dirty="0"/>
        </a:p>
      </dgm:t>
    </dgm:pt>
    <dgm:pt modelId="{ED8D3B00-EF80-4F0C-9BC8-E92D49889C37}" type="parTrans" cxnId="{21B5CDA7-FA7A-48F3-A3E4-70A8CE1249E7}">
      <dgm:prSet/>
      <dgm:spPr/>
      <dgm:t>
        <a:bodyPr/>
        <a:lstStyle/>
        <a:p>
          <a:endParaRPr lang="ru-RU"/>
        </a:p>
      </dgm:t>
    </dgm:pt>
    <dgm:pt modelId="{372658EA-7B72-49DC-89B8-EDB0948B0369}" type="sibTrans" cxnId="{21B5CDA7-FA7A-48F3-A3E4-70A8CE1249E7}">
      <dgm:prSet/>
      <dgm:spPr/>
      <dgm:t>
        <a:bodyPr/>
        <a:lstStyle/>
        <a:p>
          <a:endParaRPr lang="ru-RU"/>
        </a:p>
      </dgm:t>
    </dgm:pt>
    <dgm:pt modelId="{B1BFB123-B9DF-4A26-87DB-3980B21D288A}" type="pres">
      <dgm:prSet presAssocID="{BC06CCAC-705B-4EDC-BF6D-B83C2D708B2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6E6677-4F24-4375-A391-BDFF3D03BDFB}" type="pres">
      <dgm:prSet presAssocID="{9BC13D98-AD15-4F22-9208-10C6F6D3F6CE}" presName="root1" presStyleCnt="0"/>
      <dgm:spPr/>
    </dgm:pt>
    <dgm:pt modelId="{35778FFB-F3F4-4C04-9CBF-5A6EAE9BA85E}" type="pres">
      <dgm:prSet presAssocID="{9BC13D98-AD15-4F22-9208-10C6F6D3F6C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6138D5-61E1-4E4C-94A2-DB64D86A9F0E}" type="pres">
      <dgm:prSet presAssocID="{9BC13D98-AD15-4F22-9208-10C6F6D3F6CE}" presName="level2hierChild" presStyleCnt="0"/>
      <dgm:spPr/>
    </dgm:pt>
    <dgm:pt modelId="{4BD6FA2F-D7BE-4BAF-949C-6BBB525CF642}" type="pres">
      <dgm:prSet presAssocID="{32E408C5-2C89-4537-BDD5-7EDF8DA0D137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DE1983FF-41D4-430D-8001-2F7938AAEB29}" type="pres">
      <dgm:prSet presAssocID="{32E408C5-2C89-4537-BDD5-7EDF8DA0D137}" presName="connTx" presStyleLbl="parChTrans1D2" presStyleIdx="0" presStyleCnt="2"/>
      <dgm:spPr/>
      <dgm:t>
        <a:bodyPr/>
        <a:lstStyle/>
        <a:p>
          <a:endParaRPr lang="ru-RU"/>
        </a:p>
      </dgm:t>
    </dgm:pt>
    <dgm:pt modelId="{26831127-3669-4E06-BAF6-7606E33E26F2}" type="pres">
      <dgm:prSet presAssocID="{3F6DABE2-1C55-4DD0-B2F2-30381FC48583}" presName="root2" presStyleCnt="0"/>
      <dgm:spPr/>
    </dgm:pt>
    <dgm:pt modelId="{BAC66A13-B014-4195-95C3-9689EB9EAA91}" type="pres">
      <dgm:prSet presAssocID="{3F6DABE2-1C55-4DD0-B2F2-30381FC48583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F9BEC7-5255-4658-B2FC-0E6BB43E2C2D}" type="pres">
      <dgm:prSet presAssocID="{3F6DABE2-1C55-4DD0-B2F2-30381FC48583}" presName="level3hierChild" presStyleCnt="0"/>
      <dgm:spPr/>
    </dgm:pt>
    <dgm:pt modelId="{EB6BB224-9F05-4B57-9512-71DF2550F85B}" type="pres">
      <dgm:prSet presAssocID="{D04BD15F-E0B8-49B2-B8AA-377A12CA05EA}" presName="conn2-1" presStyleLbl="parChTrans1D3" presStyleIdx="0" presStyleCnt="4"/>
      <dgm:spPr/>
      <dgm:t>
        <a:bodyPr/>
        <a:lstStyle/>
        <a:p>
          <a:endParaRPr lang="ru-RU"/>
        </a:p>
      </dgm:t>
    </dgm:pt>
    <dgm:pt modelId="{BFB02001-E1C2-423F-8F9A-C9B51469B9FC}" type="pres">
      <dgm:prSet presAssocID="{D04BD15F-E0B8-49B2-B8AA-377A12CA05EA}" presName="connTx" presStyleLbl="parChTrans1D3" presStyleIdx="0" presStyleCnt="4"/>
      <dgm:spPr/>
      <dgm:t>
        <a:bodyPr/>
        <a:lstStyle/>
        <a:p>
          <a:endParaRPr lang="ru-RU"/>
        </a:p>
      </dgm:t>
    </dgm:pt>
    <dgm:pt modelId="{5F14F27F-0441-4BC2-80FA-1B9FDE190046}" type="pres">
      <dgm:prSet presAssocID="{039143B6-0E0A-4060-9CD6-60A5A7015FBA}" presName="root2" presStyleCnt="0"/>
      <dgm:spPr/>
    </dgm:pt>
    <dgm:pt modelId="{4BA5C24B-E980-435E-BD4A-3A2A51B31A9B}" type="pres">
      <dgm:prSet presAssocID="{039143B6-0E0A-4060-9CD6-60A5A7015FBA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2B7F38-9586-4403-ACD6-A76801AB6496}" type="pres">
      <dgm:prSet presAssocID="{039143B6-0E0A-4060-9CD6-60A5A7015FBA}" presName="level3hierChild" presStyleCnt="0"/>
      <dgm:spPr/>
    </dgm:pt>
    <dgm:pt modelId="{08361062-72AF-49C7-8C13-C09AB6B595B9}" type="pres">
      <dgm:prSet presAssocID="{9BAAF05A-82BF-4E90-BD78-96E919DC37F0}" presName="conn2-1" presStyleLbl="parChTrans1D3" presStyleIdx="1" presStyleCnt="4"/>
      <dgm:spPr/>
      <dgm:t>
        <a:bodyPr/>
        <a:lstStyle/>
        <a:p>
          <a:endParaRPr lang="ru-RU"/>
        </a:p>
      </dgm:t>
    </dgm:pt>
    <dgm:pt modelId="{58717382-F8DE-4E6F-B139-5CD227EA1F48}" type="pres">
      <dgm:prSet presAssocID="{9BAAF05A-82BF-4E90-BD78-96E919DC37F0}" presName="connTx" presStyleLbl="parChTrans1D3" presStyleIdx="1" presStyleCnt="4"/>
      <dgm:spPr/>
      <dgm:t>
        <a:bodyPr/>
        <a:lstStyle/>
        <a:p>
          <a:endParaRPr lang="ru-RU"/>
        </a:p>
      </dgm:t>
    </dgm:pt>
    <dgm:pt modelId="{F7681FE4-6FB1-4FAE-BFD7-3FF2ED9FC1DC}" type="pres">
      <dgm:prSet presAssocID="{ED5BE43E-5EEC-419C-9E7C-693DA9EA9A9C}" presName="root2" presStyleCnt="0"/>
      <dgm:spPr/>
    </dgm:pt>
    <dgm:pt modelId="{579B79EC-FC03-46DD-B43F-CD30F69FA085}" type="pres">
      <dgm:prSet presAssocID="{ED5BE43E-5EEC-419C-9E7C-693DA9EA9A9C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867BF2-69A7-4189-BA5F-0B0B17D51A04}" type="pres">
      <dgm:prSet presAssocID="{ED5BE43E-5EEC-419C-9E7C-693DA9EA9A9C}" presName="level3hierChild" presStyleCnt="0"/>
      <dgm:spPr/>
    </dgm:pt>
    <dgm:pt modelId="{C81257B2-246C-4640-A2AB-C94290D335B7}" type="pres">
      <dgm:prSet presAssocID="{ED8D3B00-EF80-4F0C-9BC8-E92D49889C37}" presName="conn2-1" presStyleLbl="parChTrans1D3" presStyleIdx="2" presStyleCnt="4"/>
      <dgm:spPr/>
      <dgm:t>
        <a:bodyPr/>
        <a:lstStyle/>
        <a:p>
          <a:endParaRPr lang="ru-RU"/>
        </a:p>
      </dgm:t>
    </dgm:pt>
    <dgm:pt modelId="{32036815-DD40-4A1F-9C34-D8CFB5A670C3}" type="pres">
      <dgm:prSet presAssocID="{ED8D3B00-EF80-4F0C-9BC8-E92D49889C37}" presName="connTx" presStyleLbl="parChTrans1D3" presStyleIdx="2" presStyleCnt="4"/>
      <dgm:spPr/>
      <dgm:t>
        <a:bodyPr/>
        <a:lstStyle/>
        <a:p>
          <a:endParaRPr lang="ru-RU"/>
        </a:p>
      </dgm:t>
    </dgm:pt>
    <dgm:pt modelId="{CF9475F8-F2FB-409E-89DF-8F0A4C2C4ABB}" type="pres">
      <dgm:prSet presAssocID="{BCC6572F-A3BB-400D-8F81-AE172D491770}" presName="root2" presStyleCnt="0"/>
      <dgm:spPr/>
    </dgm:pt>
    <dgm:pt modelId="{A85E6ADB-0D15-452E-85AC-0D5737E2BFA7}" type="pres">
      <dgm:prSet presAssocID="{BCC6572F-A3BB-400D-8F81-AE172D491770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F4A099-5903-4E00-8822-B7E74EEF9D25}" type="pres">
      <dgm:prSet presAssocID="{BCC6572F-A3BB-400D-8F81-AE172D491770}" presName="level3hierChild" presStyleCnt="0"/>
      <dgm:spPr/>
    </dgm:pt>
    <dgm:pt modelId="{DB60BD6C-1EC3-4E91-AB32-D90ED9676348}" type="pres">
      <dgm:prSet presAssocID="{8A6DFBD8-731F-445C-B681-6DAE61F41743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FF780EE5-294D-4BE2-8E47-6620C2837569}" type="pres">
      <dgm:prSet presAssocID="{8A6DFBD8-731F-445C-B681-6DAE61F41743}" presName="connTx" presStyleLbl="parChTrans1D2" presStyleIdx="1" presStyleCnt="2"/>
      <dgm:spPr/>
      <dgm:t>
        <a:bodyPr/>
        <a:lstStyle/>
        <a:p>
          <a:endParaRPr lang="ru-RU"/>
        </a:p>
      </dgm:t>
    </dgm:pt>
    <dgm:pt modelId="{03796538-4162-4123-BCA8-3D3E72491331}" type="pres">
      <dgm:prSet presAssocID="{B02F0CB8-2AA9-4DA0-A0EF-F1213837B527}" presName="root2" presStyleCnt="0"/>
      <dgm:spPr/>
    </dgm:pt>
    <dgm:pt modelId="{70D468B8-AFDD-4443-9CB0-59F496AAB14C}" type="pres">
      <dgm:prSet presAssocID="{B02F0CB8-2AA9-4DA0-A0EF-F1213837B527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22071E-DCD0-47FC-9EB1-62E9541D68F6}" type="pres">
      <dgm:prSet presAssocID="{B02F0CB8-2AA9-4DA0-A0EF-F1213837B527}" presName="level3hierChild" presStyleCnt="0"/>
      <dgm:spPr/>
    </dgm:pt>
    <dgm:pt modelId="{6054E69D-41D6-47DF-B179-06384400E17E}" type="pres">
      <dgm:prSet presAssocID="{186B52D3-CB0C-4EB8-83D7-7AB512261414}" presName="conn2-1" presStyleLbl="parChTrans1D3" presStyleIdx="3" presStyleCnt="4"/>
      <dgm:spPr/>
      <dgm:t>
        <a:bodyPr/>
        <a:lstStyle/>
        <a:p>
          <a:endParaRPr lang="ru-RU"/>
        </a:p>
      </dgm:t>
    </dgm:pt>
    <dgm:pt modelId="{59718368-DD57-43AC-BF7A-65E42EF516CB}" type="pres">
      <dgm:prSet presAssocID="{186B52D3-CB0C-4EB8-83D7-7AB512261414}" presName="connTx" presStyleLbl="parChTrans1D3" presStyleIdx="3" presStyleCnt="4"/>
      <dgm:spPr/>
      <dgm:t>
        <a:bodyPr/>
        <a:lstStyle/>
        <a:p>
          <a:endParaRPr lang="ru-RU"/>
        </a:p>
      </dgm:t>
    </dgm:pt>
    <dgm:pt modelId="{983C6C2C-C11C-41C6-9785-06D06CF51BC9}" type="pres">
      <dgm:prSet presAssocID="{E1D2B71C-AED1-40F6-8369-3F57784E4CB3}" presName="root2" presStyleCnt="0"/>
      <dgm:spPr/>
    </dgm:pt>
    <dgm:pt modelId="{D838959E-2CBA-443A-BF91-0E0FFFDA56EF}" type="pres">
      <dgm:prSet presAssocID="{E1D2B71C-AED1-40F6-8369-3F57784E4CB3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D8DBE4-C30E-44BC-BF5B-5240C660A4DB}" type="pres">
      <dgm:prSet presAssocID="{E1D2B71C-AED1-40F6-8369-3F57784E4CB3}" presName="level3hierChild" presStyleCnt="0"/>
      <dgm:spPr/>
    </dgm:pt>
  </dgm:ptLst>
  <dgm:cxnLst>
    <dgm:cxn modelId="{21B5CDA7-FA7A-48F3-A3E4-70A8CE1249E7}" srcId="{3F6DABE2-1C55-4DD0-B2F2-30381FC48583}" destId="{BCC6572F-A3BB-400D-8F81-AE172D491770}" srcOrd="2" destOrd="0" parTransId="{ED8D3B00-EF80-4F0C-9BC8-E92D49889C37}" sibTransId="{372658EA-7B72-49DC-89B8-EDB0948B0369}"/>
    <dgm:cxn modelId="{29140FB3-09E6-4744-85C3-5002F99EDFE2}" type="presOf" srcId="{9BC13D98-AD15-4F22-9208-10C6F6D3F6CE}" destId="{35778FFB-F3F4-4C04-9CBF-5A6EAE9BA85E}" srcOrd="0" destOrd="0" presId="urn:microsoft.com/office/officeart/2005/8/layout/hierarchy2"/>
    <dgm:cxn modelId="{30467676-EE93-4FBD-B5B8-3919FA061F5A}" type="presOf" srcId="{186B52D3-CB0C-4EB8-83D7-7AB512261414}" destId="{6054E69D-41D6-47DF-B179-06384400E17E}" srcOrd="0" destOrd="0" presId="urn:microsoft.com/office/officeart/2005/8/layout/hierarchy2"/>
    <dgm:cxn modelId="{79C0EEAE-49DA-4E99-9396-C9410FF1295C}" srcId="{9BC13D98-AD15-4F22-9208-10C6F6D3F6CE}" destId="{3F6DABE2-1C55-4DD0-B2F2-30381FC48583}" srcOrd="0" destOrd="0" parTransId="{32E408C5-2C89-4537-BDD5-7EDF8DA0D137}" sibTransId="{AA397BCA-3785-4985-B245-D659F72ECB14}"/>
    <dgm:cxn modelId="{111DA76D-A44C-4352-BF28-23631428819D}" type="presOf" srcId="{BCC6572F-A3BB-400D-8F81-AE172D491770}" destId="{A85E6ADB-0D15-452E-85AC-0D5737E2BFA7}" srcOrd="0" destOrd="0" presId="urn:microsoft.com/office/officeart/2005/8/layout/hierarchy2"/>
    <dgm:cxn modelId="{2A550E49-97C3-421B-9250-2B06B3929FCC}" type="presOf" srcId="{8A6DFBD8-731F-445C-B681-6DAE61F41743}" destId="{FF780EE5-294D-4BE2-8E47-6620C2837569}" srcOrd="1" destOrd="0" presId="urn:microsoft.com/office/officeart/2005/8/layout/hierarchy2"/>
    <dgm:cxn modelId="{E6D935D6-E535-44B5-B123-C8E918532323}" srcId="{9BC13D98-AD15-4F22-9208-10C6F6D3F6CE}" destId="{B02F0CB8-2AA9-4DA0-A0EF-F1213837B527}" srcOrd="1" destOrd="0" parTransId="{8A6DFBD8-731F-445C-B681-6DAE61F41743}" sibTransId="{17DA6C18-C986-44B9-A8DA-0F6A84F6F2AB}"/>
    <dgm:cxn modelId="{B8521A13-349A-4834-B956-AFF74186C8D4}" type="presOf" srcId="{8A6DFBD8-731F-445C-B681-6DAE61F41743}" destId="{DB60BD6C-1EC3-4E91-AB32-D90ED9676348}" srcOrd="0" destOrd="0" presId="urn:microsoft.com/office/officeart/2005/8/layout/hierarchy2"/>
    <dgm:cxn modelId="{C4625567-58EF-4F55-AF9B-22AAD1E22DD0}" srcId="{BC06CCAC-705B-4EDC-BF6D-B83C2D708B23}" destId="{9BC13D98-AD15-4F22-9208-10C6F6D3F6CE}" srcOrd="0" destOrd="0" parTransId="{10C300A0-282A-4324-AA62-4DCE337E310E}" sibTransId="{A3128BC3-E977-4662-BD54-4B56E2E563EE}"/>
    <dgm:cxn modelId="{BD510C00-0105-4516-9147-763F4DD8A82E}" type="presOf" srcId="{B02F0CB8-2AA9-4DA0-A0EF-F1213837B527}" destId="{70D468B8-AFDD-4443-9CB0-59F496AAB14C}" srcOrd="0" destOrd="0" presId="urn:microsoft.com/office/officeart/2005/8/layout/hierarchy2"/>
    <dgm:cxn modelId="{DA6A4276-3448-48A1-BF71-B1BCACC09EA4}" type="presOf" srcId="{D04BD15F-E0B8-49B2-B8AA-377A12CA05EA}" destId="{EB6BB224-9F05-4B57-9512-71DF2550F85B}" srcOrd="0" destOrd="0" presId="urn:microsoft.com/office/officeart/2005/8/layout/hierarchy2"/>
    <dgm:cxn modelId="{414DAB33-6E80-4EE0-8E3B-4C0A16A1E78D}" type="presOf" srcId="{9BAAF05A-82BF-4E90-BD78-96E919DC37F0}" destId="{08361062-72AF-49C7-8C13-C09AB6B595B9}" srcOrd="0" destOrd="0" presId="urn:microsoft.com/office/officeart/2005/8/layout/hierarchy2"/>
    <dgm:cxn modelId="{C474A1B9-B86F-4D9D-8300-9F1487E6E586}" type="presOf" srcId="{ED8D3B00-EF80-4F0C-9BC8-E92D49889C37}" destId="{C81257B2-246C-4640-A2AB-C94290D335B7}" srcOrd="0" destOrd="0" presId="urn:microsoft.com/office/officeart/2005/8/layout/hierarchy2"/>
    <dgm:cxn modelId="{65D1304D-6A17-4BEA-AF29-FE8FA3B6468E}" srcId="{3F6DABE2-1C55-4DD0-B2F2-30381FC48583}" destId="{ED5BE43E-5EEC-419C-9E7C-693DA9EA9A9C}" srcOrd="1" destOrd="0" parTransId="{9BAAF05A-82BF-4E90-BD78-96E919DC37F0}" sibTransId="{075A3641-AC9D-4CC7-85CE-F5C9764DA60A}"/>
    <dgm:cxn modelId="{4090AE8A-1F4F-4893-B36A-FFE78F8F93D2}" srcId="{B02F0CB8-2AA9-4DA0-A0EF-F1213837B527}" destId="{E1D2B71C-AED1-40F6-8369-3F57784E4CB3}" srcOrd="0" destOrd="0" parTransId="{186B52D3-CB0C-4EB8-83D7-7AB512261414}" sibTransId="{40D0CFA9-8651-4C6F-9918-FE331DF5BF83}"/>
    <dgm:cxn modelId="{73FA37A4-63C6-48DD-ACEC-A19704C5B936}" type="presOf" srcId="{32E408C5-2C89-4537-BDD5-7EDF8DA0D137}" destId="{DE1983FF-41D4-430D-8001-2F7938AAEB29}" srcOrd="1" destOrd="0" presId="urn:microsoft.com/office/officeart/2005/8/layout/hierarchy2"/>
    <dgm:cxn modelId="{E6D8B1E2-4FDC-45E8-A9C7-26D633A874AF}" type="presOf" srcId="{E1D2B71C-AED1-40F6-8369-3F57784E4CB3}" destId="{D838959E-2CBA-443A-BF91-0E0FFFDA56EF}" srcOrd="0" destOrd="0" presId="urn:microsoft.com/office/officeart/2005/8/layout/hierarchy2"/>
    <dgm:cxn modelId="{1CC52925-29FC-405F-A6EC-1B067D717988}" type="presOf" srcId="{039143B6-0E0A-4060-9CD6-60A5A7015FBA}" destId="{4BA5C24B-E980-435E-BD4A-3A2A51B31A9B}" srcOrd="0" destOrd="0" presId="urn:microsoft.com/office/officeart/2005/8/layout/hierarchy2"/>
    <dgm:cxn modelId="{CE7A2DF7-386F-4514-B9BA-10821240F170}" type="presOf" srcId="{32E408C5-2C89-4537-BDD5-7EDF8DA0D137}" destId="{4BD6FA2F-D7BE-4BAF-949C-6BBB525CF642}" srcOrd="0" destOrd="0" presId="urn:microsoft.com/office/officeart/2005/8/layout/hierarchy2"/>
    <dgm:cxn modelId="{3C95D2AB-7E45-4DFB-9A30-23C1BE6F3CA2}" type="presOf" srcId="{ED8D3B00-EF80-4F0C-9BC8-E92D49889C37}" destId="{32036815-DD40-4A1F-9C34-D8CFB5A670C3}" srcOrd="1" destOrd="0" presId="urn:microsoft.com/office/officeart/2005/8/layout/hierarchy2"/>
    <dgm:cxn modelId="{5E031F0E-8E8F-4B38-B4A9-E56070746767}" type="presOf" srcId="{186B52D3-CB0C-4EB8-83D7-7AB512261414}" destId="{59718368-DD57-43AC-BF7A-65E42EF516CB}" srcOrd="1" destOrd="0" presId="urn:microsoft.com/office/officeart/2005/8/layout/hierarchy2"/>
    <dgm:cxn modelId="{B4085C9D-CAA8-450F-8956-48A8E470E5E8}" type="presOf" srcId="{ED5BE43E-5EEC-419C-9E7C-693DA9EA9A9C}" destId="{579B79EC-FC03-46DD-B43F-CD30F69FA085}" srcOrd="0" destOrd="0" presId="urn:microsoft.com/office/officeart/2005/8/layout/hierarchy2"/>
    <dgm:cxn modelId="{3DF7D7F9-7140-44CB-9E54-FB18CFCBBFD5}" type="presOf" srcId="{D04BD15F-E0B8-49B2-B8AA-377A12CA05EA}" destId="{BFB02001-E1C2-423F-8F9A-C9B51469B9FC}" srcOrd="1" destOrd="0" presId="urn:microsoft.com/office/officeart/2005/8/layout/hierarchy2"/>
    <dgm:cxn modelId="{6ACBCAFB-1D8B-4F3E-91B5-05BE9356B7E8}" type="presOf" srcId="{9BAAF05A-82BF-4E90-BD78-96E919DC37F0}" destId="{58717382-F8DE-4E6F-B139-5CD227EA1F48}" srcOrd="1" destOrd="0" presId="urn:microsoft.com/office/officeart/2005/8/layout/hierarchy2"/>
    <dgm:cxn modelId="{DA594DB7-37AA-4665-A184-7E336C7B5221}" type="presOf" srcId="{3F6DABE2-1C55-4DD0-B2F2-30381FC48583}" destId="{BAC66A13-B014-4195-95C3-9689EB9EAA91}" srcOrd="0" destOrd="0" presId="urn:microsoft.com/office/officeart/2005/8/layout/hierarchy2"/>
    <dgm:cxn modelId="{965E966D-28AE-48DA-BF10-8DB9E138A0B8}" srcId="{3F6DABE2-1C55-4DD0-B2F2-30381FC48583}" destId="{039143B6-0E0A-4060-9CD6-60A5A7015FBA}" srcOrd="0" destOrd="0" parTransId="{D04BD15F-E0B8-49B2-B8AA-377A12CA05EA}" sibTransId="{ADB0CA4F-BCC6-465E-8255-4E552395043D}"/>
    <dgm:cxn modelId="{9A7EA0B9-DC11-47AB-8D61-ED65476F7A69}" type="presOf" srcId="{BC06CCAC-705B-4EDC-BF6D-B83C2D708B23}" destId="{B1BFB123-B9DF-4A26-87DB-3980B21D288A}" srcOrd="0" destOrd="0" presId="urn:microsoft.com/office/officeart/2005/8/layout/hierarchy2"/>
    <dgm:cxn modelId="{CCD1E7BA-60AD-4112-86E5-7C0705FBCDE2}" type="presParOf" srcId="{B1BFB123-B9DF-4A26-87DB-3980B21D288A}" destId="{F46E6677-4F24-4375-A391-BDFF3D03BDFB}" srcOrd="0" destOrd="0" presId="urn:microsoft.com/office/officeart/2005/8/layout/hierarchy2"/>
    <dgm:cxn modelId="{4A715217-494B-41A3-8F7F-D5C036A410EE}" type="presParOf" srcId="{F46E6677-4F24-4375-A391-BDFF3D03BDFB}" destId="{35778FFB-F3F4-4C04-9CBF-5A6EAE9BA85E}" srcOrd="0" destOrd="0" presId="urn:microsoft.com/office/officeart/2005/8/layout/hierarchy2"/>
    <dgm:cxn modelId="{691B84E4-1884-4461-A051-722D2FB8844B}" type="presParOf" srcId="{F46E6677-4F24-4375-A391-BDFF3D03BDFB}" destId="{9C6138D5-61E1-4E4C-94A2-DB64D86A9F0E}" srcOrd="1" destOrd="0" presId="urn:microsoft.com/office/officeart/2005/8/layout/hierarchy2"/>
    <dgm:cxn modelId="{42431D3E-C717-4DF9-B6ED-4DCD94DF9B18}" type="presParOf" srcId="{9C6138D5-61E1-4E4C-94A2-DB64D86A9F0E}" destId="{4BD6FA2F-D7BE-4BAF-949C-6BBB525CF642}" srcOrd="0" destOrd="0" presId="urn:microsoft.com/office/officeart/2005/8/layout/hierarchy2"/>
    <dgm:cxn modelId="{99CFE835-1361-4711-9614-1E8A19D4E80F}" type="presParOf" srcId="{4BD6FA2F-D7BE-4BAF-949C-6BBB525CF642}" destId="{DE1983FF-41D4-430D-8001-2F7938AAEB29}" srcOrd="0" destOrd="0" presId="urn:microsoft.com/office/officeart/2005/8/layout/hierarchy2"/>
    <dgm:cxn modelId="{462ADF2C-8BA3-4FC8-A6CD-36D97C2F0AE3}" type="presParOf" srcId="{9C6138D5-61E1-4E4C-94A2-DB64D86A9F0E}" destId="{26831127-3669-4E06-BAF6-7606E33E26F2}" srcOrd="1" destOrd="0" presId="urn:microsoft.com/office/officeart/2005/8/layout/hierarchy2"/>
    <dgm:cxn modelId="{2B198252-DFB4-425D-B67E-8B9B208A3693}" type="presParOf" srcId="{26831127-3669-4E06-BAF6-7606E33E26F2}" destId="{BAC66A13-B014-4195-95C3-9689EB9EAA91}" srcOrd="0" destOrd="0" presId="urn:microsoft.com/office/officeart/2005/8/layout/hierarchy2"/>
    <dgm:cxn modelId="{9C5D7D65-6EDC-41DD-9338-9F8CF378B1CE}" type="presParOf" srcId="{26831127-3669-4E06-BAF6-7606E33E26F2}" destId="{7BF9BEC7-5255-4658-B2FC-0E6BB43E2C2D}" srcOrd="1" destOrd="0" presId="urn:microsoft.com/office/officeart/2005/8/layout/hierarchy2"/>
    <dgm:cxn modelId="{F58DB133-2D9A-4108-A142-580ADD7DDDB3}" type="presParOf" srcId="{7BF9BEC7-5255-4658-B2FC-0E6BB43E2C2D}" destId="{EB6BB224-9F05-4B57-9512-71DF2550F85B}" srcOrd="0" destOrd="0" presId="urn:microsoft.com/office/officeart/2005/8/layout/hierarchy2"/>
    <dgm:cxn modelId="{C33DD625-6770-4715-A15C-AB591829301A}" type="presParOf" srcId="{EB6BB224-9F05-4B57-9512-71DF2550F85B}" destId="{BFB02001-E1C2-423F-8F9A-C9B51469B9FC}" srcOrd="0" destOrd="0" presId="urn:microsoft.com/office/officeart/2005/8/layout/hierarchy2"/>
    <dgm:cxn modelId="{0FD9D846-3669-4B24-943D-E94DE4F6CA5D}" type="presParOf" srcId="{7BF9BEC7-5255-4658-B2FC-0E6BB43E2C2D}" destId="{5F14F27F-0441-4BC2-80FA-1B9FDE190046}" srcOrd="1" destOrd="0" presId="urn:microsoft.com/office/officeart/2005/8/layout/hierarchy2"/>
    <dgm:cxn modelId="{8567E73C-1F14-4009-A180-132F709B5B5A}" type="presParOf" srcId="{5F14F27F-0441-4BC2-80FA-1B9FDE190046}" destId="{4BA5C24B-E980-435E-BD4A-3A2A51B31A9B}" srcOrd="0" destOrd="0" presId="urn:microsoft.com/office/officeart/2005/8/layout/hierarchy2"/>
    <dgm:cxn modelId="{22EFE07B-F216-4AEC-8CA4-3C2977511DB5}" type="presParOf" srcId="{5F14F27F-0441-4BC2-80FA-1B9FDE190046}" destId="{F72B7F38-9586-4403-ACD6-A76801AB6496}" srcOrd="1" destOrd="0" presId="urn:microsoft.com/office/officeart/2005/8/layout/hierarchy2"/>
    <dgm:cxn modelId="{7D17ED8E-A195-42EA-A27F-F634C322196F}" type="presParOf" srcId="{7BF9BEC7-5255-4658-B2FC-0E6BB43E2C2D}" destId="{08361062-72AF-49C7-8C13-C09AB6B595B9}" srcOrd="2" destOrd="0" presId="urn:microsoft.com/office/officeart/2005/8/layout/hierarchy2"/>
    <dgm:cxn modelId="{3588CB19-642C-4170-BB84-A3B90CF823BF}" type="presParOf" srcId="{08361062-72AF-49C7-8C13-C09AB6B595B9}" destId="{58717382-F8DE-4E6F-B139-5CD227EA1F48}" srcOrd="0" destOrd="0" presId="urn:microsoft.com/office/officeart/2005/8/layout/hierarchy2"/>
    <dgm:cxn modelId="{CDB6405B-9774-4FFF-B445-85DB6C2D1EEE}" type="presParOf" srcId="{7BF9BEC7-5255-4658-B2FC-0E6BB43E2C2D}" destId="{F7681FE4-6FB1-4FAE-BFD7-3FF2ED9FC1DC}" srcOrd="3" destOrd="0" presId="urn:microsoft.com/office/officeart/2005/8/layout/hierarchy2"/>
    <dgm:cxn modelId="{78D69715-8523-4679-A3F5-5E4DADC73151}" type="presParOf" srcId="{F7681FE4-6FB1-4FAE-BFD7-3FF2ED9FC1DC}" destId="{579B79EC-FC03-46DD-B43F-CD30F69FA085}" srcOrd="0" destOrd="0" presId="urn:microsoft.com/office/officeart/2005/8/layout/hierarchy2"/>
    <dgm:cxn modelId="{DA84E331-458C-4B25-959A-3324959C18AC}" type="presParOf" srcId="{F7681FE4-6FB1-4FAE-BFD7-3FF2ED9FC1DC}" destId="{D3867BF2-69A7-4189-BA5F-0B0B17D51A04}" srcOrd="1" destOrd="0" presId="urn:microsoft.com/office/officeart/2005/8/layout/hierarchy2"/>
    <dgm:cxn modelId="{E5657DC8-6373-4BF5-92B9-BD36528B130E}" type="presParOf" srcId="{7BF9BEC7-5255-4658-B2FC-0E6BB43E2C2D}" destId="{C81257B2-246C-4640-A2AB-C94290D335B7}" srcOrd="4" destOrd="0" presId="urn:microsoft.com/office/officeart/2005/8/layout/hierarchy2"/>
    <dgm:cxn modelId="{AAF98AA5-CAE6-4F5C-AE4F-1ACA69B334FF}" type="presParOf" srcId="{C81257B2-246C-4640-A2AB-C94290D335B7}" destId="{32036815-DD40-4A1F-9C34-D8CFB5A670C3}" srcOrd="0" destOrd="0" presId="urn:microsoft.com/office/officeart/2005/8/layout/hierarchy2"/>
    <dgm:cxn modelId="{706F44C9-E76B-4409-B8B1-03CCBC569F4A}" type="presParOf" srcId="{7BF9BEC7-5255-4658-B2FC-0E6BB43E2C2D}" destId="{CF9475F8-F2FB-409E-89DF-8F0A4C2C4ABB}" srcOrd="5" destOrd="0" presId="urn:microsoft.com/office/officeart/2005/8/layout/hierarchy2"/>
    <dgm:cxn modelId="{EB804BCE-EC7B-48B1-9BFC-252E6F29F782}" type="presParOf" srcId="{CF9475F8-F2FB-409E-89DF-8F0A4C2C4ABB}" destId="{A85E6ADB-0D15-452E-85AC-0D5737E2BFA7}" srcOrd="0" destOrd="0" presId="urn:microsoft.com/office/officeart/2005/8/layout/hierarchy2"/>
    <dgm:cxn modelId="{8340C74A-981B-465E-8EA9-8D12DF49ECEC}" type="presParOf" srcId="{CF9475F8-F2FB-409E-89DF-8F0A4C2C4ABB}" destId="{12F4A099-5903-4E00-8822-B7E74EEF9D25}" srcOrd="1" destOrd="0" presId="urn:microsoft.com/office/officeart/2005/8/layout/hierarchy2"/>
    <dgm:cxn modelId="{1A0A0821-6238-4D78-9818-8E562551EA94}" type="presParOf" srcId="{9C6138D5-61E1-4E4C-94A2-DB64D86A9F0E}" destId="{DB60BD6C-1EC3-4E91-AB32-D90ED9676348}" srcOrd="2" destOrd="0" presId="urn:microsoft.com/office/officeart/2005/8/layout/hierarchy2"/>
    <dgm:cxn modelId="{5C1F5E2F-7F2D-4B5F-AED2-9C84F3C55218}" type="presParOf" srcId="{DB60BD6C-1EC3-4E91-AB32-D90ED9676348}" destId="{FF780EE5-294D-4BE2-8E47-6620C2837569}" srcOrd="0" destOrd="0" presId="urn:microsoft.com/office/officeart/2005/8/layout/hierarchy2"/>
    <dgm:cxn modelId="{631AE012-8979-42F8-92CF-27185892D3C1}" type="presParOf" srcId="{9C6138D5-61E1-4E4C-94A2-DB64D86A9F0E}" destId="{03796538-4162-4123-BCA8-3D3E72491331}" srcOrd="3" destOrd="0" presId="urn:microsoft.com/office/officeart/2005/8/layout/hierarchy2"/>
    <dgm:cxn modelId="{A266A203-8721-4D8D-86A7-A5EB8E6826FF}" type="presParOf" srcId="{03796538-4162-4123-BCA8-3D3E72491331}" destId="{70D468B8-AFDD-4443-9CB0-59F496AAB14C}" srcOrd="0" destOrd="0" presId="urn:microsoft.com/office/officeart/2005/8/layout/hierarchy2"/>
    <dgm:cxn modelId="{33B9763D-EC14-44D5-9D5F-FC5EE0034F22}" type="presParOf" srcId="{03796538-4162-4123-BCA8-3D3E72491331}" destId="{9522071E-DCD0-47FC-9EB1-62E9541D68F6}" srcOrd="1" destOrd="0" presId="urn:microsoft.com/office/officeart/2005/8/layout/hierarchy2"/>
    <dgm:cxn modelId="{71E45396-6085-4558-9EB8-53BB6A33C775}" type="presParOf" srcId="{9522071E-DCD0-47FC-9EB1-62E9541D68F6}" destId="{6054E69D-41D6-47DF-B179-06384400E17E}" srcOrd="0" destOrd="0" presId="urn:microsoft.com/office/officeart/2005/8/layout/hierarchy2"/>
    <dgm:cxn modelId="{27163D8F-C16B-42AF-8781-3D8ED3A52BEC}" type="presParOf" srcId="{6054E69D-41D6-47DF-B179-06384400E17E}" destId="{59718368-DD57-43AC-BF7A-65E42EF516CB}" srcOrd="0" destOrd="0" presId="urn:microsoft.com/office/officeart/2005/8/layout/hierarchy2"/>
    <dgm:cxn modelId="{2AF7B024-8BC7-4D9D-95FD-5B83F9FE64FB}" type="presParOf" srcId="{9522071E-DCD0-47FC-9EB1-62E9541D68F6}" destId="{983C6C2C-C11C-41C6-9785-06D06CF51BC9}" srcOrd="1" destOrd="0" presId="urn:microsoft.com/office/officeart/2005/8/layout/hierarchy2"/>
    <dgm:cxn modelId="{EC5B1B93-80A8-4F27-B49E-1CCC9C616C29}" type="presParOf" srcId="{983C6C2C-C11C-41C6-9785-06D06CF51BC9}" destId="{D838959E-2CBA-443A-BF91-0E0FFFDA56EF}" srcOrd="0" destOrd="0" presId="urn:microsoft.com/office/officeart/2005/8/layout/hierarchy2"/>
    <dgm:cxn modelId="{7CC4653B-A05C-43DB-98A9-8017A10DE33F}" type="presParOf" srcId="{983C6C2C-C11C-41C6-9785-06D06CF51BC9}" destId="{9CD8DBE4-C30E-44BC-BF5B-5240C660A4DB}" srcOrd="1" destOrd="0" presId="urn:microsoft.com/office/officeart/2005/8/layout/hierarchy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39393C-A760-46EE-932E-5309209EDA41}" type="doc">
      <dgm:prSet loTypeId="urn:microsoft.com/office/officeart/2005/8/layout/cycle7" loCatId="cycle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2F83AAE-8954-45DC-9BA3-C64E1105D4DC}">
      <dgm:prSet phldrT="[Текст]"/>
      <dgm:spPr/>
      <dgm:t>
        <a:bodyPr/>
        <a:lstStyle/>
        <a:p>
          <a:r>
            <a:rPr lang="ru-RU" dirty="0" smtClean="0"/>
            <a:t>Монументальная</a:t>
          </a:r>
        </a:p>
        <a:p>
          <a:r>
            <a:rPr lang="ru-RU" dirty="0" smtClean="0"/>
            <a:t>- мемориалы, памятники</a:t>
          </a:r>
          <a:endParaRPr lang="ru-RU" dirty="0"/>
        </a:p>
      </dgm:t>
    </dgm:pt>
    <dgm:pt modelId="{291226FF-0A3B-4BA7-9387-48EB06E8B123}" type="parTrans" cxnId="{EC934A61-2E80-4B4C-9184-CDC738F51FF5}">
      <dgm:prSet/>
      <dgm:spPr/>
      <dgm:t>
        <a:bodyPr/>
        <a:lstStyle/>
        <a:p>
          <a:endParaRPr lang="ru-RU"/>
        </a:p>
      </dgm:t>
    </dgm:pt>
    <dgm:pt modelId="{B03A20DB-027C-40B7-9929-0E2F0EB16FDA}" type="sibTrans" cxnId="{EC934A61-2E80-4B4C-9184-CDC738F51FF5}">
      <dgm:prSet/>
      <dgm:spPr/>
      <dgm:t>
        <a:bodyPr/>
        <a:lstStyle/>
        <a:p>
          <a:endParaRPr lang="ru-RU"/>
        </a:p>
      </dgm:t>
    </dgm:pt>
    <dgm:pt modelId="{C3C762BA-8DE5-4C53-ADE4-E851558D1B7C}">
      <dgm:prSet phldrT="[Текст]"/>
      <dgm:spPr/>
      <dgm:t>
        <a:bodyPr/>
        <a:lstStyle/>
        <a:p>
          <a:r>
            <a:rPr lang="ru-RU" dirty="0" smtClean="0"/>
            <a:t>Декоративная – сад, беседки, дом </a:t>
          </a:r>
          <a:endParaRPr lang="ru-RU" dirty="0"/>
        </a:p>
      </dgm:t>
    </dgm:pt>
    <dgm:pt modelId="{6A215641-30CD-41E1-B224-C9165184DAC3}" type="parTrans" cxnId="{B9C2C2E2-C081-4049-B3F7-F01553DA3B7D}">
      <dgm:prSet/>
      <dgm:spPr/>
      <dgm:t>
        <a:bodyPr/>
        <a:lstStyle/>
        <a:p>
          <a:endParaRPr lang="ru-RU"/>
        </a:p>
      </dgm:t>
    </dgm:pt>
    <dgm:pt modelId="{FC3F4834-BA85-43D6-A2F5-B5CE5CA2E854}" type="sibTrans" cxnId="{B9C2C2E2-C081-4049-B3F7-F01553DA3B7D}">
      <dgm:prSet/>
      <dgm:spPr/>
      <dgm:t>
        <a:bodyPr/>
        <a:lstStyle/>
        <a:p>
          <a:endParaRPr lang="ru-RU"/>
        </a:p>
      </dgm:t>
    </dgm:pt>
    <dgm:pt modelId="{851E4CD0-CC68-4A57-B868-2C2D1C518C87}">
      <dgm:prSet phldrT="[Текст]"/>
      <dgm:spPr/>
      <dgm:t>
        <a:bodyPr/>
        <a:lstStyle/>
        <a:p>
          <a:r>
            <a:rPr lang="ru-RU" dirty="0" smtClean="0"/>
            <a:t>Станковая – музейные экспонаты</a:t>
          </a:r>
          <a:endParaRPr lang="ru-RU" dirty="0"/>
        </a:p>
      </dgm:t>
    </dgm:pt>
    <dgm:pt modelId="{6DD397C1-5AF9-410B-8278-F39F3018224A}" type="parTrans" cxnId="{65FEF618-B75A-429D-A7FB-2C7B2D0F91CE}">
      <dgm:prSet/>
      <dgm:spPr/>
      <dgm:t>
        <a:bodyPr/>
        <a:lstStyle/>
        <a:p>
          <a:endParaRPr lang="ru-RU"/>
        </a:p>
      </dgm:t>
    </dgm:pt>
    <dgm:pt modelId="{14C8756A-E24D-4C65-84D9-32D0610FEF36}" type="sibTrans" cxnId="{65FEF618-B75A-429D-A7FB-2C7B2D0F91CE}">
      <dgm:prSet/>
      <dgm:spPr/>
      <dgm:t>
        <a:bodyPr/>
        <a:lstStyle/>
        <a:p>
          <a:endParaRPr lang="ru-RU"/>
        </a:p>
      </dgm:t>
    </dgm:pt>
    <dgm:pt modelId="{AAB45E26-E939-4B2A-AF89-683C47A37A5D}" type="pres">
      <dgm:prSet presAssocID="{5539393C-A760-46EE-932E-5309209EDA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B58402-0431-43FE-B859-7014023AD54D}" type="pres">
      <dgm:prSet presAssocID="{82F83AAE-8954-45DC-9BA3-C64E1105D4D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0B7686-5673-4B59-B1F0-35D99B91E53D}" type="pres">
      <dgm:prSet presAssocID="{B03A20DB-027C-40B7-9929-0E2F0EB16FDA}" presName="sibTrans" presStyleLbl="sibTrans2D1" presStyleIdx="0" presStyleCnt="3"/>
      <dgm:spPr/>
      <dgm:t>
        <a:bodyPr/>
        <a:lstStyle/>
        <a:p>
          <a:endParaRPr lang="ru-RU"/>
        </a:p>
      </dgm:t>
    </dgm:pt>
    <dgm:pt modelId="{421D061B-9665-4347-B72F-8E07E9513452}" type="pres">
      <dgm:prSet presAssocID="{B03A20DB-027C-40B7-9929-0E2F0EB16FDA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B6D1E37D-C87E-46AA-B5FD-3F973475D764}" type="pres">
      <dgm:prSet presAssocID="{C3C762BA-8DE5-4C53-ADE4-E851558D1B7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F2949-8687-4528-9C87-223A93A23D58}" type="pres">
      <dgm:prSet presAssocID="{FC3F4834-BA85-43D6-A2F5-B5CE5CA2E854}" presName="sibTrans" presStyleLbl="sibTrans2D1" presStyleIdx="1" presStyleCnt="3"/>
      <dgm:spPr/>
      <dgm:t>
        <a:bodyPr/>
        <a:lstStyle/>
        <a:p>
          <a:endParaRPr lang="ru-RU"/>
        </a:p>
      </dgm:t>
    </dgm:pt>
    <dgm:pt modelId="{3FCCF116-C660-40D0-89EE-65E28E656298}" type="pres">
      <dgm:prSet presAssocID="{FC3F4834-BA85-43D6-A2F5-B5CE5CA2E854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2B2EE459-BE8B-46B2-98A5-BF53BBEE8A71}" type="pres">
      <dgm:prSet presAssocID="{851E4CD0-CC68-4A57-B868-2C2D1C518C8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0C3E94-6EB3-415A-BE80-E70EA45AE64D}" type="pres">
      <dgm:prSet presAssocID="{14C8756A-E24D-4C65-84D9-32D0610FEF36}" presName="sibTrans" presStyleLbl="sibTrans2D1" presStyleIdx="2" presStyleCnt="3"/>
      <dgm:spPr/>
      <dgm:t>
        <a:bodyPr/>
        <a:lstStyle/>
        <a:p>
          <a:endParaRPr lang="ru-RU"/>
        </a:p>
      </dgm:t>
    </dgm:pt>
    <dgm:pt modelId="{5E718AD5-01D9-48D3-81D8-1F4AD40A40F5}" type="pres">
      <dgm:prSet presAssocID="{14C8756A-E24D-4C65-84D9-32D0610FEF36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65FEF618-B75A-429D-A7FB-2C7B2D0F91CE}" srcId="{5539393C-A760-46EE-932E-5309209EDA41}" destId="{851E4CD0-CC68-4A57-B868-2C2D1C518C87}" srcOrd="2" destOrd="0" parTransId="{6DD397C1-5AF9-410B-8278-F39F3018224A}" sibTransId="{14C8756A-E24D-4C65-84D9-32D0610FEF36}"/>
    <dgm:cxn modelId="{102E156A-F38A-47E7-8353-52B5F0A8BB76}" type="presOf" srcId="{FC3F4834-BA85-43D6-A2F5-B5CE5CA2E854}" destId="{848F2949-8687-4528-9C87-223A93A23D58}" srcOrd="0" destOrd="0" presId="urn:microsoft.com/office/officeart/2005/8/layout/cycle7"/>
    <dgm:cxn modelId="{A35EA0A5-A695-493E-BCC3-BC6B3CE6590B}" type="presOf" srcId="{14C8756A-E24D-4C65-84D9-32D0610FEF36}" destId="{280C3E94-6EB3-415A-BE80-E70EA45AE64D}" srcOrd="0" destOrd="0" presId="urn:microsoft.com/office/officeart/2005/8/layout/cycle7"/>
    <dgm:cxn modelId="{B9C2C2E2-C081-4049-B3F7-F01553DA3B7D}" srcId="{5539393C-A760-46EE-932E-5309209EDA41}" destId="{C3C762BA-8DE5-4C53-ADE4-E851558D1B7C}" srcOrd="1" destOrd="0" parTransId="{6A215641-30CD-41E1-B224-C9165184DAC3}" sibTransId="{FC3F4834-BA85-43D6-A2F5-B5CE5CA2E854}"/>
    <dgm:cxn modelId="{E0364829-5F6D-4EEB-B8A1-119BE11F465E}" type="presOf" srcId="{5539393C-A760-46EE-932E-5309209EDA41}" destId="{AAB45E26-E939-4B2A-AF89-683C47A37A5D}" srcOrd="0" destOrd="0" presId="urn:microsoft.com/office/officeart/2005/8/layout/cycle7"/>
    <dgm:cxn modelId="{423DF31E-779F-47E4-B834-032A7CAF8B98}" type="presOf" srcId="{82F83AAE-8954-45DC-9BA3-C64E1105D4DC}" destId="{B8B58402-0431-43FE-B859-7014023AD54D}" srcOrd="0" destOrd="0" presId="urn:microsoft.com/office/officeart/2005/8/layout/cycle7"/>
    <dgm:cxn modelId="{A8BD2142-A304-4356-B367-EA800D896880}" type="presOf" srcId="{B03A20DB-027C-40B7-9929-0E2F0EB16FDA}" destId="{060B7686-5673-4B59-B1F0-35D99B91E53D}" srcOrd="0" destOrd="0" presId="urn:microsoft.com/office/officeart/2005/8/layout/cycle7"/>
    <dgm:cxn modelId="{F733FAE4-7127-475D-BD2B-DD5F61C9EF9E}" type="presOf" srcId="{851E4CD0-CC68-4A57-B868-2C2D1C518C87}" destId="{2B2EE459-BE8B-46B2-98A5-BF53BBEE8A71}" srcOrd="0" destOrd="0" presId="urn:microsoft.com/office/officeart/2005/8/layout/cycle7"/>
    <dgm:cxn modelId="{EC934A61-2E80-4B4C-9184-CDC738F51FF5}" srcId="{5539393C-A760-46EE-932E-5309209EDA41}" destId="{82F83AAE-8954-45DC-9BA3-C64E1105D4DC}" srcOrd="0" destOrd="0" parTransId="{291226FF-0A3B-4BA7-9387-48EB06E8B123}" sibTransId="{B03A20DB-027C-40B7-9929-0E2F0EB16FDA}"/>
    <dgm:cxn modelId="{DECC4C76-EDCC-4E5D-A440-6C295960B393}" type="presOf" srcId="{B03A20DB-027C-40B7-9929-0E2F0EB16FDA}" destId="{421D061B-9665-4347-B72F-8E07E9513452}" srcOrd="1" destOrd="0" presId="urn:microsoft.com/office/officeart/2005/8/layout/cycle7"/>
    <dgm:cxn modelId="{53BAE608-E0F1-482E-AE10-6046CC62CAFF}" type="presOf" srcId="{FC3F4834-BA85-43D6-A2F5-B5CE5CA2E854}" destId="{3FCCF116-C660-40D0-89EE-65E28E656298}" srcOrd="1" destOrd="0" presId="urn:microsoft.com/office/officeart/2005/8/layout/cycle7"/>
    <dgm:cxn modelId="{1831ACF9-4E13-4A5E-98D2-3B6CD4B1C241}" type="presOf" srcId="{C3C762BA-8DE5-4C53-ADE4-E851558D1B7C}" destId="{B6D1E37D-C87E-46AA-B5FD-3F973475D764}" srcOrd="0" destOrd="0" presId="urn:microsoft.com/office/officeart/2005/8/layout/cycle7"/>
    <dgm:cxn modelId="{161E2694-8540-4F0B-B4FA-0433EE04CF08}" type="presOf" srcId="{14C8756A-E24D-4C65-84D9-32D0610FEF36}" destId="{5E718AD5-01D9-48D3-81D8-1F4AD40A40F5}" srcOrd="1" destOrd="0" presId="urn:microsoft.com/office/officeart/2005/8/layout/cycle7"/>
    <dgm:cxn modelId="{A40A896B-3A18-4996-89D1-CD6235793B7B}" type="presParOf" srcId="{AAB45E26-E939-4B2A-AF89-683C47A37A5D}" destId="{B8B58402-0431-43FE-B859-7014023AD54D}" srcOrd="0" destOrd="0" presId="urn:microsoft.com/office/officeart/2005/8/layout/cycle7"/>
    <dgm:cxn modelId="{9D8C15A3-AC58-4EE0-A415-6143D75A5D45}" type="presParOf" srcId="{AAB45E26-E939-4B2A-AF89-683C47A37A5D}" destId="{060B7686-5673-4B59-B1F0-35D99B91E53D}" srcOrd="1" destOrd="0" presId="urn:microsoft.com/office/officeart/2005/8/layout/cycle7"/>
    <dgm:cxn modelId="{439E0E55-E9EB-4D0C-A06E-FF27DD823062}" type="presParOf" srcId="{060B7686-5673-4B59-B1F0-35D99B91E53D}" destId="{421D061B-9665-4347-B72F-8E07E9513452}" srcOrd="0" destOrd="0" presId="urn:microsoft.com/office/officeart/2005/8/layout/cycle7"/>
    <dgm:cxn modelId="{B502692A-7E02-4E84-B1E0-367796D18664}" type="presParOf" srcId="{AAB45E26-E939-4B2A-AF89-683C47A37A5D}" destId="{B6D1E37D-C87E-46AA-B5FD-3F973475D764}" srcOrd="2" destOrd="0" presId="urn:microsoft.com/office/officeart/2005/8/layout/cycle7"/>
    <dgm:cxn modelId="{D568E189-1DC0-4B9C-9448-B541D000D25F}" type="presParOf" srcId="{AAB45E26-E939-4B2A-AF89-683C47A37A5D}" destId="{848F2949-8687-4528-9C87-223A93A23D58}" srcOrd="3" destOrd="0" presId="urn:microsoft.com/office/officeart/2005/8/layout/cycle7"/>
    <dgm:cxn modelId="{DFDF81B0-45C1-498D-A65A-12B8F2ADFE85}" type="presParOf" srcId="{848F2949-8687-4528-9C87-223A93A23D58}" destId="{3FCCF116-C660-40D0-89EE-65E28E656298}" srcOrd="0" destOrd="0" presId="urn:microsoft.com/office/officeart/2005/8/layout/cycle7"/>
    <dgm:cxn modelId="{F7E01B35-3C7D-4A81-9EF3-6DC4E6C520AE}" type="presParOf" srcId="{AAB45E26-E939-4B2A-AF89-683C47A37A5D}" destId="{2B2EE459-BE8B-46B2-98A5-BF53BBEE8A71}" srcOrd="4" destOrd="0" presId="urn:microsoft.com/office/officeart/2005/8/layout/cycle7"/>
    <dgm:cxn modelId="{727363AD-3580-4C54-9FD2-2E1166609C3F}" type="presParOf" srcId="{AAB45E26-E939-4B2A-AF89-683C47A37A5D}" destId="{280C3E94-6EB3-415A-BE80-E70EA45AE64D}" srcOrd="5" destOrd="0" presId="urn:microsoft.com/office/officeart/2005/8/layout/cycle7"/>
    <dgm:cxn modelId="{CE87A047-EB1C-4F32-97AA-7D98058ECBCD}" type="presParOf" srcId="{280C3E94-6EB3-415A-BE80-E70EA45AE64D}" destId="{5E718AD5-01D9-48D3-81D8-1F4AD40A40F5}" srcOrd="0" destOrd="0" presId="urn:microsoft.com/office/officeart/2005/8/layout/cycle7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47A54A3-08E1-4FBC-8F1F-112E19E93336}" type="doc">
      <dgm:prSet loTypeId="urn:microsoft.com/office/officeart/2005/8/layout/cycle3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8AEBF7E-5CCE-456B-9F18-8A46429E69E3}">
      <dgm:prSet phldrT="[Текст]"/>
      <dgm:spPr/>
      <dgm:t>
        <a:bodyPr/>
        <a:lstStyle/>
        <a:p>
          <a:r>
            <a:rPr lang="ru-RU" dirty="0" smtClean="0"/>
            <a:t>Литературные жанры</a:t>
          </a:r>
          <a:endParaRPr lang="ru-RU" dirty="0"/>
        </a:p>
      </dgm:t>
    </dgm:pt>
    <dgm:pt modelId="{EF2EC067-FAA6-4315-B32B-5FE8FE7E4E17}" type="parTrans" cxnId="{EBAF7AF2-0D56-4950-9A1C-40BF80255DE3}">
      <dgm:prSet/>
      <dgm:spPr/>
      <dgm:t>
        <a:bodyPr/>
        <a:lstStyle/>
        <a:p>
          <a:endParaRPr lang="ru-RU"/>
        </a:p>
      </dgm:t>
    </dgm:pt>
    <dgm:pt modelId="{C0AE1332-A046-4A86-8B50-882E9DC4677E}" type="sibTrans" cxnId="{EBAF7AF2-0D56-4950-9A1C-40BF80255DE3}">
      <dgm:prSet/>
      <dgm:spPr/>
      <dgm:t>
        <a:bodyPr/>
        <a:lstStyle/>
        <a:p>
          <a:endParaRPr lang="ru-RU"/>
        </a:p>
      </dgm:t>
    </dgm:pt>
    <dgm:pt modelId="{073EB23D-E28F-45BC-AAFD-D28356689D68}">
      <dgm:prSet phldrT="[Текст]"/>
      <dgm:spPr/>
      <dgm:t>
        <a:bodyPr/>
        <a:lstStyle/>
        <a:p>
          <a:r>
            <a:rPr lang="ru-RU" dirty="0" smtClean="0"/>
            <a:t>Драма</a:t>
          </a:r>
          <a:endParaRPr lang="ru-RU" dirty="0"/>
        </a:p>
      </dgm:t>
    </dgm:pt>
    <dgm:pt modelId="{9EA4533D-D735-4985-8CC6-575497CA7410}" type="parTrans" cxnId="{F97A4BCC-CD83-428C-84B7-D125B5D0125B}">
      <dgm:prSet/>
      <dgm:spPr/>
      <dgm:t>
        <a:bodyPr/>
        <a:lstStyle/>
        <a:p>
          <a:endParaRPr lang="ru-RU"/>
        </a:p>
      </dgm:t>
    </dgm:pt>
    <dgm:pt modelId="{99A2535C-95C1-4B2C-A0DD-E1986FB351AA}" type="sibTrans" cxnId="{F97A4BCC-CD83-428C-84B7-D125B5D0125B}">
      <dgm:prSet/>
      <dgm:spPr/>
      <dgm:t>
        <a:bodyPr/>
        <a:lstStyle/>
        <a:p>
          <a:endParaRPr lang="ru-RU"/>
        </a:p>
      </dgm:t>
    </dgm:pt>
    <dgm:pt modelId="{DAE63AC1-8DAE-4B4C-8958-7FCB30160D66}">
      <dgm:prSet phldrT="[Текст]"/>
      <dgm:spPr/>
      <dgm:t>
        <a:bodyPr/>
        <a:lstStyle/>
        <a:p>
          <a:r>
            <a:rPr lang="ru-RU" dirty="0" smtClean="0"/>
            <a:t>Новелла</a:t>
          </a:r>
        </a:p>
        <a:p>
          <a:r>
            <a:rPr lang="ru-RU" dirty="0" smtClean="0"/>
            <a:t>Повесть</a:t>
          </a:r>
        </a:p>
        <a:p>
          <a:r>
            <a:rPr lang="ru-RU" dirty="0" smtClean="0"/>
            <a:t>Роман</a:t>
          </a:r>
          <a:endParaRPr lang="ru-RU" dirty="0"/>
        </a:p>
      </dgm:t>
    </dgm:pt>
    <dgm:pt modelId="{A46AFB6B-445D-4011-80A1-D0F248BEB114}" type="parTrans" cxnId="{372C7CD9-399C-4A33-857D-C7F56926CDD0}">
      <dgm:prSet/>
      <dgm:spPr/>
      <dgm:t>
        <a:bodyPr/>
        <a:lstStyle/>
        <a:p>
          <a:endParaRPr lang="ru-RU"/>
        </a:p>
      </dgm:t>
    </dgm:pt>
    <dgm:pt modelId="{12E10D8C-F2D8-48F3-A4B4-7C1771B43D9F}" type="sibTrans" cxnId="{372C7CD9-399C-4A33-857D-C7F56926CDD0}">
      <dgm:prSet/>
      <dgm:spPr/>
      <dgm:t>
        <a:bodyPr/>
        <a:lstStyle/>
        <a:p>
          <a:endParaRPr lang="ru-RU"/>
        </a:p>
      </dgm:t>
    </dgm:pt>
    <dgm:pt modelId="{C1FE8C33-7DF0-4AF5-A069-8D18F4802B03}">
      <dgm:prSet phldrT="[Текст]"/>
      <dgm:spPr/>
      <dgm:t>
        <a:bodyPr/>
        <a:lstStyle/>
        <a:p>
          <a:r>
            <a:rPr lang="ru-RU" dirty="0" smtClean="0"/>
            <a:t>Трагедия</a:t>
          </a:r>
        </a:p>
        <a:p>
          <a:r>
            <a:rPr lang="ru-RU" dirty="0" smtClean="0"/>
            <a:t>Рассказ</a:t>
          </a:r>
          <a:endParaRPr lang="ru-RU" dirty="0"/>
        </a:p>
      </dgm:t>
    </dgm:pt>
    <dgm:pt modelId="{5660E167-A402-4BB3-8801-F12497CF37D1}" type="parTrans" cxnId="{D0F96740-2C30-4CDC-ACBE-FA23ECCEF0D4}">
      <dgm:prSet/>
      <dgm:spPr/>
      <dgm:t>
        <a:bodyPr/>
        <a:lstStyle/>
        <a:p>
          <a:endParaRPr lang="ru-RU"/>
        </a:p>
      </dgm:t>
    </dgm:pt>
    <dgm:pt modelId="{63773A40-DFE9-4ECD-A486-5D0395C3D51D}" type="sibTrans" cxnId="{D0F96740-2C30-4CDC-ACBE-FA23ECCEF0D4}">
      <dgm:prSet/>
      <dgm:spPr/>
      <dgm:t>
        <a:bodyPr/>
        <a:lstStyle/>
        <a:p>
          <a:endParaRPr lang="ru-RU"/>
        </a:p>
      </dgm:t>
    </dgm:pt>
    <dgm:pt modelId="{6A981BA2-CB8B-4E2C-9B55-BB7E9DCEC039}">
      <dgm:prSet phldrT="[Текст]"/>
      <dgm:spPr/>
      <dgm:t>
        <a:bodyPr/>
        <a:lstStyle/>
        <a:p>
          <a:r>
            <a:rPr lang="ru-RU" dirty="0" smtClean="0"/>
            <a:t>Лирика</a:t>
          </a:r>
          <a:endParaRPr lang="ru-RU" dirty="0"/>
        </a:p>
      </dgm:t>
    </dgm:pt>
    <dgm:pt modelId="{94F11748-A29E-46A0-B52D-29C8A67C833A}" type="parTrans" cxnId="{24833E06-7822-4628-A369-1183BB62EBF4}">
      <dgm:prSet/>
      <dgm:spPr/>
      <dgm:t>
        <a:bodyPr/>
        <a:lstStyle/>
        <a:p>
          <a:endParaRPr lang="ru-RU"/>
        </a:p>
      </dgm:t>
    </dgm:pt>
    <dgm:pt modelId="{EAA5C5AC-8D25-48C3-890E-97054D41FDBE}" type="sibTrans" cxnId="{24833E06-7822-4628-A369-1183BB62EBF4}">
      <dgm:prSet/>
      <dgm:spPr/>
      <dgm:t>
        <a:bodyPr/>
        <a:lstStyle/>
        <a:p>
          <a:endParaRPr lang="ru-RU"/>
        </a:p>
      </dgm:t>
    </dgm:pt>
    <dgm:pt modelId="{7536A8ED-C46B-430B-8824-6F7A90AE6198}" type="pres">
      <dgm:prSet presAssocID="{447A54A3-08E1-4FBC-8F1F-112E19E933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10333E-1EB8-4B98-9CBA-9736534A1B91}" type="pres">
      <dgm:prSet presAssocID="{447A54A3-08E1-4FBC-8F1F-112E19E93336}" presName="cycle" presStyleCnt="0"/>
      <dgm:spPr/>
    </dgm:pt>
    <dgm:pt modelId="{25F33394-95CB-4FDA-9CDC-D3D2DF4687DA}" type="pres">
      <dgm:prSet presAssocID="{78AEBF7E-5CCE-456B-9F18-8A46429E69E3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13B7A-3583-429F-9B23-6E8552B83478}" type="pres">
      <dgm:prSet presAssocID="{C0AE1332-A046-4A86-8B50-882E9DC4677E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BB75A870-CED3-4BAD-BCCD-4E8CD8214312}" type="pres">
      <dgm:prSet presAssocID="{073EB23D-E28F-45BC-AAFD-D28356689D68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414A7-218A-4142-AE74-B2C01922E2A4}" type="pres">
      <dgm:prSet presAssocID="{DAE63AC1-8DAE-4B4C-8958-7FCB30160D66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5FCAC6-21A9-427E-B2DB-620A703DD8A5}" type="pres">
      <dgm:prSet presAssocID="{C1FE8C33-7DF0-4AF5-A069-8D18F4802B03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C5D192-A48D-4F28-ABF1-C9A69E412FD0}" type="pres">
      <dgm:prSet presAssocID="{6A981BA2-CB8B-4E2C-9B55-BB7E9DCEC039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A454CE-016B-438C-AB5D-AA64B2B1446E}" type="presOf" srcId="{073EB23D-E28F-45BC-AAFD-D28356689D68}" destId="{BB75A870-CED3-4BAD-BCCD-4E8CD8214312}" srcOrd="0" destOrd="0" presId="urn:microsoft.com/office/officeart/2005/8/layout/cycle3"/>
    <dgm:cxn modelId="{9F2B30ED-D351-44FB-9641-7494DCC94C8E}" type="presOf" srcId="{78AEBF7E-5CCE-456B-9F18-8A46429E69E3}" destId="{25F33394-95CB-4FDA-9CDC-D3D2DF4687DA}" srcOrd="0" destOrd="0" presId="urn:microsoft.com/office/officeart/2005/8/layout/cycle3"/>
    <dgm:cxn modelId="{0FCCE6FA-3352-4E18-8182-C5AF921D3921}" type="presOf" srcId="{447A54A3-08E1-4FBC-8F1F-112E19E93336}" destId="{7536A8ED-C46B-430B-8824-6F7A90AE6198}" srcOrd="0" destOrd="0" presId="urn:microsoft.com/office/officeart/2005/8/layout/cycle3"/>
    <dgm:cxn modelId="{372C7CD9-399C-4A33-857D-C7F56926CDD0}" srcId="{447A54A3-08E1-4FBC-8F1F-112E19E93336}" destId="{DAE63AC1-8DAE-4B4C-8958-7FCB30160D66}" srcOrd="2" destOrd="0" parTransId="{A46AFB6B-445D-4011-80A1-D0F248BEB114}" sibTransId="{12E10D8C-F2D8-48F3-A4B4-7C1771B43D9F}"/>
    <dgm:cxn modelId="{F6E30E2D-3C55-43B6-834A-8A80EDF79E13}" type="presOf" srcId="{DAE63AC1-8DAE-4B4C-8958-7FCB30160D66}" destId="{C76414A7-218A-4142-AE74-B2C01922E2A4}" srcOrd="0" destOrd="0" presId="urn:microsoft.com/office/officeart/2005/8/layout/cycle3"/>
    <dgm:cxn modelId="{31522DA1-2761-4175-8E1D-63C9F4D1E2A9}" type="presOf" srcId="{C0AE1332-A046-4A86-8B50-882E9DC4677E}" destId="{C6913B7A-3583-429F-9B23-6E8552B83478}" srcOrd="0" destOrd="0" presId="urn:microsoft.com/office/officeart/2005/8/layout/cycle3"/>
    <dgm:cxn modelId="{F97A4BCC-CD83-428C-84B7-D125B5D0125B}" srcId="{447A54A3-08E1-4FBC-8F1F-112E19E93336}" destId="{073EB23D-E28F-45BC-AAFD-D28356689D68}" srcOrd="1" destOrd="0" parTransId="{9EA4533D-D735-4985-8CC6-575497CA7410}" sibTransId="{99A2535C-95C1-4B2C-A0DD-E1986FB351AA}"/>
    <dgm:cxn modelId="{C7BE2B77-BFBB-4690-B9FF-882BE24D7FB0}" type="presOf" srcId="{6A981BA2-CB8B-4E2C-9B55-BB7E9DCEC039}" destId="{8BC5D192-A48D-4F28-ABF1-C9A69E412FD0}" srcOrd="0" destOrd="0" presId="urn:microsoft.com/office/officeart/2005/8/layout/cycle3"/>
    <dgm:cxn modelId="{EBAF7AF2-0D56-4950-9A1C-40BF80255DE3}" srcId="{447A54A3-08E1-4FBC-8F1F-112E19E93336}" destId="{78AEBF7E-5CCE-456B-9F18-8A46429E69E3}" srcOrd="0" destOrd="0" parTransId="{EF2EC067-FAA6-4315-B32B-5FE8FE7E4E17}" sibTransId="{C0AE1332-A046-4A86-8B50-882E9DC4677E}"/>
    <dgm:cxn modelId="{BF142993-1681-4ACB-915A-62E5CF0AE4F4}" type="presOf" srcId="{C1FE8C33-7DF0-4AF5-A069-8D18F4802B03}" destId="{C15FCAC6-21A9-427E-B2DB-620A703DD8A5}" srcOrd="0" destOrd="0" presId="urn:microsoft.com/office/officeart/2005/8/layout/cycle3"/>
    <dgm:cxn modelId="{D0F96740-2C30-4CDC-ACBE-FA23ECCEF0D4}" srcId="{447A54A3-08E1-4FBC-8F1F-112E19E93336}" destId="{C1FE8C33-7DF0-4AF5-A069-8D18F4802B03}" srcOrd="3" destOrd="0" parTransId="{5660E167-A402-4BB3-8801-F12497CF37D1}" sibTransId="{63773A40-DFE9-4ECD-A486-5D0395C3D51D}"/>
    <dgm:cxn modelId="{24833E06-7822-4628-A369-1183BB62EBF4}" srcId="{447A54A3-08E1-4FBC-8F1F-112E19E93336}" destId="{6A981BA2-CB8B-4E2C-9B55-BB7E9DCEC039}" srcOrd="4" destOrd="0" parTransId="{94F11748-A29E-46A0-B52D-29C8A67C833A}" sibTransId="{EAA5C5AC-8D25-48C3-890E-97054D41FDBE}"/>
    <dgm:cxn modelId="{A2701359-9909-44B4-B13E-A46D33CDBFD4}" type="presParOf" srcId="{7536A8ED-C46B-430B-8824-6F7A90AE6198}" destId="{9C10333E-1EB8-4B98-9CBA-9736534A1B91}" srcOrd="0" destOrd="0" presId="urn:microsoft.com/office/officeart/2005/8/layout/cycle3"/>
    <dgm:cxn modelId="{3495C145-308D-44D4-90A9-AF904A690B29}" type="presParOf" srcId="{9C10333E-1EB8-4B98-9CBA-9736534A1B91}" destId="{25F33394-95CB-4FDA-9CDC-D3D2DF4687DA}" srcOrd="0" destOrd="0" presId="urn:microsoft.com/office/officeart/2005/8/layout/cycle3"/>
    <dgm:cxn modelId="{504E7B5C-25B6-4BA0-99B0-FC57F7D54479}" type="presParOf" srcId="{9C10333E-1EB8-4B98-9CBA-9736534A1B91}" destId="{C6913B7A-3583-429F-9B23-6E8552B83478}" srcOrd="1" destOrd="0" presId="urn:microsoft.com/office/officeart/2005/8/layout/cycle3"/>
    <dgm:cxn modelId="{6703972F-8D92-4B26-BD59-6D3F2DC80CA2}" type="presParOf" srcId="{9C10333E-1EB8-4B98-9CBA-9736534A1B91}" destId="{BB75A870-CED3-4BAD-BCCD-4E8CD8214312}" srcOrd="2" destOrd="0" presId="urn:microsoft.com/office/officeart/2005/8/layout/cycle3"/>
    <dgm:cxn modelId="{57D05BCF-6564-4058-AE71-8AB584E13A09}" type="presParOf" srcId="{9C10333E-1EB8-4B98-9CBA-9736534A1B91}" destId="{C76414A7-218A-4142-AE74-B2C01922E2A4}" srcOrd="3" destOrd="0" presId="urn:microsoft.com/office/officeart/2005/8/layout/cycle3"/>
    <dgm:cxn modelId="{C98B9979-6B43-43CD-9D08-EE86A713F99B}" type="presParOf" srcId="{9C10333E-1EB8-4B98-9CBA-9736534A1B91}" destId="{C15FCAC6-21A9-427E-B2DB-620A703DD8A5}" srcOrd="4" destOrd="0" presId="urn:microsoft.com/office/officeart/2005/8/layout/cycle3"/>
    <dgm:cxn modelId="{DE74B85D-51F2-4EAD-848B-B5B6A15D4AE7}" type="presParOf" srcId="{9C10333E-1EB8-4B98-9CBA-9736534A1B91}" destId="{8BC5D192-A48D-4F28-ABF1-C9A69E412FD0}" srcOrd="5" destOrd="0" presId="urn:microsoft.com/office/officeart/2005/8/layout/cycle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8753E88-8CB8-447C-B968-BD1D275D48E2}" type="datetimeFigureOut">
              <a:rPr lang="ru-RU"/>
              <a:pPr>
                <a:defRPr/>
              </a:pPr>
              <a:t>11.09.2015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37587F0-5EE4-48DD-B107-C86FF1C01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"Семь смертных грехов" — одна из самых ранних известных работ Босха. Она имеет ярко выраженный нравоучительный характер с элементами иронии и сатиры. Работа упоминается в литературе как настольная, наверное потому, что сцены в центре должны рассматриваться под разными углами. Так ли это — не установлено. Однако, точно известно, что испанский король Филипп II распорядился хранить «Семь смертных грехов» в спальне своей резиденции-монастыря в Эскориале, чтобы на досуге предаваться размышлениям о греховности человеческой натуры.</a:t>
            </a:r>
          </a:p>
          <a:p>
            <a:r>
              <a:rPr lang="ru-RU" smtClean="0"/>
              <a:t>Центральная круглая композиция этой картины напоминает глаз — Всевидящее око Бога, наблюдающее за грешным человечеством, в зрачке которого изображена фигура Христа, предупреждающего и благословляющего на добрые дела. Христос окружен кругом золотых лучей . </a:t>
            </a:r>
            <a:br>
              <a:rPr lang="ru-RU" smtClean="0"/>
            </a:br>
            <a:r>
              <a:rPr lang="ru-RU" smtClean="0"/>
              <a:t>Ниже надпись: "Берегись, берегись, Бог видит всё".</a:t>
            </a:r>
          </a:p>
          <a:p>
            <a:r>
              <a:rPr lang="ru-RU" smtClean="0"/>
              <a:t>Дальше следует представлениe семи смертных грехов, способных погубить душу, с их латинскими названиями: гнев, гордыня, сладострастие(похоть), лень, чревоугодие, алчность(жадность) и зависть. </a:t>
            </a:r>
            <a:br>
              <a:rPr lang="ru-RU" smtClean="0"/>
            </a:br>
            <a:r>
              <a:rPr lang="ru-RU" smtClean="0"/>
              <a:t>Художник находит для каждого из них понятный, жизненный пример, показанный с насмешкой. Можно посмотреть крупнее,( вращение против часовой стрелки; так задумал Босх)</a:t>
            </a: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5FF518-7EFB-4754-ABE7-AB23A8689F2D}" type="slidenum">
              <a:rPr lang="ru-RU" smtClean="0"/>
              <a:pPr/>
              <a:t>43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Искусство говорит с людьми на языке </a:t>
            </a:r>
            <a:r>
              <a:rPr lang="ru-RU" dirty="0" smtClean="0">
                <a:solidFill>
                  <a:srgbClr val="C00000"/>
                </a:solidFill>
              </a:rPr>
              <a:t>символов.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Символ в искусстве является художественным образом, воплощающим какую-либо идею. Символ, как загадка, многозначен, его смыслы можно раскрывать до бесконечности в отличие от знака, который всеми понимается одинаково. Глубина понимания символа зависит от способности человека к интерпретации, от его эрудиции и интуиции.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6CEA5C-370E-4B33-9DED-98AC9B720390}" type="slidenum">
              <a:rPr lang="ru-RU" smtClean="0"/>
              <a:pPr/>
              <a:t>44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 истории были эпохи, когда люди особенно часто обращались к символам в искусстве. В Средние века особый интерес представляла устремленность человека к Богу. Поэтому вещи, окружавшие человека, интересовали художника лишь в той степени, в которой они были связаны со смыслом Священного Писания.</a:t>
            </a:r>
            <a:endParaRPr lang="ru-RU" dirty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0BC5B8-1A4D-4CA6-B071-82512DF3A9DD}" type="slidenum">
              <a:rPr lang="ru-RU" smtClean="0"/>
              <a:pPr/>
              <a:t>45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 eaLnBrk="1" hangingPunct="1">
              <a:buFont typeface="Arial" charset="0"/>
              <a:buNone/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Многие произведения XVII в. носят символический характер, который зачастую передается представленными в них предметами: бокалами с вином, хлебом, рыбой, увядшими цветами, часами и др. Иногда обычные предметы, необычно соединенные в одной композиции, представляют собой сложные для разгадывания образные коды.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Особенно это характерно для распространенного в XVII в. натюрморта, называемого </a:t>
            </a:r>
            <a:r>
              <a:rPr lang="ru-RU" sz="1400" i="1" dirty="0" err="1" smtClean="0">
                <a:solidFill>
                  <a:srgbClr val="C00000"/>
                </a:solidFill>
              </a:rPr>
              <a:t>ванитас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vanitas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— суета сует)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 напоминающего человеку о бренности его существования.</a:t>
            </a:r>
            <a:endParaRPr lang="ru-RU" dirty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695AB4-88F0-48C4-A263-9EB45279118D}" type="slidenum">
              <a:rPr lang="ru-RU" smtClean="0"/>
              <a:pPr/>
              <a:t>48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3E8164-4CC6-43DC-A922-72E569B2BF08}" type="slidenum">
              <a:rPr lang="ru-RU" smtClean="0"/>
              <a:pPr/>
              <a:t>53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На этом портрете художник представил нам молодую красивую женщину, которая так глубоко задумалась о чём-то печальном, что кажется совершенно отрешённой от всего окружающего. На Е. С. Авдулиной чёрное платье, а  чёрный цвет означает забвение всех волнений, тревог и забот окружающей повседневной действительности, отречение от неё. Именно поэтому цвет монашеских одежд чёрный. </a:t>
            </a:r>
          </a:p>
          <a:p>
            <a:r>
              <a:rPr lang="ru-RU" smtClean="0"/>
              <a:t>На Авдулиной жемчужное ожерелье. Жемчуг в христианской символике означает одновременно и богатство духа, и горе,печаль. </a:t>
            </a:r>
          </a:p>
          <a:p>
            <a:r>
              <a:rPr lang="ru-RU" smtClean="0"/>
              <a:t>И  если сама Авдулина является воплощением хрупкой молодой красоты и духовности, то тёмные грозовые тучи и едва заметная в сумраке, полого поднимающаяся по холму дорога символизируют трудный жизненный путь и навевают мысль о хрупкости и беззащитности одухотворённой красоты в нашем суровом мире. </a:t>
            </a:r>
          </a:p>
          <a:p>
            <a:r>
              <a:rPr lang="ru-RU" smtClean="0"/>
              <a:t>О многом говорит и одиноко стоящая в стакане с водой веточка гиацинта, напоминающая нам печальную легенду о  нелепой гибели юного любимца бога Аполлона, после смерти превращённого в этот красивый цветок. Белый цвет гиацинта, как и вообще белый цвет, — символ как нравственной чистоты, так и смерти, а то, что цветок вянет и осыпается, означает скоротечность молодости и красоты. </a:t>
            </a:r>
          </a:p>
          <a:p>
            <a:r>
              <a:rPr lang="ru-RU" smtClean="0"/>
              <a:t>Свёрнутый и  опущенный вниз веер в руке Е. С. Авдулиной также символизирует исчезновение. Эта символика веера связана с лунными фазами (небытие, возникновение, увеличение, полное бытие, убывание, исчезновение).</a:t>
            </a:r>
          </a:p>
          <a:p>
            <a:r>
              <a:rPr lang="ru-RU" smtClean="0"/>
              <a:t>Во время работы над портретом художником владели грустные думы, которые кратко можно выразить словами Фридриха Шиллера:</a:t>
            </a:r>
          </a:p>
          <a:p>
            <a:r>
              <a:rPr lang="ru-RU" smtClean="0"/>
              <a:t>Прекрасное всё гибнет в лучшем цвете,</a:t>
            </a:r>
            <a:br>
              <a:rPr lang="ru-RU" smtClean="0"/>
            </a:br>
            <a:r>
              <a:rPr lang="ru-RU" smtClean="0"/>
              <a:t>Таков удел прекрасного на свете.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F93BFF-EBC5-4C53-A06A-1B1A7AC85A77}" type="slidenum">
              <a:rPr lang="ru-RU" smtClean="0"/>
              <a:pPr/>
              <a:t>54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C5AA1-87A7-41BF-96F7-2537F9537FAB}" type="datetime1">
              <a:rPr lang="ru-RU" smtClean="0"/>
              <a:pPr>
                <a:defRPr/>
              </a:pPr>
              <a:t>11.09.2015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E115B-C24D-4529-838A-4F13226103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BDE4C-868E-4234-AC4A-FB330C98AEF5}" type="datetime1">
              <a:rPr lang="ru-RU" smtClean="0"/>
              <a:pPr>
                <a:defRPr/>
              </a:pPr>
              <a:t>11.09.2015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53DB3-792A-4729-B964-003F3D07A7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4E91D-76B1-4564-9564-28427BA34D03}" type="datetime1">
              <a:rPr lang="ru-RU" smtClean="0"/>
              <a:pPr>
                <a:defRPr/>
              </a:pPr>
              <a:t>11.09.2015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51094-914B-4FD9-A87F-F97684EAC5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4495C-234D-4D0F-9921-AF952A70C7E2}" type="datetime1">
              <a:rPr lang="ru-RU" smtClean="0"/>
              <a:pPr>
                <a:defRPr/>
              </a:pPr>
              <a:t>11.09.2015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46030-C1C5-4FB5-8739-BF3FB55CED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64DAA-895B-484A-B4F3-39F6874620FD}" type="datetime1">
              <a:rPr lang="ru-RU" smtClean="0"/>
              <a:pPr>
                <a:defRPr/>
              </a:pPr>
              <a:t>11.09.2015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EF19C-7533-47F8-B373-41B0FD2A3F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F7FDA-DC02-4AD1-B0C5-1567652EE5A8}" type="datetime1">
              <a:rPr lang="ru-RU" smtClean="0"/>
              <a:pPr>
                <a:defRPr/>
              </a:pPr>
              <a:t>11.09.2015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BF8C3-457A-4CDB-82EF-3BD538FAB2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B035F-8D74-4D51-A0A8-00FDD97480D5}" type="datetime1">
              <a:rPr lang="ru-RU" smtClean="0"/>
              <a:pPr>
                <a:defRPr/>
              </a:pPr>
              <a:t>11.09.2015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D1ACB-26D8-4397-9123-3C434ADEE3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81DE7-4702-40E2-B737-EBC77B2A5FAA}" type="datetime1">
              <a:rPr lang="ru-RU" smtClean="0"/>
              <a:pPr>
                <a:defRPr/>
              </a:pPr>
              <a:t>11.09.2015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C1AF8-20C7-47C0-A3EA-AA824CD037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17FDF-A82D-4EB2-9B3B-E82D26B31490}" type="datetime1">
              <a:rPr lang="ru-RU" smtClean="0"/>
              <a:pPr>
                <a:defRPr/>
              </a:pPr>
              <a:t>11.09.2015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B5892-BD30-4785-952E-C95B69AA8A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ACBD7-D2FC-4AB0-903B-ABB746A97048}" type="datetime1">
              <a:rPr lang="ru-RU" smtClean="0"/>
              <a:pPr>
                <a:defRPr/>
              </a:pPr>
              <a:t>11.09.2015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CABB1-739F-43CC-81A2-5035FB1EC5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67638-A9EB-40C3-B1A0-25CAFCE6098C}" type="datetime1">
              <a:rPr lang="ru-RU" smtClean="0"/>
              <a:pPr>
                <a:defRPr/>
              </a:pPr>
              <a:t>11.09.2015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D0486-3E6B-4BBC-B772-09A26E9ACB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01C733-625E-49A2-8691-DE18C7857253}" type="datetime1">
              <a:rPr lang="ru-RU" smtClean="0"/>
              <a:pPr>
                <a:defRPr/>
              </a:pPr>
              <a:t>11.09.2015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275C80-48AF-4E4F-A132-3BE475FD2A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0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3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fb.ru/article/155860/prostranstvennyie-vidyi-iskusstva-arhitektura-kak-vid-iskusstva-vidyi-iskusstva-i-ih-klassifikatsiya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1.&#1041;&#1077;&#1090;&#1093;&#1086;&#1074;&#1077;&#1085;,%20&#1089;&#1080;&#1084;&#1092;&#1086;&#1085;&#1080;&#1103;%20&#8470;%205%20(2).flv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8;&#1072;&#1090;&#1100;&#1103;&#1085;&#1072;\Documents\&#1048;&#1089;&#1082;&#1091;&#1089;&#1089;&#1090;&#1074;&#1086;%208%20&#1082;&#1083;&#1072;&#1089;&#1089;\&#1048;&#1089;&#1082;&#1091;&#1089;&#1089;&#1090;&#1074;&#1086;%208%20&#1082;&#1083;&#1072;&#1089;&#1089;&#1089;\&#1047;&#1085;&#1072;&#1082;&#1080;%20&#1080;%20&#1089;&#1080;&#1084;&#1074;&#1086;&#1083;&#1099;%20&#1074;%20&#1080;&#1089;&#1082;&#1091;&#1089;&#1089;&#1090;&#1074;&#1077;\&#1041;&#1077;&#1090;&#1093;&#1086;&#1074;&#1077;&#1085;%20-%20&#1041;&#1077;&#1090;&#1093;&#1086;&#1074;&#1077;&#1085;%20-%20&#1057;&#1080;&#1084;&#1092;&#1086;&#1085;&#1080;&#1103;%205.mp3" TargetMode="Externa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2214578"/>
          </a:xfrm>
        </p:spPr>
        <p:txBody>
          <a:bodyPr/>
          <a:lstStyle/>
          <a:p>
            <a:pPr>
              <a:defRPr/>
            </a:pP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ОГБПОУ </a:t>
            </a:r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СмолАПО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ru-RU" sz="3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Специальности: </a:t>
            </a:r>
            <a:r>
              <a:rPr lang="ru-RU" sz="2000" b="1" dirty="0" smtClean="0"/>
              <a:t>090905 Организация и технология защиты информации</a:t>
            </a:r>
            <a:br>
              <a:rPr lang="ru-RU" sz="2000" b="1" dirty="0" smtClean="0"/>
            </a:br>
            <a:r>
              <a:rPr lang="ru-RU" sz="2000" b="1" dirty="0" smtClean="0"/>
              <a:t>38.02.03 Операционная деятельность в логистике</a:t>
            </a:r>
            <a:br>
              <a:rPr lang="ru-RU" sz="2000" b="1" dirty="0" smtClean="0"/>
            </a:br>
            <a:r>
              <a:rPr lang="ru-RU" sz="2000" b="1" dirty="0" smtClean="0"/>
              <a:t>230113 Компьютерные системы и комплексы</a:t>
            </a:r>
            <a:br>
              <a:rPr lang="ru-RU" sz="2000" b="1" dirty="0" smtClean="0"/>
            </a:br>
            <a:r>
              <a:rPr lang="ru-RU" sz="2000" b="1" dirty="0" smtClean="0"/>
              <a:t>080109 Финансы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ru-RU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71472" y="2928934"/>
            <a:ext cx="8001056" cy="3143271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4800" b="1" dirty="0" smtClean="0">
                <a:solidFill>
                  <a:srgbClr val="0070C0"/>
                </a:solidFill>
                <a:cs typeface="Times New Roman" pitchFamily="18" charset="0"/>
              </a:rPr>
              <a:t>Дисциплина: ДНО МХК</a:t>
            </a:r>
          </a:p>
          <a:p>
            <a:pPr>
              <a:spcBef>
                <a:spcPts val="0"/>
              </a:spcBef>
              <a:defRPr/>
            </a:pPr>
            <a:r>
              <a:rPr lang="ru-RU" sz="4800" b="1" dirty="0" smtClean="0">
                <a:solidFill>
                  <a:srgbClr val="C00000"/>
                </a:solidFill>
                <a:cs typeface="Times New Roman" pitchFamily="18" charset="0"/>
              </a:rPr>
              <a:t>Искусство в системе культуры</a:t>
            </a:r>
          </a:p>
          <a:p>
            <a:pPr>
              <a:spcBef>
                <a:spcPts val="0"/>
              </a:spcBef>
              <a:defRPr/>
            </a:pPr>
            <a:r>
              <a:rPr lang="ru-RU" sz="4800" b="1" dirty="0" smtClean="0">
                <a:solidFill>
                  <a:srgbClr val="C00000"/>
                </a:solidFill>
                <a:cs typeface="Times New Roman" pitchFamily="18" charset="0"/>
              </a:rPr>
              <a:t>Знаки и символы искусства</a:t>
            </a:r>
            <a:endParaRPr lang="ru-RU" sz="4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BE115B-C24D-4529-838A-4F1322610398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rt-grd.com/images/photos/medium/df462d8bf1dbe48450f8a8a14c624f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43881"/>
            <a:ext cx="4038600" cy="4038600"/>
          </a:xfrm>
          <a:prstGeom prst="rect">
            <a:avLst/>
          </a:prstGeom>
          <a:noFill/>
        </p:spPr>
      </p:pic>
      <p:pic>
        <p:nvPicPr>
          <p:cNvPr id="8" name="Picture 4" descr="http://lol54.ru/uploads/posts/2011-08/thumbs/1314624696_1314020201_image_4cdc488de6c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316087"/>
            <a:ext cx="4038600" cy="309418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00364" y="714356"/>
            <a:ext cx="4294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Хохломская роспись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BF8C3-457A-4CDB-82EF-3BD538FAB266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Полхов-майданская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роспись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 descr="http://mediasubs.ru/group/uploads/ru/rukodelie/image/1376932970-825301-1376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928802"/>
            <a:ext cx="4511873" cy="3000396"/>
          </a:xfrm>
          <a:prstGeom prst="rect">
            <a:avLst/>
          </a:prstGeom>
          <a:noFill/>
        </p:spPr>
      </p:pic>
      <p:pic>
        <p:nvPicPr>
          <p:cNvPr id="71684" name="Picture 4" descr="http://img-fotki.yandex.ru/get/4611/126030467.b8/0_5f558_d06b916c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00372"/>
            <a:ext cx="3911130" cy="3500462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Федоскинская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роспись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 descr="http://img-fotki.yandex.ru/get/6409/33796713.a/0_ed143_c8ddcf43_X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2611" y="1600200"/>
            <a:ext cx="6818777" cy="4525963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Федоскинская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роспись</a:t>
            </a:r>
            <a:endParaRPr lang="ru-RU" dirty="0"/>
          </a:p>
        </p:txBody>
      </p:sp>
      <p:pic>
        <p:nvPicPr>
          <p:cNvPr id="5" name="Picture 2" descr="http://www.klim.by/Images/Post/Fed-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786731"/>
            <a:ext cx="5715000" cy="41529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Миниатюрная живопись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Палехская живопись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 descr="http://www.fotokonkurs.ru/uploads/comments/2013/03/31/3387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18680" y="1600200"/>
            <a:ext cx="5906640" cy="4525963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Палехская живопись</a:t>
            </a:r>
            <a:endParaRPr lang="ru-RU" dirty="0"/>
          </a:p>
        </p:txBody>
      </p:sp>
      <p:pic>
        <p:nvPicPr>
          <p:cNvPr id="5" name="Picture 2" descr="http://stepnovhouse.taba.ru/fid/aW1hZ2U6NDc5OTMzLy8/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27350" y="1600200"/>
            <a:ext cx="5889300" cy="4525963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Холуйская миниатюра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 descr="http://megabook.ru/stream/mediapreview?Key=%D0%A5%D0%BE%D0%BB%D1%83%D0%B9%D1%81%D0%BA%D0%B0%D1%8F%20%D0%BC%D0%B8%D0%BD%D0%B8%D0%B0%D1%82%D1%8E%D1%80%D0%B0%20(%C2%AB%D0%9D%D0%B5%D0%B1%D1%8B%D0%B2%D0%B0%D0%BB%D1%8C%D1%89%D0%B8%D0%BD%D0%B0%C2%BB)&amp;Width=790&amp;Height=70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643050"/>
            <a:ext cx="6279774" cy="4525963"/>
          </a:xfrm>
          <a:prstGeom prst="rect">
            <a:avLst/>
          </a:prstGeom>
          <a:noFill/>
        </p:spPr>
      </p:pic>
      <p:pic>
        <p:nvPicPr>
          <p:cNvPr id="76804" name="Picture 4" descr="http://i053.radikal.ru/1002/76/47cfff3003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2428892" cy="4611820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Морозко</a:t>
            </a:r>
            <a:r>
              <a:rPr lang="ru-RU" dirty="0" smtClean="0"/>
              <a:t>. Ивановская область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Холуйская миниатюра</a:t>
            </a:r>
            <a:endParaRPr lang="ru-RU" dirty="0"/>
          </a:p>
        </p:txBody>
      </p:sp>
      <p:pic>
        <p:nvPicPr>
          <p:cNvPr id="77834" name="Picture 10" descr="http://www.ya-zemlyak.ru/images/np/xm/3/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717" r="1717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7D0486-3E6B-4BBC-B772-09A26E9ACB78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Мстерская</a:t>
            </a:r>
            <a:r>
              <a:rPr lang="ru-RU" dirty="0" smtClean="0"/>
              <a:t> миниатюра. Владимирская область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Темперная краска на папье-маше</a:t>
            </a:r>
            <a:endParaRPr lang="ru-RU" dirty="0"/>
          </a:p>
        </p:txBody>
      </p:sp>
      <p:pic>
        <p:nvPicPr>
          <p:cNvPr id="78850" name="Picture 2" descr="Московский &lt;a href=&quot;/guides/4527.html&quot;&gt;&lt;b&gt;Кремль&lt;/b&gt;&lt;/a&gt;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6012" b="16012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7D0486-3E6B-4BBC-B772-09A26E9ACB78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72056" cy="4525963"/>
          </a:xfrm>
          <a:ln>
            <a:solidFill>
              <a:schemeClr val="accent1"/>
            </a:solidFill>
          </a:ln>
        </p:spPr>
        <p:txBody>
          <a:bodyPr/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ru-RU" dirty="0" smtClean="0"/>
              <a:t>Искусство как компонент культуры: основные понятия.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ru-RU" dirty="0" smtClean="0"/>
              <a:t>Принципы классификации видов искусств. Виды и жанры искусств.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ru-RU" dirty="0" smtClean="0"/>
              <a:t>Знаки и символы в искусстве.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ru-RU" dirty="0" smtClean="0"/>
              <a:t>Художественный образ и художественные средства.</a:t>
            </a:r>
          </a:p>
          <a:p>
            <a:endParaRPr lang="ru-RU" dirty="0"/>
          </a:p>
        </p:txBody>
      </p:sp>
      <p:pic>
        <p:nvPicPr>
          <p:cNvPr id="5" name="Содержимое 4" descr="Будущее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72125" y="2084356"/>
            <a:ext cx="3114675" cy="3557651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BF8C3-457A-4CDB-82EF-3BD538FAB266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Русская народная керамика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4429132"/>
            <a:ext cx="5486400" cy="566738"/>
          </a:xfrm>
        </p:spPr>
        <p:txBody>
          <a:bodyPr/>
          <a:lstStyle/>
          <a:p>
            <a:r>
              <a:rPr lang="ru-RU" dirty="0" smtClean="0"/>
              <a:t>Гжельская роспись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5000636"/>
            <a:ext cx="8001056" cy="14287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600" dirty="0" smtClean="0"/>
              <a:t>Излюбленным узором гжельской росписи стала роза. Чаще всего её рисуют крупными широкими мазками, начиная с центра рисунка. Ещё один популярный мотив – это птицы. Их изображают в разных позах: поющими, летящими, сидящими на ветке. Часто встречаются сцены из повседневной жизни людей: охота, праздники, различные битвы и т. д. Узоры уникальны, ведь каждое изделие расписывается вручную.</a:t>
            </a:r>
            <a:endParaRPr lang="ru-RU" sz="1600" dirty="0"/>
          </a:p>
        </p:txBody>
      </p:sp>
      <p:pic>
        <p:nvPicPr>
          <p:cNvPr id="79874" name="Picture 2" descr="http://hallart.ru/images/stories/ForAticles/master/gzhel/gjel-0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6933" r="6933"/>
          <a:stretch>
            <a:fillRect/>
          </a:stretch>
        </p:blipFill>
        <p:spPr bwMode="auto">
          <a:xfrm>
            <a:off x="4714876" y="1071546"/>
            <a:ext cx="4191029" cy="3143272"/>
          </a:xfrm>
          <a:prstGeom prst="rect">
            <a:avLst/>
          </a:prstGeom>
          <a:noFill/>
        </p:spPr>
      </p:pic>
      <p:pic>
        <p:nvPicPr>
          <p:cNvPr id="79876" name="Picture 4" descr="http://img0.liveinternet.ru/images/attach/c/6/90/480/90480172_2222299_16245434_GZH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928670"/>
            <a:ext cx="3357554" cy="3288001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7D0486-3E6B-4BBC-B772-09A26E9ACB78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84182"/>
          </a:xfrm>
        </p:spPr>
        <p:txBody>
          <a:bodyPr/>
          <a:lstStyle/>
          <a:p>
            <a:r>
              <a:rPr lang="ru-RU" dirty="0" err="1" smtClean="0"/>
              <a:t>Скопинская</a:t>
            </a:r>
            <a:r>
              <a:rPr lang="ru-RU" dirty="0" smtClean="0"/>
              <a:t> керамика</a:t>
            </a:r>
            <a:br>
              <a:rPr lang="ru-RU" dirty="0" smtClean="0"/>
            </a:br>
            <a:r>
              <a:rPr lang="ru-RU" dirty="0" smtClean="0"/>
              <a:t>Рязанская область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1000108"/>
            <a:ext cx="3429024" cy="54292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500" dirty="0" smtClean="0"/>
              <a:t>Детали керамики формировались на ручном станке, затем соединялись жидкой глиной и украшались рельефным и вдавленным орнаментом, тёмно-коричневой глазурью с добавлением окиси марганца, ярко-зелёной с окисью меди, густо-жёлтой с окисью железа и реже синей кобальтовой. При обжиге крупинки глазури плавились неравномерно, живописно растекаясь.</a:t>
            </a:r>
          </a:p>
          <a:p>
            <a:r>
              <a:rPr lang="ru-RU" sz="1500" dirty="0" smtClean="0"/>
              <a:t>Изделия представляют собой кувшины, подсвечники,  </a:t>
            </a:r>
          </a:p>
          <a:p>
            <a:r>
              <a:rPr lang="ru-RU" sz="1500" dirty="0" smtClean="0"/>
              <a:t>квасники,  </a:t>
            </a:r>
            <a:r>
              <a:rPr lang="ru-RU" sz="1500" dirty="0" err="1" smtClean="0"/>
              <a:t>кумганы</a:t>
            </a:r>
            <a:r>
              <a:rPr lang="ru-RU" sz="1500" dirty="0" smtClean="0"/>
              <a:t>, оправы для каминных часов и декоративную скульптуру малых форм (драконы, кентавры, сказочные львы, фигуры рыб, птиц и домашних животных). Особым был образ птицы Скопы, от имени которой и произошло название города.</a:t>
            </a:r>
          </a:p>
          <a:p>
            <a:endParaRPr lang="ru-RU" dirty="0"/>
          </a:p>
        </p:txBody>
      </p:sp>
      <p:pic>
        <p:nvPicPr>
          <p:cNvPr id="6" name="Picture 2" descr="жар-птица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57620" y="428604"/>
            <a:ext cx="2040491" cy="2901172"/>
          </a:xfrm>
          <a:prstGeom prst="rect">
            <a:avLst/>
          </a:prstGeom>
          <a:noFill/>
        </p:spPr>
      </p:pic>
      <p:pic>
        <p:nvPicPr>
          <p:cNvPr id="80900" name="Picture 4" descr="ваз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286124"/>
            <a:ext cx="2143140" cy="3092450"/>
          </a:xfrm>
          <a:prstGeom prst="rect">
            <a:avLst/>
          </a:prstGeom>
          <a:noFill/>
        </p:spPr>
      </p:pic>
      <p:pic>
        <p:nvPicPr>
          <p:cNvPr id="80902" name="Picture 6" descr="сосуд декоративн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428604"/>
            <a:ext cx="2114550" cy="4286250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CABB1-739F-43CC-81A2-5035FB1EC596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Скопинская</a:t>
            </a:r>
            <a:r>
              <a:rPr lang="ru-RU" dirty="0" smtClean="0"/>
              <a:t> керамика</a:t>
            </a:r>
            <a:br>
              <a:rPr lang="ru-RU" dirty="0" smtClean="0"/>
            </a:br>
            <a:r>
              <a:rPr lang="ru-RU" dirty="0" smtClean="0"/>
              <a:t>Подсвечник</a:t>
            </a:r>
            <a:br>
              <a:rPr lang="ru-RU" dirty="0" smtClean="0"/>
            </a:br>
            <a:r>
              <a:rPr lang="ru-RU" dirty="0" smtClean="0"/>
              <a:t>Квасник</a:t>
            </a:r>
            <a:endParaRPr lang="ru-RU" dirty="0"/>
          </a:p>
        </p:txBody>
      </p:sp>
      <p:pic>
        <p:nvPicPr>
          <p:cNvPr id="6" name="Picture 2" descr="Скопинская керамика. М.М.Пеленкин. Квасник со львом. 196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5008" y="500042"/>
            <a:ext cx="3219450" cy="5715000"/>
          </a:xfrm>
          <a:prstGeom prst="rect">
            <a:avLst/>
          </a:prstGeom>
          <a:noFill/>
        </p:spPr>
      </p:pic>
      <p:pic>
        <p:nvPicPr>
          <p:cNvPr id="82948" name="Picture 4" descr="Скопинская керамика. Подсвечник «Двуглавый орел». Конец XIX — начало XX века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785926"/>
            <a:ext cx="4286250" cy="4619626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CABB1-739F-43CC-81A2-5035FB1EC596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Каргопольская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керамика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http://2.bp.blogspot.com/-_HQKGtehWao/ULDIt7D69YI/AAAAAAAABuE/_2z9QN5jORg/s1600/%D0%BA%D0%B0%D1%80%D0%B3%D0%BE%D0%BF%D0%BE%D0%BB%D1%8C%D1%81%D0%BA%D0%B0%D1%8F+%D0%B8%D0%B3%D1%80%D1%83%D1%88%D0%BA%D0%B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71612"/>
            <a:ext cx="6034617" cy="4525963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Каргопольская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керамика</a:t>
            </a:r>
            <a:endParaRPr lang="ru-RU" dirty="0"/>
          </a:p>
        </p:txBody>
      </p:sp>
      <p:pic>
        <p:nvPicPr>
          <p:cNvPr id="5" name="Picture 2" descr="http://geophoto.ru/large/kdr00574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4744572" cy="3178863"/>
          </a:xfrm>
          <a:prstGeom prst="rect">
            <a:avLst/>
          </a:prstGeom>
          <a:noFill/>
        </p:spPr>
      </p:pic>
      <p:pic>
        <p:nvPicPr>
          <p:cNvPr id="88068" name="Picture 4" descr="http://dom-teremok.narod.ru/igr/kar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357562"/>
            <a:ext cx="3286148" cy="2798452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214290"/>
          <a:ext cx="8929718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Барокко. Фонтан мраморной скамьи. Данаида. Петергоф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214290"/>
            <a:ext cx="1643074" cy="2363325"/>
          </a:xfrm>
          <a:prstGeom prst="rect">
            <a:avLst/>
          </a:prstGeom>
        </p:spPr>
      </p:pic>
      <p:pic>
        <p:nvPicPr>
          <p:cNvPr id="8" name="Рисунок 7" descr="Классицизм в скульптуре. Канова Антонио. Три грации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892" y="3643314"/>
            <a:ext cx="1928826" cy="284378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85728"/>
          <a:ext cx="8229600" cy="607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Барокко. Жирардон. Купающиеся нимфы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357686" cy="194931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357188"/>
          <a:ext cx="8229600" cy="576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Барокко. Андреас Шлютер. Памятник курфюрсту Фридриху Вильгельму. Берлин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744" y="2928934"/>
            <a:ext cx="1643074" cy="1994483"/>
          </a:xfrm>
          <a:prstGeom prst="rect">
            <a:avLst/>
          </a:prstGeom>
        </p:spPr>
      </p:pic>
      <p:pic>
        <p:nvPicPr>
          <p:cNvPr id="6" name="Рисунок 5" descr="Барокко. Бернини. Апполон и Дафна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10" y="1285860"/>
            <a:ext cx="1857388" cy="2854874"/>
          </a:xfrm>
          <a:prstGeom prst="rect">
            <a:avLst/>
          </a:prstGeom>
        </p:spPr>
      </p:pic>
      <p:pic>
        <p:nvPicPr>
          <p:cNvPr id="7" name="Рисунок 6" descr="Барокко. бернини. Четыре реки. Фрагмент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7950" y="2000240"/>
            <a:ext cx="2528424" cy="2000264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Архитектура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Содержимое 3" descr="разные виды искусства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85992"/>
            <a:ext cx="6429420" cy="364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28794" y="1500174"/>
            <a:ext cx="5368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Пластический пространственный вид искусства</a:t>
            </a:r>
            <a:endParaRPr lang="ru-RU" sz="20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 и задачи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28736"/>
            <a:ext cx="5400684" cy="469742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Определить место искусства в культуре</a:t>
            </a:r>
          </a:p>
          <a:p>
            <a:r>
              <a:rPr lang="ru-RU" dirty="0" smtClean="0"/>
              <a:t>Выделить основания классификации искусств</a:t>
            </a:r>
          </a:p>
          <a:p>
            <a:r>
              <a:rPr lang="ru-RU" dirty="0" smtClean="0"/>
              <a:t>Рассмотреть  сущность знаков и символов в искусстве</a:t>
            </a:r>
          </a:p>
          <a:p>
            <a:r>
              <a:rPr lang="ru-RU" dirty="0" smtClean="0"/>
              <a:t>Формирование знаний о художественном образе и художественных средствах в искусстве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Содержимое 4" descr="Евдокия в храме. И. С. Глазунов - жена Дм. Донского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6512" y="1714488"/>
            <a:ext cx="2436132" cy="3500462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BF8C3-457A-4CDB-82EF-3BD538FAB266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Литература – 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художественная и историческая проза</a:t>
            </a: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29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пластические пространственные виды искусства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3429000"/>
            <a:ext cx="2331083" cy="158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15262" cy="1143000"/>
          </a:xfrm>
        </p:spPr>
        <p:txBody>
          <a:bodyPr/>
          <a:lstStyle/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Хореография и балет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2" name="Picture 4" descr="http://eruditclub.ru/files/2(14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2928934"/>
            <a:ext cx="2571768" cy="193116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Особенности искусства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В отличие от науки искусство отражает действительность не в понятиях, а в конкретной, чувственно воспринимаемой форме </a:t>
            </a:r>
            <a:r>
              <a:rPr lang="ru-RU" sz="2400" b="1" dirty="0" smtClean="0"/>
              <a:t>– в форме типических художественных образов</a:t>
            </a:r>
          </a:p>
          <a:p>
            <a:r>
              <a:rPr lang="ru-RU" sz="2400" dirty="0" smtClean="0"/>
              <a:t>Художник вкладывает в произведение свое знание мира, свои дух и душу</a:t>
            </a:r>
          </a:p>
          <a:p>
            <a:r>
              <a:rPr lang="ru-RU" sz="2400" dirty="0" smtClean="0"/>
              <a:t>Искусство принципиально отличается от всех иных отраслей культуры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8" name="Содержимое 7" descr="П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1684" y="1600200"/>
            <a:ext cx="341163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Особенности искусства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 smtClean="0"/>
              <a:t>Создавая художественный образ, выявляя общие существенные черты действительности, художник передает эти черты через индивидуальные, зачастую неповторимые характеры, через конкретные явления природы и общественной жизни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Содержимое 5" descr="Поленов Василий. Бабушкин сад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090236"/>
            <a:ext cx="4038600" cy="3545891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Художественно-выразительные средства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dirty="0" smtClean="0"/>
              <a:t>Это совокупность средств и приемов, которыми пользуется художник при решении своих, обусловленных видом искусства, задач</a:t>
            </a:r>
          </a:p>
          <a:p>
            <a:r>
              <a:rPr lang="ru-RU" sz="2400" b="1" dirty="0" smtClean="0"/>
              <a:t>Изобразить</a:t>
            </a:r>
            <a:r>
              <a:rPr lang="ru-RU" sz="2400" dirty="0" smtClean="0"/>
              <a:t> – есть способность художественными средствами достичь подобия</a:t>
            </a:r>
          </a:p>
          <a:p>
            <a:r>
              <a:rPr lang="ru-RU" sz="2400" b="1" dirty="0" smtClean="0"/>
              <a:t>Выразить</a:t>
            </a:r>
            <a:r>
              <a:rPr lang="ru-RU" sz="2400" dirty="0" smtClean="0"/>
              <a:t> – свойство художественного отражения в образно-наглядной яркой форме раскрыть сущность изображаемых явлений и характеров, передать отношение художника к материалу творчества, его переживания, чувства и оценки</a:t>
            </a:r>
          </a:p>
          <a:p>
            <a:r>
              <a:rPr lang="ru-RU" sz="2400" dirty="0" smtClean="0"/>
              <a:t>Каждое искусство обладает своей системой изобразительных средств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Художественно-выразительные средства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Изобразительные средства архитектуры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0"/>
          <a:ext cx="8643998" cy="5929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1472" y="714356"/>
            <a:ext cx="830362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Художественно-выразительные средства графики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http://megabook.ru/stream/mediapreview?Key=%d0%a1%d0%b0%d0%bc%d1%81%d0%be%d0%bd%20(%d0%b3%d1%80%d0%b0%d0%b2%d1%8e%d1%80%d0%b0%20%d0%90.%20%d0%94%d1%8e%d1%80%d0%b5%d1%80%d0%b0%20%c2%ab%d0%a1%d0%b0%d0%bc%d1%81%d0%be%d0%bd%20%d1%83%d0%b1%d0%b8%d0%b2%d0%b0%d0%b5%d1%82%20%d0%bb%d1%8c%d0%b2%d0%b0%c2%bb)&amp;Width=654&amp;Height=65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3500438"/>
            <a:ext cx="2286016" cy="3009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Художественно-выразительные средства живописи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Функции искусства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857364"/>
            <a:ext cx="5329246" cy="425769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Общественно-преобразующая</a:t>
            </a:r>
          </a:p>
          <a:p>
            <a:r>
              <a:rPr lang="ru-RU" dirty="0" smtClean="0"/>
              <a:t>Познавательно-эвристическая</a:t>
            </a:r>
          </a:p>
          <a:p>
            <a:r>
              <a:rPr lang="ru-RU" dirty="0" smtClean="0"/>
              <a:t>Информационная и коммуникативная</a:t>
            </a:r>
          </a:p>
          <a:p>
            <a:r>
              <a:rPr lang="ru-RU" dirty="0" smtClean="0"/>
              <a:t>Воспитательная</a:t>
            </a:r>
          </a:p>
          <a:p>
            <a:r>
              <a:rPr lang="ru-RU" dirty="0" smtClean="0"/>
              <a:t>Внушающая</a:t>
            </a:r>
          </a:p>
          <a:p>
            <a:r>
              <a:rPr lang="ru-RU" dirty="0" smtClean="0"/>
              <a:t>Эстетическая</a:t>
            </a:r>
          </a:p>
          <a:p>
            <a:r>
              <a:rPr lang="ru-RU" dirty="0" smtClean="0"/>
              <a:t>Гедонистическая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Содержимое 5" descr="Вошебство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86446" y="1785926"/>
            <a:ext cx="2919472" cy="2530585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Информационные источники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u="sng" dirty="0" smtClean="0">
                <a:hlinkClick r:id="rId2"/>
              </a:rPr>
              <a:t>http://fb.ru/article/155860/prostranstvennyie-vidyi-iskusstva-arhitektura-kak-vid-iskusstva-vidyi-iskusstva-i-ih-klassifikatsiya</a:t>
            </a:r>
            <a:endParaRPr lang="ru-RU" sz="2400" u="sng" dirty="0" smtClean="0"/>
          </a:p>
          <a:p>
            <a:pPr lvl="0"/>
            <a:r>
              <a:rPr lang="ru-RU" sz="2400" dirty="0" err="1" smtClean="0"/>
              <a:t>Емохонова</a:t>
            </a:r>
            <a:r>
              <a:rPr lang="ru-RU" sz="2400" dirty="0" smtClean="0"/>
              <a:t> Л. Г. Мировая художественная культура. Учебное пособие для студентов учреждений среднего профессионального образования. – М.: Академия, 2013. – 544 с. – Гриф МО РФ</a:t>
            </a:r>
          </a:p>
          <a:p>
            <a:pPr lvl="0"/>
            <a:r>
              <a:rPr lang="ru-RU" sz="2400" dirty="0" err="1" smtClean="0"/>
              <a:t>Золкин</a:t>
            </a:r>
            <a:r>
              <a:rPr lang="ru-RU" sz="2400" dirty="0" smtClean="0"/>
              <a:t> А. Л. </a:t>
            </a:r>
            <a:r>
              <a:rPr lang="ru-RU" sz="2400" dirty="0" err="1" smtClean="0"/>
              <a:t>Культурология</a:t>
            </a:r>
            <a:r>
              <a:rPr lang="ru-RU" sz="2400" dirty="0" smtClean="0"/>
              <a:t>. Учебник. – Изд. 2-е. – М.: </a:t>
            </a:r>
            <a:r>
              <a:rPr lang="ru-RU" sz="2400" dirty="0" err="1" smtClean="0"/>
              <a:t>Юнити-Дана</a:t>
            </a:r>
            <a:r>
              <a:rPr lang="ru-RU" sz="2400" dirty="0" smtClean="0"/>
              <a:t>, 2013. – 583 с. – Гриф МО РФ.</a:t>
            </a:r>
          </a:p>
          <a:p>
            <a:pPr lvl="0"/>
            <a:r>
              <a:rPr lang="ru-RU" sz="2400" dirty="0" smtClean="0"/>
              <a:t>Библиотека </a:t>
            </a:r>
            <a:r>
              <a:rPr lang="ru-RU" sz="2400" dirty="0" err="1" smtClean="0"/>
              <a:t>онлайн</a:t>
            </a:r>
            <a:r>
              <a:rPr lang="ru-RU" sz="2400" dirty="0" smtClean="0"/>
              <a:t> для студентов: http://freqlist.ru/</a:t>
            </a:r>
          </a:p>
          <a:p>
            <a:pPr lvl="0"/>
            <a:r>
              <a:rPr lang="ru-RU" sz="2400" u="sng" dirty="0" smtClean="0"/>
              <a:t>http://www.grandars.ru/college/sociologiya/duhovnaya-i-materialnaya-kultura.html</a:t>
            </a:r>
            <a:endParaRPr lang="ru-RU" sz="2400" dirty="0" smtClean="0"/>
          </a:p>
          <a:p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7772400" cy="136207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Знаки и символы</a:t>
            </a:r>
            <a:endParaRPr lang="ru-RU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EF19C-7533-47F8-B373-41B0FD2A3FF7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  <p:pic>
        <p:nvPicPr>
          <p:cNvPr id="5" name="Рисунок 4" descr="Генная инженер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50" y="571480"/>
            <a:ext cx="2143125" cy="2857500"/>
          </a:xfrm>
          <a:prstGeom prst="rect">
            <a:avLst/>
          </a:prstGeom>
        </p:spPr>
      </p:pic>
      <p:pic>
        <p:nvPicPr>
          <p:cNvPr id="6" name="Рисунок 5" descr="деньги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1214422"/>
            <a:ext cx="3643298" cy="2428865"/>
          </a:xfrm>
          <a:prstGeom prst="rect">
            <a:avLst/>
          </a:prstGeom>
        </p:spPr>
      </p:pic>
      <p:pic>
        <p:nvPicPr>
          <p:cNvPr id="7" name="Рисунок 6" descr="Инь-Ян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3143248"/>
            <a:ext cx="2440322" cy="2857520"/>
          </a:xfrm>
          <a:prstGeom prst="rect">
            <a:avLst/>
          </a:prstGeom>
        </p:spPr>
      </p:pic>
      <p:pic>
        <p:nvPicPr>
          <p:cNvPr id="8" name="Рисунок 7" descr="Картина мира - Яйцо жизни - древняя эзотерик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950" y="3857628"/>
            <a:ext cx="2043114" cy="2075038"/>
          </a:xfrm>
          <a:prstGeom prst="rect">
            <a:avLst/>
          </a:prstGeom>
        </p:spPr>
      </p:pic>
      <p:pic>
        <p:nvPicPr>
          <p:cNvPr id="9" name="Рисунок 8" descr="Китай. Храм Неба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554" y="3929066"/>
            <a:ext cx="2786082" cy="208956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179388" y="476250"/>
            <a:ext cx="3024187" cy="5689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457200" eaLnBrk="1" hangingPunct="1">
              <a:buFont typeface="Arial" charset="0"/>
              <a:buNone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 первобытных времен различные виды изображений (скульптурные, живописные, графические) являлись знаковыми и символическими кодами, которые использовались древними людьми для осуществления обрядов, сохранения и передачи информации.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19475" y="5157788"/>
            <a:ext cx="5437188" cy="1200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Любой значительный звук, жест, вещь, событие может быть либо знаком, либо символом.</a:t>
            </a:r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908050"/>
            <a:ext cx="56546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http://900igr.net/datas/obg/Znaki/0012-012-Dorozhnye-zna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2997200"/>
            <a:ext cx="3937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08288"/>
            <a:ext cx="43338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Прямоугольник 5"/>
          <p:cNvSpPr>
            <a:spLocks noChangeArrowheads="1"/>
          </p:cNvSpPr>
          <p:nvPr/>
        </p:nvSpPr>
        <p:spPr bwMode="auto">
          <a:xfrm>
            <a:off x="0" y="0"/>
            <a:ext cx="4356100" cy="2616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274638"/>
            <a:r>
              <a:rPr lang="ru-RU" sz="2400" b="1" dirty="0">
                <a:solidFill>
                  <a:srgbClr val="C00000"/>
                </a:solidFill>
              </a:rPr>
              <a:t>Знаки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— это общепринятые условные обозначения предметов, явлений, действий. Примерами знаков могут служить дорожные знаки или условные обозначения на географических картах, звуковые </a:t>
            </a:r>
            <a:r>
              <a:rPr lang="ru-RU" sz="2000" dirty="0">
                <a:solidFill>
                  <a:srgbClr val="254061"/>
                </a:solidFill>
              </a:rPr>
              <a:t>сигналы</a:t>
            </a:r>
            <a:r>
              <a:rPr lang="ru-RU" sz="2000" dirty="0">
                <a:solidFill>
                  <a:srgbClr val="000000"/>
                </a:solidFill>
              </a:rPr>
              <a:t> — </a:t>
            </a:r>
            <a:r>
              <a:rPr lang="en-US" sz="2000" dirty="0">
                <a:solidFill>
                  <a:srgbClr val="000000"/>
                </a:solidFill>
              </a:rPr>
              <a:t>SOS </a:t>
            </a:r>
            <a:r>
              <a:rPr lang="ru-RU" sz="2000" dirty="0">
                <a:solidFill>
                  <a:srgbClr val="000000"/>
                </a:solidFill>
              </a:rPr>
              <a:t>или сирена скорой помощи, самые разные жесты и т. п.</a:t>
            </a:r>
          </a:p>
        </p:txBody>
      </p:sp>
      <p:sp>
        <p:nvSpPr>
          <p:cNvPr id="5125" name="Прямоугольник 6"/>
          <p:cNvSpPr>
            <a:spLocks noChangeArrowheads="1"/>
          </p:cNvSpPr>
          <p:nvPr/>
        </p:nvSpPr>
        <p:spPr bwMode="auto">
          <a:xfrm>
            <a:off x="4427538" y="549275"/>
            <a:ext cx="4716462" cy="15081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365125"/>
            <a:r>
              <a:rPr lang="ru-RU" sz="2000" b="1" dirty="0">
                <a:solidFill>
                  <a:srgbClr val="C00000"/>
                </a:solidFill>
              </a:rPr>
              <a:t>Символ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— это предмет, действие и т. п., раскрывающий какой-либо образ, понятие, идею. Символ воплощает общие для людей переживания, идеи. </a:t>
            </a:r>
            <a:endParaRPr lang="ru-RU" dirty="0" smtClean="0">
              <a:solidFill>
                <a:srgbClr val="000000"/>
              </a:solidFill>
            </a:endParaRPr>
          </a:p>
          <a:p>
            <a:pPr indent="365125"/>
            <a:r>
              <a:rPr lang="ru-RU" dirty="0" smtClean="0">
                <a:solidFill>
                  <a:srgbClr val="000000"/>
                </a:solidFill>
              </a:rPr>
              <a:t>Символ </a:t>
            </a:r>
            <a:r>
              <a:rPr lang="ru-RU" dirty="0">
                <a:solidFill>
                  <a:srgbClr val="000000"/>
                </a:solidFill>
              </a:rPr>
              <a:t>— это синтез знака и образа.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BE115B-C24D-4529-838A-4F1322610398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140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Символ может быть обозначен числом, свойством, формой. Например, число 7 — символ совершенства и завершённости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- семь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дней в каждой фазе луны, семь цветов радуги, семь нот, семь дней недели, семь добродетелей, семь смертных грехов, семь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таинств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59338" y="4437063"/>
            <a:ext cx="391318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Иероним Босх 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1460 -1516) 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Семь смертных грехов </a:t>
            </a:r>
          </a:p>
        </p:txBody>
      </p:sp>
      <p:pic>
        <p:nvPicPr>
          <p:cNvPr id="6148" name="Picture 6" descr="http://lh5.google.com/manon.and.gabrielle/R_zUWkQeNdI/AAAAAAAAFKQ/urnio0nqbVI/s400/collage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90825"/>
            <a:ext cx="406717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00563" y="6021388"/>
            <a:ext cx="29146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Семь добродетелей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0"/>
            <a:ext cx="5003800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B5892-BD30-4785-952E-C95B69AA8A39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24075" y="404813"/>
            <a:ext cx="518477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Иероним Босх (Около 1450-1516) Триптих Сад земных наслаждений.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ъект 2"/>
          <p:cNvSpPr>
            <a:spLocks noGrp="1"/>
          </p:cNvSpPr>
          <p:nvPr>
            <p:ph idx="1"/>
          </p:nvPr>
        </p:nvSpPr>
        <p:spPr>
          <a:xfrm>
            <a:off x="0" y="476250"/>
            <a:ext cx="9144000" cy="11668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На многих средневековых картинах изображаются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чаша, виноград (вино) и хлеб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— символы таинства причащения;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цветы лилии или ириса — символ Богоматери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819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7988"/>
            <a:ext cx="3995738" cy="518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1709738"/>
            <a:ext cx="5003800" cy="480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Прямоугольник 1"/>
          <p:cNvSpPr>
            <a:spLocks noChangeArrowheads="1"/>
          </p:cNvSpPr>
          <p:nvPr/>
        </p:nvSpPr>
        <p:spPr bwMode="auto">
          <a:xfrm>
            <a:off x="6157913" y="6518275"/>
            <a:ext cx="29860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/>
              <a:t>С. </a:t>
            </a:r>
            <a:r>
              <a:rPr lang="ru-RU" sz="1600"/>
              <a:t>Боттичелли</a:t>
            </a:r>
            <a:r>
              <a:rPr lang="ru-RU" sz="1600" b="1"/>
              <a:t> «</a:t>
            </a:r>
            <a:r>
              <a:rPr lang="ru-RU" sz="1600"/>
              <a:t>Благовещение</a:t>
            </a:r>
            <a:r>
              <a:rPr lang="ru-RU" sz="1600" b="1"/>
              <a:t>»</a:t>
            </a:r>
            <a:endParaRPr lang="ru-RU" sz="160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613"/>
            <a:ext cx="4222750" cy="5664221"/>
          </a:xfrm>
        </p:spPr>
        <p:txBody>
          <a:bodyPr rtlCol="0">
            <a:noAutofit/>
          </a:bodyPr>
          <a:lstStyle/>
          <a:p>
            <a:pPr marL="92075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82563" algn="l"/>
              </a:tabLst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Выбор колорита, цвета также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символичен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92075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82563" algn="l"/>
              </a:tabLst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красно-коричневый</a:t>
            </a:r>
            <a:r>
              <a:rPr lang="ru-RU" sz="2400" dirty="0" smtClean="0"/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являлся</a:t>
            </a:r>
          </a:p>
          <a:p>
            <a:pPr marL="92075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82563" algn="l"/>
              </a:tabLst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символом всего земного (глина,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земля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);</a:t>
            </a:r>
            <a:r>
              <a:rPr lang="ru-RU" sz="2400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красный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/>
              <a:t>—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цвет пролитой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жертвенной крови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, огонь веры;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92075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82563" algn="l"/>
              </a:tabLst>
              <a:defRPr/>
            </a:pP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голубой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или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синий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92075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82563" algn="l"/>
              </a:tabLs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символизировал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все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небесное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, святое;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92075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82563" algn="l"/>
              </a:tabLst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</a:t>
            </a:r>
            <a:r>
              <a:rPr lang="ru-RU" sz="2400" dirty="0" smtClean="0"/>
              <a:t> </a:t>
            </a:r>
            <a:r>
              <a:rPr lang="ru-RU" sz="2400" b="1" dirty="0">
                <a:solidFill>
                  <a:srgbClr val="00B050"/>
                </a:solidFill>
              </a:rPr>
              <a:t>зеленый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— цвет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надеж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ды, цвет жизни,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символ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утешения,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возрождения к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новой жизни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14942" y="6143644"/>
            <a:ext cx="28765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cs typeface="+mn-cs"/>
              </a:rPr>
              <a:t>Троица. Андрей Рублев.</a:t>
            </a:r>
          </a:p>
        </p:txBody>
      </p:sp>
      <p:pic>
        <p:nvPicPr>
          <p:cNvPr id="44034" name="Picture 2" descr="http://www.cruzblanca.org/hermanoleon/sem/c/fie/trinidad/images/trinidad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571480"/>
            <a:ext cx="4501434" cy="5389041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ъект 2"/>
          <p:cNvSpPr>
            <a:spLocks noGrp="1"/>
          </p:cNvSpPr>
          <p:nvPr>
            <p:ph idx="1"/>
          </p:nvPr>
        </p:nvSpPr>
        <p:spPr>
          <a:xfrm>
            <a:off x="250825" y="260350"/>
            <a:ext cx="4105275" cy="3025774"/>
          </a:xfrm>
        </p:spPr>
        <p:txBody>
          <a:bodyPr/>
          <a:lstStyle/>
          <a:p>
            <a:pPr marL="0" indent="182563" eaLnBrk="1" hangingPunct="1">
              <a:buFont typeface="Arial" charset="0"/>
              <a:buNone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 ХV в. изображенные на картине вещи наделяются одновременно двойным смыслом — религиозным и бытовым. В религиозном находит продолжение традиционная божественная символика Средневековья.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0"/>
            <a:ext cx="44069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0"/>
            <a:ext cx="478790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72000" y="4149725"/>
            <a:ext cx="4572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В бытовом проявляется</a:t>
            </a:r>
          </a:p>
          <a:p>
            <a:pPr>
              <a:buFont typeface="Arial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обычная значимость вещи в повседневной жизни человека.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ъект 2"/>
          <p:cNvSpPr>
            <a:spLocks noGrp="1"/>
          </p:cNvSpPr>
          <p:nvPr>
            <p:ph idx="1"/>
          </p:nvPr>
        </p:nvSpPr>
        <p:spPr>
          <a:xfrm>
            <a:off x="0" y="333375"/>
            <a:ext cx="3276600" cy="4525963"/>
          </a:xfrm>
        </p:spPr>
        <p:txBody>
          <a:bodyPr/>
          <a:lstStyle/>
          <a:p>
            <a:pPr marL="0" indent="457200" algn="ctr" eaLnBrk="1" hangingPunct="1">
              <a:buFont typeface="Arial" charset="0"/>
              <a:buNone/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Натюрморт </a:t>
            </a:r>
            <a:r>
              <a:rPr lang="ru-RU" sz="2800" dirty="0" err="1" smtClean="0">
                <a:solidFill>
                  <a:srgbClr val="C00000"/>
                </a:solidFill>
              </a:rPr>
              <a:t>ванитас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vanitas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—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суета сует)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напоминающий человеку о бренности его существования.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2163" y="0"/>
            <a:ext cx="5811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285720" y="5143512"/>
            <a:ext cx="287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/>
              <a:t>Ю. Ван </a:t>
            </a:r>
            <a:r>
              <a:rPr lang="ru-RU" sz="2000" dirty="0" err="1"/>
              <a:t>Стрек</a:t>
            </a:r>
            <a:r>
              <a:rPr lang="ru-RU" sz="2000" dirty="0"/>
              <a:t>. Суета сует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ttp://rewalls.com/pic/201109/1366x768/reWalls.com-458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620713"/>
            <a:ext cx="320675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5888" y="2708275"/>
            <a:ext cx="331787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Объект 2"/>
          <p:cNvSpPr>
            <a:spLocks noGrp="1"/>
          </p:cNvSpPr>
          <p:nvPr>
            <p:ph idx="1"/>
          </p:nvPr>
        </p:nvSpPr>
        <p:spPr>
          <a:xfrm>
            <a:off x="457200" y="549275"/>
            <a:ext cx="4330700" cy="55768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На них изображены черепа, свечи, цветы, часы, листы с нотами и музыкальные инструменты (звук отзвучал – значит, умер), которые воспринимаются как зашифрованные сообщения. Художники, работающие в сюжетах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ванитас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, говорили о тщете земного существования, о быстротечности бытия.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Само название картины «Суета сует» говорит о бренности земной суеты — погони за богатством, властью, удовольствиями.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620713"/>
            <a:ext cx="9144000" cy="58483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C00000"/>
                </a:solidFill>
              </a:rPr>
              <a:t>Череп 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— напоминание о неизбежности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смерти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C00000"/>
                </a:solidFill>
              </a:rPr>
              <a:t>Мыльные пузыри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 — краткость жизни и внезапность смерти; отсылка к выражению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homo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bulla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 — «человек есть мыльный пузырь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»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C00000"/>
                </a:solidFill>
              </a:rPr>
              <a:t>Кубки, игральные карты или кости, шахматы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(редко) — знак ошибочной жизненной цели, поиска удовольствий и грешной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жизни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C00000"/>
                </a:solidFill>
              </a:rPr>
              <a:t>Песочные и механические часы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 — быстротечность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времени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C00000"/>
                </a:solidFill>
              </a:rPr>
              <a:t>Музыкальные инструменты, ноты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— краткость и эфемерная природа жизни, символ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искусств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C00000"/>
                </a:solidFill>
              </a:rPr>
              <a:t>Оружие и доспехи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— символ власти и могущества, обозначение того, что нельзя забрать с собой в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могилу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C00000"/>
                </a:solidFill>
              </a:rPr>
              <a:t>Короны и папские тиары, скипетры и державы, венки из листьев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 — знаки преходящего земного господства, которому противопоставлен небесный мировой порядок.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6112" y="500042"/>
            <a:ext cx="6057888" cy="5929354"/>
          </a:xfrm>
        </p:spPr>
        <p:txBody>
          <a:bodyPr/>
          <a:lstStyle/>
          <a:p>
            <a:r>
              <a:rPr lang="ru-RU" sz="3200" dirty="0" smtClean="0"/>
              <a:t>Искусство - творческий процесс по созданию художественных образов, отражающих реальный мир во всем его многообразии. </a:t>
            </a:r>
            <a:br>
              <a:rPr lang="ru-RU" sz="3200" dirty="0" smtClean="0"/>
            </a:br>
            <a:r>
              <a:rPr lang="ru-RU" sz="3200" dirty="0" smtClean="0"/>
              <a:t>Искусство Делится на отдельные виды в соответствии со спецификой материального воплощения. </a:t>
            </a:r>
            <a:endParaRPr lang="ru-RU" sz="3200" dirty="0"/>
          </a:p>
        </p:txBody>
      </p:sp>
      <p:pic>
        <p:nvPicPr>
          <p:cNvPr id="4" name="Рисунок 3" descr="Барокко. Бернини. Экстаз святой Терез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7166"/>
            <a:ext cx="2667002" cy="320040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EF19C-7533-47F8-B373-41B0FD2A3FF7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ъект 2"/>
          <p:cNvSpPr>
            <a:spLocks noGrp="1"/>
          </p:cNvSpPr>
          <p:nvPr>
            <p:ph idx="1"/>
          </p:nvPr>
        </p:nvSpPr>
        <p:spPr>
          <a:xfrm>
            <a:off x="0" y="428604"/>
            <a:ext cx="3455988" cy="581026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В натюрморте художник передает ценность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обыденной жизни, значительность простых вещей. Его отношение к миру отличается тем, что он видит и чувствует явную или потаенную жизнь, которая разлита во всем сущем, в природе, в самой материи. А потому другое название натюрморта — </a:t>
            </a:r>
            <a:r>
              <a:rPr lang="ru-RU" sz="2000" i="1" dirty="0" err="1" smtClean="0">
                <a:solidFill>
                  <a:srgbClr val="C00000"/>
                </a:solidFill>
              </a:rPr>
              <a:t>штильлебен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голланд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stillleven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нем. </a:t>
            </a:r>
            <a:r>
              <a:rPr lang="en-US" sz="1800" dirty="0" err="1" smtClean="0">
                <a:solidFill>
                  <a:schemeClr val="accent1">
                    <a:lumMod val="50000"/>
                  </a:schemeClr>
                </a:solidFill>
              </a:rPr>
              <a:t>stilleben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анг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still life) —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тихая (безмолвная) жизнь.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332656"/>
            <a:ext cx="5580112" cy="16312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Натюрморт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(франц.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nature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morte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—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мертвая природа) — жанр, характерной особенностью которого является изображение предметов обихода, снеди, цветов и др.</a:t>
            </a:r>
          </a:p>
        </p:txBody>
      </p:sp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649" y="2214554"/>
            <a:ext cx="511561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Прямоугольник 1"/>
          <p:cNvSpPr>
            <a:spLocks noChangeArrowheads="1"/>
          </p:cNvSpPr>
          <p:nvPr/>
        </p:nvSpPr>
        <p:spPr bwMode="auto">
          <a:xfrm>
            <a:off x="0" y="4929198"/>
            <a:ext cx="3085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П. </a:t>
            </a:r>
            <a:r>
              <a:rPr lang="ru-RU" b="1" dirty="0" err="1">
                <a:solidFill>
                  <a:srgbClr val="C00000"/>
                </a:solidFill>
              </a:rPr>
              <a:t>Клас</a:t>
            </a:r>
            <a:r>
              <a:rPr lang="ru-RU" b="1" dirty="0">
                <a:solidFill>
                  <a:srgbClr val="C00000"/>
                </a:solidFill>
              </a:rPr>
              <a:t>. Натюрморт с рыбой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0"/>
            <a:ext cx="4932362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539750" y="836613"/>
            <a:ext cx="3398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П. Клас. </a:t>
            </a:r>
            <a:r>
              <a:rPr lang="ru-RU"/>
              <a:t>Натюрморт с устрицами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36838"/>
            <a:ext cx="4221163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Прямоугольник 3"/>
          <p:cNvSpPr>
            <a:spLocks noChangeArrowheads="1"/>
          </p:cNvSpPr>
          <p:nvPr/>
        </p:nvSpPr>
        <p:spPr bwMode="auto">
          <a:xfrm>
            <a:off x="4211638" y="5661025"/>
            <a:ext cx="3729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А. Бейерен. </a:t>
            </a:r>
            <a:r>
              <a:rPr lang="ru-RU"/>
              <a:t>Натюрморт с лангустом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B5892-BD30-4785-952E-C95B69AA8A39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635375" cy="6524625"/>
          </a:xfrm>
        </p:spPr>
        <p:txBody>
          <a:bodyPr/>
          <a:lstStyle/>
          <a:p>
            <a:pPr indent="457200" algn="l" eaLnBrk="1" hangingPunct="1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"Корзина фруктов"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Балтазара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ван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дер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Аста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, голландского художника, мастера замаскированной символики,  содержит многие символы.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Присутствие дефектов и червоточин, бабочек, стрекоз и мух - очень необычно для натюрмортов.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  Если предположить, что здесь яблоки символизируют победу над грехом, а насекомые и ящерицы часто связывались со злом, то этот обычный сюжет - ящерица грызущая яблоко, выпавшее из корзины, превращается в сцену борьбы добра  и зла.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0598" name="Picture 6" descr="ast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07904" y="1340768"/>
            <a:ext cx="5164756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41" name="Прямоугольник 2"/>
          <p:cNvSpPr>
            <a:spLocks noChangeArrowheads="1"/>
          </p:cNvSpPr>
          <p:nvPr/>
        </p:nvSpPr>
        <p:spPr bwMode="auto">
          <a:xfrm>
            <a:off x="5435600" y="5589588"/>
            <a:ext cx="2667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Корзина фруктов,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+mn-cs"/>
              </a:rPr>
              <a:t>1625 г.</a:t>
            </a:r>
            <a:endParaRPr lang="ru-RU" b="1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B5892-BD30-4785-952E-C95B69AA8A39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0" y="5949950"/>
            <a:ext cx="414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Натюрморт голландского художника XVII века Яна де Хема "Mеmento mori"</a:t>
            </a:r>
          </a:p>
        </p:txBody>
      </p:sp>
      <p:sp>
        <p:nvSpPr>
          <p:cNvPr id="16388" name="Прямоугольник 2"/>
          <p:cNvSpPr>
            <a:spLocks noChangeArrowheads="1"/>
          </p:cNvSpPr>
          <p:nvPr/>
        </p:nvSpPr>
        <p:spPr bwMode="auto">
          <a:xfrm>
            <a:off x="0" y="0"/>
            <a:ext cx="4211638" cy="3786188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Обратимся к натюрморту голландского художника XVII века Яна де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Хема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"Mеmento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mori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" . При первом беглом взгляде на эту картину внимание к себе сразу привлекает красивый букет садовых цветов. </a:t>
            </a:r>
          </a:p>
          <a:p>
            <a:pPr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И очень необычно, что рядом с ним художник поместил череп, раковину, помятую и надорванную бумагу с чёткой надписью "Mеmento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mori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", что означает: "Помни о  смерти". </a:t>
            </a: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211638" cy="3231654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Ян де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Хем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изобразил увядающий букет: поблёкли и повяли лепестки у тюльпанов, совсем завял мак, тронуты увяданием и другие цветы. Вянущий букет сам по себе обозначает недолговечность нашей жизни. К  тому же художник старательно выписал множество насекомых, поедающих лепестки, стебли и листья.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Это говорит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скоротечности, краткости нашего пребывания на земле.</a:t>
            </a: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0" y="3214686"/>
            <a:ext cx="4211638" cy="2616101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Зато раковина, символ паломничества,  направляет мысль зрителя к  высокому, нетленному и вечному. Но вечно только духовное, бессмертна наша душа. Теперь становится понятным идейное содержание картины: не забывай, человек, что ты смертен, и  при жизни спасай свою душу, чтобы на том свете избежать мук ада.</a:t>
            </a: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7166"/>
            <a:ext cx="4500562" cy="625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B5892-BD30-4785-952E-C95B69AA8A39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388" grpId="1" animBg="1"/>
      <p:bldP spid="5" grpId="0" animBg="1"/>
      <p:bldP spid="5" grpId="1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Прямоугольник 1"/>
          <p:cNvSpPr>
            <a:spLocks noChangeArrowheads="1"/>
          </p:cNvSpPr>
          <p:nvPr/>
        </p:nvSpPr>
        <p:spPr bwMode="auto">
          <a:xfrm>
            <a:off x="0" y="476250"/>
            <a:ext cx="3635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  <a:cs typeface="+mn-cs"/>
              </a:rPr>
              <a:t>Большую роль играют символические детали и в портрете. </a:t>
            </a:r>
          </a:p>
        </p:txBody>
      </p:sp>
      <p:pic>
        <p:nvPicPr>
          <p:cNvPr id="2" name="Picture 4" descr="http://lib.rus.ec/i/82/348982/image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500042"/>
            <a:ext cx="4516168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4357694"/>
            <a:ext cx="3421063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Кипренский Орест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Адамович.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algn="ctr"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Портрет Екатерины Сергеевны 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Авдулиной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428868"/>
            <a:ext cx="3635375" cy="12001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Прекрасное всё гибнет в лучшем цвете,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Таков удел прекрасного на свете.</a:t>
            </a:r>
          </a:p>
          <a:p>
            <a:pPr algn="r"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Ф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. Шиллер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B5892-BD30-4785-952E-C95B69AA8A39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214282" y="1285860"/>
            <a:ext cx="4071966" cy="4801314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Очень выразительна, например, символика православных храмов. </a:t>
            </a:r>
          </a:p>
          <a:p>
            <a:pP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Символично и количество глав на храме.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Если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у храма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одна глава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значит он посвящен </a:t>
            </a:r>
            <a:r>
              <a:rPr lang="ru-RU" dirty="0">
                <a:solidFill>
                  <a:srgbClr val="C00000"/>
                </a:solidFill>
                <a:latin typeface="+mn-lt"/>
                <a:cs typeface="+mn-cs"/>
              </a:rPr>
              <a:t>Господу Иисусу Христу.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</a:p>
          <a:p>
            <a:pPr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Две главы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напоминают нам двойственную природу Христа: </a:t>
            </a:r>
            <a:r>
              <a:rPr lang="ru-RU" dirty="0">
                <a:solidFill>
                  <a:srgbClr val="C00000"/>
                </a:solidFill>
                <a:latin typeface="+mn-lt"/>
                <a:cs typeface="+mn-cs"/>
              </a:rPr>
              <a:t>Бога и Человека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</a:p>
          <a:p>
            <a:pPr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Три главы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храма указывают на </a:t>
            </a:r>
            <a:r>
              <a:rPr lang="ru-RU" dirty="0">
                <a:solidFill>
                  <a:srgbClr val="C00000"/>
                </a:solidFill>
                <a:latin typeface="+mn-lt"/>
                <a:cs typeface="+mn-cs"/>
              </a:rPr>
              <a:t>три лица Святой </a:t>
            </a:r>
            <a:r>
              <a:rPr lang="ru-RU" dirty="0" smtClean="0">
                <a:solidFill>
                  <a:srgbClr val="C00000"/>
                </a:solidFill>
                <a:latin typeface="+mn-lt"/>
                <a:cs typeface="+mn-cs"/>
              </a:rPr>
              <a:t>Троицы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Пять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глав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означают </a:t>
            </a:r>
            <a:r>
              <a:rPr lang="ru-RU" dirty="0">
                <a:solidFill>
                  <a:srgbClr val="C00000"/>
                </a:solidFill>
                <a:latin typeface="+mn-lt"/>
                <a:cs typeface="+mn-cs"/>
              </a:rPr>
              <a:t>Иисуса Христа и четырёх </a:t>
            </a:r>
            <a:r>
              <a:rPr lang="ru-RU" dirty="0" smtClean="0">
                <a:solidFill>
                  <a:srgbClr val="C00000"/>
                </a:solidFill>
                <a:latin typeface="+mn-lt"/>
                <a:cs typeface="+mn-cs"/>
              </a:rPr>
              <a:t>евангелистов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С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емь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глав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— </a:t>
            </a:r>
            <a:r>
              <a:rPr lang="ru-RU" dirty="0">
                <a:solidFill>
                  <a:srgbClr val="C00000"/>
                </a:solidFill>
                <a:latin typeface="+mn-lt"/>
                <a:cs typeface="+mn-cs"/>
              </a:rPr>
              <a:t>семь святых таинств и семь Вселенских </a:t>
            </a:r>
            <a:r>
              <a:rPr lang="ru-RU" dirty="0" smtClean="0">
                <a:solidFill>
                  <a:srgbClr val="C00000"/>
                </a:solidFill>
                <a:latin typeface="+mn-lt"/>
                <a:cs typeface="+mn-cs"/>
              </a:rPr>
              <a:t>Соборов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Т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ринадцать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— </a:t>
            </a:r>
            <a:r>
              <a:rPr lang="ru-RU" dirty="0">
                <a:solidFill>
                  <a:srgbClr val="C00000"/>
                </a:solidFill>
                <a:latin typeface="+mn-lt"/>
                <a:cs typeface="+mn-cs"/>
              </a:rPr>
              <a:t>Иисуса Христа и 12 апостолов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</a:p>
        </p:txBody>
      </p:sp>
      <p:sp>
        <p:nvSpPr>
          <p:cNvPr id="18435" name="Прямоугольник 1"/>
          <p:cNvSpPr>
            <a:spLocks noChangeArrowheads="1"/>
          </p:cNvSpPr>
          <p:nvPr/>
        </p:nvSpPr>
        <p:spPr bwMode="auto">
          <a:xfrm>
            <a:off x="214282" y="285728"/>
            <a:ext cx="3851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C00000"/>
                </a:solidFill>
                <a:latin typeface="+mn-lt"/>
                <a:cs typeface="+mn-cs"/>
              </a:rPr>
              <a:t>Символы используются и в архитектуре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B5892-BD30-4785-952E-C95B69AA8A39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5111750" cy="346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http://www.golddomes.ru/cerkov/25gla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500174"/>
            <a:ext cx="357338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CABB1-739F-43CC-81A2-5035FB1EC596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14290"/>
            <a:ext cx="6357982" cy="619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CABB1-739F-43CC-81A2-5035FB1EC596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0"/>
            <a:ext cx="5122862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www.golddomes.ru/cerkov/3gla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4787341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CABB1-739F-43CC-81A2-5035FB1EC596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ъект 2"/>
          <p:cNvSpPr>
            <a:spLocks noGrp="1"/>
          </p:cNvSpPr>
          <p:nvPr>
            <p:ph idx="1"/>
          </p:nvPr>
        </p:nvSpPr>
        <p:spPr>
          <a:xfrm>
            <a:off x="250825" y="1084263"/>
            <a:ext cx="3313113" cy="49371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 eaLnBrk="1" hangingPunct="1">
              <a:buFont typeface="Arial" charset="0"/>
              <a:buNone/>
              <a:defRPr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Портреты, пейзажи, натюрморты, жанровые сцены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ru-RU" sz="2800" dirty="0" smtClean="0">
                <a:solidFill>
                  <a:srgbClr val="C00000"/>
                </a:solidFill>
              </a:rPr>
              <a:t>Винсента </a:t>
            </a:r>
            <a:r>
              <a:rPr lang="ru-RU" sz="2800" dirty="0" err="1" smtClean="0">
                <a:solidFill>
                  <a:srgbClr val="C00000"/>
                </a:solidFill>
              </a:rPr>
              <a:t>ван</a:t>
            </a:r>
            <a:r>
              <a:rPr lang="ru-RU" sz="2800" dirty="0" smtClean="0">
                <a:solidFill>
                  <a:srgbClr val="C00000"/>
                </a:solidFill>
              </a:rPr>
              <a:t> Гога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(1853—1890) отражают его мятежную, независимую от канонов и норм, одинокую душу. 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00175"/>
            <a:ext cx="45720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Прямоугольник 1"/>
          <p:cNvSpPr>
            <a:spLocks noChangeArrowheads="1"/>
          </p:cNvSpPr>
          <p:nvPr/>
        </p:nvSpPr>
        <p:spPr bwMode="auto">
          <a:xfrm>
            <a:off x="395288" y="0"/>
            <a:ext cx="84248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latin typeface="+mn-lt"/>
                <a:cs typeface="+mn-cs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+mn-lt"/>
                <a:cs typeface="+mn-cs"/>
              </a:rPr>
              <a:t>Для художника не существует «безгласных вещей», для него все — «выразительное и говорящее бытие» </a:t>
            </a:r>
          </a:p>
          <a:p>
            <a:pPr algn="r">
              <a:defRPr/>
            </a:pPr>
            <a:r>
              <a:rPr lang="ru-RU" sz="2800" dirty="0">
                <a:solidFill>
                  <a:srgbClr val="C00000"/>
                </a:solidFill>
                <a:latin typeface="+mn-lt"/>
                <a:cs typeface="+mn-cs"/>
              </a:rPr>
              <a:t>(М. Бахтин</a:t>
            </a:r>
            <a:r>
              <a:rPr lang="ru-RU" sz="2800" dirty="0" smtClean="0">
                <a:solidFill>
                  <a:srgbClr val="C00000"/>
                </a:solidFill>
                <a:latin typeface="+mn-lt"/>
                <a:cs typeface="+mn-cs"/>
              </a:rPr>
              <a:t>)</a:t>
            </a:r>
            <a:endParaRPr lang="ru-RU" sz="2800" dirty="0"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188" y="5876925"/>
            <a:ext cx="3865562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Автопортрет в фетровой шляпе. Ван Гог Винсент.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Классификация искусства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0"/>
            <a:ext cx="709295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Прямоугольник 2"/>
          <p:cNvSpPr>
            <a:spLocks noChangeArrowheads="1"/>
          </p:cNvSpPr>
          <p:nvPr/>
        </p:nvSpPr>
        <p:spPr bwMode="auto">
          <a:xfrm>
            <a:off x="0" y="1052513"/>
            <a:ext cx="1979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В. Ван Гог. Звездная ночь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5534025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Его работы пронизаны чувством острой тревоги и смятения. Сложный внутренний мир художника часто раскрывается посредством символов. Ван Гог стремился отразить содержание с помощью экспрессивных, психологически насыщенных цветов.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B5892-BD30-4785-952E-C95B69AA8A39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0"/>
            <a:ext cx="41402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476250"/>
            <a:ext cx="5003800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«Я попытался выразить красным и зеленым цветом ужасные страсти человека», — говорил художник. Эмоциональный накал во много раз усиливался благодаря используемому мастером приему наложения краски мелкими штриховыми линиями и волнообразному ритму их движения.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3128963"/>
            <a:ext cx="2879725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41663"/>
            <a:ext cx="5337175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B5892-BD30-4785-952E-C95B69AA8A39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539750" y="333374"/>
            <a:ext cx="8135938" cy="595314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Символы в музыкальном искусстве</a:t>
            </a:r>
          </a:p>
          <a:p>
            <a:pPr marL="0" indent="708025" eaLnBrk="1" hangingPunct="1">
              <a:buFont typeface="Arial" charset="0"/>
              <a:buNone/>
              <a:defRPr/>
            </a:pPr>
            <a:r>
              <a:rPr lang="ru-RU" sz="2800" dirty="0" smtClean="0"/>
              <a:t>Музыкальное искусство говорит с нами языком звуков и наполнено тайнами. С поразительным разнообразием и глубиной с помощью системы знаков и символов музыка выражает богатейший мир человеческих чувств. Даже отдельный звук с учетом всех его сторон— высоты, длительности, тембра, громкости  представляет собой  знак-интонацию. Он может свидетельствовать о робости или уверенности, скованности или свободе, нежности или грубости.</a:t>
            </a:r>
          </a:p>
          <a:p>
            <a:pPr marL="0" indent="708025" eaLnBrk="1" hangingPunct="1">
              <a:buFont typeface="Arial" charset="0"/>
              <a:buNone/>
              <a:defRPr/>
            </a:pPr>
            <a:r>
              <a:rPr lang="ru-RU" sz="2800" dirty="0" smtClean="0"/>
              <a:t>Можно говорить и о пластических знаках, воспроизводящих жест, движение.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62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ъект 2"/>
          <p:cNvSpPr>
            <a:spLocks noGrp="1"/>
          </p:cNvSpPr>
          <p:nvPr>
            <p:ph idx="1"/>
          </p:nvPr>
        </p:nvSpPr>
        <p:spPr>
          <a:xfrm>
            <a:off x="0" y="260350"/>
            <a:ext cx="4572000" cy="638336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2400" dirty="0" smtClean="0"/>
              <a:t>Музыкальным знаком, который становится символом, можно назвать мотив судьбы — зерно-интонацию, из которой вырастает вся </a:t>
            </a:r>
            <a:r>
              <a:rPr lang="ru-RU" sz="2800" dirty="0" smtClean="0">
                <a:solidFill>
                  <a:srgbClr val="C00000"/>
                </a:solidFill>
                <a:hlinkClick r:id="rId3" action="ppaction://hlinkfile"/>
              </a:rPr>
              <a:t>Симфония №5 Л. Бетховена</a:t>
            </a:r>
            <a:r>
              <a:rPr lang="ru-RU" sz="2800" dirty="0" smtClean="0">
                <a:solidFill>
                  <a:srgbClr val="C00000"/>
                </a:solidFill>
              </a:rPr>
              <a:t>.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400" dirty="0" smtClean="0"/>
              <a:t>Таких примеров в музыкальном искусстве множество.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400" dirty="0" smtClean="0"/>
              <a:t>Музыкальными символами, олицетворяющими собой единство народа, его культуру, гордость за свою страну, являются государственные гимны.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538" y="5732463"/>
            <a:ext cx="40862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6763" y="261938"/>
            <a:ext cx="433070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Бетховен - Бетховен - Симфония 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437313" y="60848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63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60722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b="1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Художественно-творческое </a:t>
            </a:r>
            <a:r>
              <a:rPr lang="ru-RU" sz="3600" b="1" dirty="0">
                <a:solidFill>
                  <a:srgbClr val="FF0000"/>
                </a:solidFill>
              </a:rPr>
              <a:t>задание</a:t>
            </a:r>
            <a:endParaRPr lang="ru-RU" sz="2800" b="1" dirty="0">
              <a:solidFill>
                <a:srgbClr val="FF0000"/>
              </a:solidFill>
            </a:endParaRPr>
          </a:p>
          <a:p>
            <a:pPr marL="0" indent="549275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549275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1. Подберите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произведения — музыкальные, поэтические или изобразительного искусства,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которые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языком знаков и символов рассказали бы о каком-либо событии вашей жизни, о том,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что оставило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след в вашей памяти, в душе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05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549275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2. «Расшифруйте» знаки и символы одного из произведений искусства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64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Вопросы для самопроверки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Охарактеризуйте место изобразительного искусства среди других искусств</a:t>
            </a:r>
          </a:p>
          <a:p>
            <a:pPr lvl="0"/>
            <a:r>
              <a:rPr lang="ru-RU" dirty="0" smtClean="0"/>
              <a:t>Определите основные виды изобразительного искусства</a:t>
            </a:r>
          </a:p>
          <a:p>
            <a:r>
              <a:rPr lang="ru-RU" dirty="0" smtClean="0"/>
              <a:t>Назовите художественно-выразительные средства живописи</a:t>
            </a:r>
          </a:p>
          <a:p>
            <a:pPr lvl="0"/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Перечислите виды скульптур и их особенности. Определите материалы и технику, выразительные средства в скульптуре</a:t>
            </a:r>
          </a:p>
          <a:p>
            <a:pPr lvl="0"/>
            <a:r>
              <a:rPr lang="ru-RU" dirty="0" smtClean="0"/>
              <a:t>Охарактеризуйте особенности художественного образа</a:t>
            </a:r>
          </a:p>
          <a:p>
            <a:pPr lvl="0"/>
            <a:r>
              <a:rPr lang="ru-RU" dirty="0" smtClean="0"/>
              <a:t>Выясните отличие знака и символа в искусстве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8072494" cy="2362207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Благодарю за внимание!</a:t>
            </a:r>
            <a:endParaRPr lang="ru-RU" sz="60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EF19C-7533-47F8-B373-41B0FD2A3FF7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  <p:pic>
        <p:nvPicPr>
          <p:cNvPr id="8" name="Рисунок 7" descr="осень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2357430"/>
            <a:ext cx="5072098" cy="3804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Декоративно-прикладное искусство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Роспись по дереву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46030-C1C5-4FB5-8739-BF3FB55CED0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Городецкая роспись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2" descr="http://michutka.3dn.ru/79-1/098/gorodec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500" y="2301081"/>
            <a:ext cx="3810000" cy="3124200"/>
          </a:xfrm>
          <a:prstGeom prst="rect">
            <a:avLst/>
          </a:prstGeom>
          <a:noFill/>
        </p:spPr>
      </p:pic>
      <p:pic>
        <p:nvPicPr>
          <p:cNvPr id="11" name="Picture 6" descr="http://s017.radikal.ru/i406/1201/a8/5798bbafecd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580926"/>
            <a:ext cx="4038600" cy="2564511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BF8C3-457A-4CDB-82EF-3BD538FAB26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2179</Words>
  <Application>Microsoft Office PowerPoint</Application>
  <PresentationFormat>Экран (4:3)</PresentationFormat>
  <Paragraphs>335</Paragraphs>
  <Slides>66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ОГБПОУ СмолАПО  Специальности: 090905 Организация и технология защиты информации 38.02.03 Операционная деятельность в логистике 230113 Компьютерные системы и комплексы 080109 Финансы  </vt:lpstr>
      <vt:lpstr>План</vt:lpstr>
      <vt:lpstr>Цель и задачи</vt:lpstr>
      <vt:lpstr>Информационные источники</vt:lpstr>
      <vt:lpstr>Искусство - творческий процесс по созданию художественных образов, отражающих реальный мир во всем его многообразии.  Искусство Делится на отдельные виды в соответствии со спецификой материального воплощения. </vt:lpstr>
      <vt:lpstr>Классификация искусства</vt:lpstr>
      <vt:lpstr>Декоративно-прикладное искусство</vt:lpstr>
      <vt:lpstr>Роспись по дереву</vt:lpstr>
      <vt:lpstr>Городецкая роспись</vt:lpstr>
      <vt:lpstr>Слайд 10</vt:lpstr>
      <vt:lpstr>Полхов-майданская роспись</vt:lpstr>
      <vt:lpstr>Федоскинская роспись</vt:lpstr>
      <vt:lpstr>Федоскинская роспись</vt:lpstr>
      <vt:lpstr>Миниатюрная живопись</vt:lpstr>
      <vt:lpstr>Палехская живопись</vt:lpstr>
      <vt:lpstr>Палехская живопись</vt:lpstr>
      <vt:lpstr>Холуйская миниатюра</vt:lpstr>
      <vt:lpstr>Морозко. Ивановская область</vt:lpstr>
      <vt:lpstr>Мстерская миниатюра. Владимирская область</vt:lpstr>
      <vt:lpstr>Русская народная керамика</vt:lpstr>
      <vt:lpstr>Гжельская роспись</vt:lpstr>
      <vt:lpstr>Скопинская керамика Рязанская область</vt:lpstr>
      <vt:lpstr>Скопинская керамика Подсвечник Квасник</vt:lpstr>
      <vt:lpstr>Каргопольская керамика</vt:lpstr>
      <vt:lpstr>Каргопольская керамика</vt:lpstr>
      <vt:lpstr>Слайд 26</vt:lpstr>
      <vt:lpstr>Слайд 27</vt:lpstr>
      <vt:lpstr>Слайд 28</vt:lpstr>
      <vt:lpstr>Архитектура</vt:lpstr>
      <vt:lpstr>Литература –  художественная и историческая проза</vt:lpstr>
      <vt:lpstr>Хореография и балет</vt:lpstr>
      <vt:lpstr>Особенности искусства</vt:lpstr>
      <vt:lpstr>Особенности искусства</vt:lpstr>
      <vt:lpstr>Художественно-выразительные средства</vt:lpstr>
      <vt:lpstr>Художественно-выразительные средства</vt:lpstr>
      <vt:lpstr>Изобразительные средства архитектуры</vt:lpstr>
      <vt:lpstr>Слайд 37</vt:lpstr>
      <vt:lpstr>Художественно-выразительные средства живописи</vt:lpstr>
      <vt:lpstr>Функции искусства</vt:lpstr>
      <vt:lpstr>Знаки и символы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   "Корзина фруктов" Балтазара ван дер Аста, голландского художника, мастера замаскированной символики,  содержит многие символы. Присутствие дефектов и червоточин, бабочек, стрекоз и мух - очень необычно для натюрмортов.     Если предположить, что здесь яблоки символизируют победу над грехом, а насекомые и ящерицы часто связывались со злом, то этот обычный сюжет - ящерица грызущая яблоко, выпавшее из корзины, превращается в сцену борьбы добра  и зла.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Вопросы для самопроверки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Знаки и символы искусства</dc:title>
  <dc:creator>Татьяна</dc:creator>
  <cp:lastModifiedBy>User</cp:lastModifiedBy>
  <cp:revision>110</cp:revision>
  <dcterms:modified xsi:type="dcterms:W3CDTF">2015-09-11T05:41:19Z</dcterms:modified>
</cp:coreProperties>
</file>