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843E2-BAC1-4EE6-841B-ED0F6DE08E5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087BF-FDDC-4317-8791-19B97232E59B}">
      <dgm:prSet phldrT="[Текст]"/>
      <dgm:spPr/>
      <dgm:t>
        <a:bodyPr/>
        <a:lstStyle/>
        <a:p>
          <a:r>
            <a:rPr lang="ru-RU" b="1" dirty="0" smtClean="0"/>
            <a:t>1992-1993</a:t>
          </a:r>
          <a:endParaRPr lang="ru-RU" b="1" dirty="0"/>
        </a:p>
      </dgm:t>
    </dgm:pt>
    <dgm:pt modelId="{9166614E-0ED3-4203-9CA8-055ACB52D869}" type="parTrans" cxnId="{37F274D3-03ED-44FD-BCE8-2344E5FEC896}">
      <dgm:prSet/>
      <dgm:spPr/>
      <dgm:t>
        <a:bodyPr/>
        <a:lstStyle/>
        <a:p>
          <a:endParaRPr lang="ru-RU"/>
        </a:p>
      </dgm:t>
    </dgm:pt>
    <dgm:pt modelId="{4639E1BD-6724-4D3A-A0AC-6AC999F90BB8}" type="sibTrans" cxnId="{37F274D3-03ED-44FD-BCE8-2344E5FEC896}">
      <dgm:prSet/>
      <dgm:spPr/>
      <dgm:t>
        <a:bodyPr/>
        <a:lstStyle/>
        <a:p>
          <a:endParaRPr lang="ru-RU" dirty="0"/>
        </a:p>
      </dgm:t>
    </dgm:pt>
    <dgm:pt modelId="{2491B120-B572-4FB0-8BA4-9D766DDC833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Активные реформы</a:t>
          </a:r>
          <a:endParaRPr lang="ru-RU" dirty="0">
            <a:solidFill>
              <a:srgbClr val="002060"/>
            </a:solidFill>
          </a:endParaRPr>
        </a:p>
      </dgm:t>
    </dgm:pt>
    <dgm:pt modelId="{3E84004A-B2A5-4921-833B-63A67DEABDB4}" type="parTrans" cxnId="{D657CA94-6147-4B6C-BD43-79D6F1E7D71D}">
      <dgm:prSet/>
      <dgm:spPr/>
      <dgm:t>
        <a:bodyPr/>
        <a:lstStyle/>
        <a:p>
          <a:endParaRPr lang="ru-RU"/>
        </a:p>
      </dgm:t>
    </dgm:pt>
    <dgm:pt modelId="{7CE500BD-243A-45EB-BDFE-B2F99EA8C456}" type="sibTrans" cxnId="{D657CA94-6147-4B6C-BD43-79D6F1E7D71D}">
      <dgm:prSet/>
      <dgm:spPr/>
      <dgm:t>
        <a:bodyPr/>
        <a:lstStyle/>
        <a:p>
          <a:endParaRPr lang="ru-RU"/>
        </a:p>
      </dgm:t>
    </dgm:pt>
    <dgm:pt modelId="{6E58E690-F493-4A2D-AD98-FE5C633B62A8}">
      <dgm:prSet phldrT="[Текст]"/>
      <dgm:spPr/>
      <dgm:t>
        <a:bodyPr/>
        <a:lstStyle/>
        <a:p>
          <a:r>
            <a:rPr lang="ru-RU" b="1" dirty="0" smtClean="0"/>
            <a:t>1994-1996</a:t>
          </a:r>
          <a:endParaRPr lang="ru-RU" b="1" dirty="0"/>
        </a:p>
      </dgm:t>
    </dgm:pt>
    <dgm:pt modelId="{4BD61B63-160F-407F-BD0E-F9F59C237164}" type="parTrans" cxnId="{95A6D456-FD6D-4D41-BE06-4EB06759A337}">
      <dgm:prSet/>
      <dgm:spPr/>
      <dgm:t>
        <a:bodyPr/>
        <a:lstStyle/>
        <a:p>
          <a:endParaRPr lang="ru-RU"/>
        </a:p>
      </dgm:t>
    </dgm:pt>
    <dgm:pt modelId="{3280F5CE-AEE1-4859-9259-E5124857BFED}" type="sibTrans" cxnId="{95A6D456-FD6D-4D41-BE06-4EB06759A337}">
      <dgm:prSet/>
      <dgm:spPr/>
      <dgm:t>
        <a:bodyPr/>
        <a:lstStyle/>
        <a:p>
          <a:endParaRPr lang="ru-RU" dirty="0"/>
        </a:p>
      </dgm:t>
    </dgm:pt>
    <dgm:pt modelId="{DE5C5D85-CEE0-4F18-81A8-F0C6C3B3F34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Эволюционное развитие рыночных институтов</a:t>
          </a:r>
          <a:endParaRPr lang="ru-RU" dirty="0">
            <a:solidFill>
              <a:srgbClr val="002060"/>
            </a:solidFill>
          </a:endParaRPr>
        </a:p>
      </dgm:t>
    </dgm:pt>
    <dgm:pt modelId="{47893B0C-97CF-4C09-B91F-266E0A79B6E9}" type="parTrans" cxnId="{6E500A94-050E-4072-8F71-329D0D6DCF4D}">
      <dgm:prSet/>
      <dgm:spPr/>
      <dgm:t>
        <a:bodyPr/>
        <a:lstStyle/>
        <a:p>
          <a:endParaRPr lang="ru-RU"/>
        </a:p>
      </dgm:t>
    </dgm:pt>
    <dgm:pt modelId="{C7444659-2A06-4698-88FD-F8DCABF9B890}" type="sibTrans" cxnId="{6E500A94-050E-4072-8F71-329D0D6DCF4D}">
      <dgm:prSet/>
      <dgm:spPr/>
      <dgm:t>
        <a:bodyPr/>
        <a:lstStyle/>
        <a:p>
          <a:endParaRPr lang="ru-RU"/>
        </a:p>
      </dgm:t>
    </dgm:pt>
    <dgm:pt modelId="{011CA8A5-472A-4FC4-8EED-FEA713693594}">
      <dgm:prSet phldrT="[Текст]"/>
      <dgm:spPr/>
      <dgm:t>
        <a:bodyPr/>
        <a:lstStyle/>
        <a:p>
          <a:r>
            <a:rPr lang="ru-RU" b="1" dirty="0" smtClean="0"/>
            <a:t>С 1997 г.</a:t>
          </a:r>
          <a:endParaRPr lang="ru-RU" b="1" dirty="0"/>
        </a:p>
      </dgm:t>
    </dgm:pt>
    <dgm:pt modelId="{A3E592DF-CEC5-438B-87B8-077BF7115071}" type="parTrans" cxnId="{0500080E-431E-4245-9962-05AEF15C44FB}">
      <dgm:prSet/>
      <dgm:spPr/>
      <dgm:t>
        <a:bodyPr/>
        <a:lstStyle/>
        <a:p>
          <a:endParaRPr lang="ru-RU"/>
        </a:p>
      </dgm:t>
    </dgm:pt>
    <dgm:pt modelId="{978EC860-D2EF-4D96-BD87-30BD662944F9}" type="sibTrans" cxnId="{0500080E-431E-4245-9962-05AEF15C44FB}">
      <dgm:prSet/>
      <dgm:spPr/>
      <dgm:t>
        <a:bodyPr/>
        <a:lstStyle/>
        <a:p>
          <a:endParaRPr lang="ru-RU"/>
        </a:p>
      </dgm:t>
    </dgm:pt>
    <dgm:pt modelId="{4BF183F1-D666-4B7C-AA5E-13D9244FDE0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Подготовка нового цикла реформ</a:t>
          </a:r>
          <a:endParaRPr lang="ru-RU" dirty="0">
            <a:solidFill>
              <a:srgbClr val="002060"/>
            </a:solidFill>
          </a:endParaRPr>
        </a:p>
      </dgm:t>
    </dgm:pt>
    <dgm:pt modelId="{EE6AF5DB-30B4-4A50-9A30-70EFB28AEAFD}" type="parTrans" cxnId="{5974D8A5-F64D-4CDF-9D9F-FB326446180D}">
      <dgm:prSet/>
      <dgm:spPr/>
      <dgm:t>
        <a:bodyPr/>
        <a:lstStyle/>
        <a:p>
          <a:endParaRPr lang="ru-RU"/>
        </a:p>
      </dgm:t>
    </dgm:pt>
    <dgm:pt modelId="{A725A0E3-B8DF-4ED4-8591-535D576D4CBD}" type="sibTrans" cxnId="{5974D8A5-F64D-4CDF-9D9F-FB326446180D}">
      <dgm:prSet/>
      <dgm:spPr/>
      <dgm:t>
        <a:bodyPr/>
        <a:lstStyle/>
        <a:p>
          <a:endParaRPr lang="ru-RU"/>
        </a:p>
      </dgm:t>
    </dgm:pt>
    <dgm:pt modelId="{161896AF-57A8-439F-965F-CFD000FB45D2}" type="pres">
      <dgm:prSet presAssocID="{14E843E2-BAC1-4EE6-841B-ED0F6DE08E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0F838E-DCB7-43F3-94AA-AC5C056402F1}" type="pres">
      <dgm:prSet presAssocID="{14E843E2-BAC1-4EE6-841B-ED0F6DE08E59}" presName="tSp" presStyleCnt="0"/>
      <dgm:spPr/>
    </dgm:pt>
    <dgm:pt modelId="{B6B772B5-5620-4D57-B19A-3CC6E48F6BA8}" type="pres">
      <dgm:prSet presAssocID="{14E843E2-BAC1-4EE6-841B-ED0F6DE08E59}" presName="bSp" presStyleCnt="0"/>
      <dgm:spPr/>
    </dgm:pt>
    <dgm:pt modelId="{41FCB714-CA3F-4721-8310-498CE231B24C}" type="pres">
      <dgm:prSet presAssocID="{14E843E2-BAC1-4EE6-841B-ED0F6DE08E59}" presName="process" presStyleCnt="0"/>
      <dgm:spPr/>
    </dgm:pt>
    <dgm:pt modelId="{419F2534-5D6D-4756-A727-6249454A7193}" type="pres">
      <dgm:prSet presAssocID="{C81087BF-FDDC-4317-8791-19B97232E59B}" presName="composite1" presStyleCnt="0"/>
      <dgm:spPr/>
    </dgm:pt>
    <dgm:pt modelId="{8A3A693D-8B9A-46BE-81E8-3C2D55A4901B}" type="pres">
      <dgm:prSet presAssocID="{C81087BF-FDDC-4317-8791-19B97232E59B}" presName="dummyNode1" presStyleLbl="node1" presStyleIdx="0" presStyleCnt="3"/>
      <dgm:spPr/>
    </dgm:pt>
    <dgm:pt modelId="{419E9112-0918-47FB-90A8-40864AE15629}" type="pres">
      <dgm:prSet presAssocID="{C81087BF-FDDC-4317-8791-19B97232E59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D5382-9E98-4959-9384-2B837A69970A}" type="pres">
      <dgm:prSet presAssocID="{C81087BF-FDDC-4317-8791-19B97232E59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279A0-EBE0-4984-A5C8-CD692EA27B82}" type="pres">
      <dgm:prSet presAssocID="{C81087BF-FDDC-4317-8791-19B97232E59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F6AA1-540A-41A8-A533-8F12FDD7B107}" type="pres">
      <dgm:prSet presAssocID="{C81087BF-FDDC-4317-8791-19B97232E59B}" presName="connSite1" presStyleCnt="0"/>
      <dgm:spPr/>
    </dgm:pt>
    <dgm:pt modelId="{4827AFCD-A3B0-4BF6-86B7-D134A1B988C9}" type="pres">
      <dgm:prSet presAssocID="{4639E1BD-6724-4D3A-A0AC-6AC999F90BB8}" presName="Name9" presStyleLbl="sibTrans2D1" presStyleIdx="0" presStyleCnt="2"/>
      <dgm:spPr/>
      <dgm:t>
        <a:bodyPr/>
        <a:lstStyle/>
        <a:p>
          <a:endParaRPr lang="ru-RU"/>
        </a:p>
      </dgm:t>
    </dgm:pt>
    <dgm:pt modelId="{B5449B2E-1D5C-473C-AFDB-907FFE6428C3}" type="pres">
      <dgm:prSet presAssocID="{6E58E690-F493-4A2D-AD98-FE5C633B62A8}" presName="composite2" presStyleCnt="0"/>
      <dgm:spPr/>
    </dgm:pt>
    <dgm:pt modelId="{8B47BC1B-A9AB-4C03-8D1E-BA57360AB8C6}" type="pres">
      <dgm:prSet presAssocID="{6E58E690-F493-4A2D-AD98-FE5C633B62A8}" presName="dummyNode2" presStyleLbl="node1" presStyleIdx="0" presStyleCnt="3"/>
      <dgm:spPr/>
    </dgm:pt>
    <dgm:pt modelId="{1BB91278-1060-4515-A7F5-B7C59CA1542A}" type="pres">
      <dgm:prSet presAssocID="{6E58E690-F493-4A2D-AD98-FE5C633B62A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E6AF-C1C1-4A1B-B806-EE11C66EFEED}" type="pres">
      <dgm:prSet presAssocID="{6E58E690-F493-4A2D-AD98-FE5C633B62A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005C-50C6-4F61-BFB0-30E32F8ACFC0}" type="pres">
      <dgm:prSet presAssocID="{6E58E690-F493-4A2D-AD98-FE5C633B62A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5A463-C6BA-4C74-B072-D38416572AB2}" type="pres">
      <dgm:prSet presAssocID="{6E58E690-F493-4A2D-AD98-FE5C633B62A8}" presName="connSite2" presStyleCnt="0"/>
      <dgm:spPr/>
    </dgm:pt>
    <dgm:pt modelId="{5EED7F93-B05C-4FEB-B14D-ED4C527CCC5D}" type="pres">
      <dgm:prSet presAssocID="{3280F5CE-AEE1-4859-9259-E5124857BFED}" presName="Name18" presStyleLbl="sibTrans2D1" presStyleIdx="1" presStyleCnt="2"/>
      <dgm:spPr/>
      <dgm:t>
        <a:bodyPr/>
        <a:lstStyle/>
        <a:p>
          <a:endParaRPr lang="ru-RU"/>
        </a:p>
      </dgm:t>
    </dgm:pt>
    <dgm:pt modelId="{51C0C895-8207-41FF-9123-F71BDA48DF28}" type="pres">
      <dgm:prSet presAssocID="{011CA8A5-472A-4FC4-8EED-FEA713693594}" presName="composite1" presStyleCnt="0"/>
      <dgm:spPr/>
    </dgm:pt>
    <dgm:pt modelId="{32FCBA77-BE19-47C3-92AE-0B5FB5FE80CE}" type="pres">
      <dgm:prSet presAssocID="{011CA8A5-472A-4FC4-8EED-FEA713693594}" presName="dummyNode1" presStyleLbl="node1" presStyleIdx="1" presStyleCnt="3"/>
      <dgm:spPr/>
    </dgm:pt>
    <dgm:pt modelId="{79CBF405-3629-42B0-AA40-9C08D1DCB276}" type="pres">
      <dgm:prSet presAssocID="{011CA8A5-472A-4FC4-8EED-FEA71369359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EF1DC-126E-4981-839D-81BC79550EA9}" type="pres">
      <dgm:prSet presAssocID="{011CA8A5-472A-4FC4-8EED-FEA71369359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D7BEC-816D-4B55-B9EA-5D78228CE99B}" type="pres">
      <dgm:prSet presAssocID="{011CA8A5-472A-4FC4-8EED-FEA71369359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9CCB-2D00-4D73-B413-B5CF533322D3}" type="pres">
      <dgm:prSet presAssocID="{011CA8A5-472A-4FC4-8EED-FEA713693594}" presName="connSite1" presStyleCnt="0"/>
      <dgm:spPr/>
    </dgm:pt>
  </dgm:ptLst>
  <dgm:cxnLst>
    <dgm:cxn modelId="{A04CD2F5-AEA3-49AE-8C9F-5BDF36C49E06}" type="presOf" srcId="{011CA8A5-472A-4FC4-8EED-FEA713693594}" destId="{5FAD7BEC-816D-4B55-B9EA-5D78228CE99B}" srcOrd="0" destOrd="0" presId="urn:microsoft.com/office/officeart/2005/8/layout/hProcess4"/>
    <dgm:cxn modelId="{F6647637-5EAC-4795-BFDD-22BFE70BEF46}" type="presOf" srcId="{DE5C5D85-CEE0-4F18-81A8-F0C6C3B3F343}" destId="{1BB91278-1060-4515-A7F5-B7C59CA1542A}" srcOrd="0" destOrd="0" presId="urn:microsoft.com/office/officeart/2005/8/layout/hProcess4"/>
    <dgm:cxn modelId="{98A022AC-37F0-4A97-B2BE-0DC96F72DA30}" type="presOf" srcId="{2491B120-B572-4FB0-8BA4-9D766DDC8335}" destId="{FD9D5382-9E98-4959-9384-2B837A69970A}" srcOrd="1" destOrd="0" presId="urn:microsoft.com/office/officeart/2005/8/layout/hProcess4"/>
    <dgm:cxn modelId="{6E500A94-050E-4072-8F71-329D0D6DCF4D}" srcId="{6E58E690-F493-4A2D-AD98-FE5C633B62A8}" destId="{DE5C5D85-CEE0-4F18-81A8-F0C6C3B3F343}" srcOrd="0" destOrd="0" parTransId="{47893B0C-97CF-4C09-B91F-266E0A79B6E9}" sibTransId="{C7444659-2A06-4698-88FD-F8DCABF9B890}"/>
    <dgm:cxn modelId="{8774AED0-04D7-4C75-9C37-C57AE659FF1E}" type="presOf" srcId="{6E58E690-F493-4A2D-AD98-FE5C633B62A8}" destId="{182B005C-50C6-4F61-BFB0-30E32F8ACFC0}" srcOrd="0" destOrd="0" presId="urn:microsoft.com/office/officeart/2005/8/layout/hProcess4"/>
    <dgm:cxn modelId="{37F274D3-03ED-44FD-BCE8-2344E5FEC896}" srcId="{14E843E2-BAC1-4EE6-841B-ED0F6DE08E59}" destId="{C81087BF-FDDC-4317-8791-19B97232E59B}" srcOrd="0" destOrd="0" parTransId="{9166614E-0ED3-4203-9CA8-055ACB52D869}" sibTransId="{4639E1BD-6724-4D3A-A0AC-6AC999F90BB8}"/>
    <dgm:cxn modelId="{0500080E-431E-4245-9962-05AEF15C44FB}" srcId="{14E843E2-BAC1-4EE6-841B-ED0F6DE08E59}" destId="{011CA8A5-472A-4FC4-8EED-FEA713693594}" srcOrd="2" destOrd="0" parTransId="{A3E592DF-CEC5-438B-87B8-077BF7115071}" sibTransId="{978EC860-D2EF-4D96-BD87-30BD662944F9}"/>
    <dgm:cxn modelId="{5974D8A5-F64D-4CDF-9D9F-FB326446180D}" srcId="{011CA8A5-472A-4FC4-8EED-FEA713693594}" destId="{4BF183F1-D666-4B7C-AA5E-13D9244FDE01}" srcOrd="0" destOrd="0" parTransId="{EE6AF5DB-30B4-4A50-9A30-70EFB28AEAFD}" sibTransId="{A725A0E3-B8DF-4ED4-8591-535D576D4CBD}"/>
    <dgm:cxn modelId="{9103499C-5388-4145-83B4-B4FEE80845D3}" type="presOf" srcId="{14E843E2-BAC1-4EE6-841B-ED0F6DE08E59}" destId="{161896AF-57A8-439F-965F-CFD000FB45D2}" srcOrd="0" destOrd="0" presId="urn:microsoft.com/office/officeart/2005/8/layout/hProcess4"/>
    <dgm:cxn modelId="{C66CC19C-0B4D-41BF-8A92-236D7D92CFDB}" type="presOf" srcId="{4639E1BD-6724-4D3A-A0AC-6AC999F90BB8}" destId="{4827AFCD-A3B0-4BF6-86B7-D134A1B988C9}" srcOrd="0" destOrd="0" presId="urn:microsoft.com/office/officeart/2005/8/layout/hProcess4"/>
    <dgm:cxn modelId="{D657CA94-6147-4B6C-BD43-79D6F1E7D71D}" srcId="{C81087BF-FDDC-4317-8791-19B97232E59B}" destId="{2491B120-B572-4FB0-8BA4-9D766DDC8335}" srcOrd="0" destOrd="0" parTransId="{3E84004A-B2A5-4921-833B-63A67DEABDB4}" sibTransId="{7CE500BD-243A-45EB-BDFE-B2F99EA8C456}"/>
    <dgm:cxn modelId="{A251B9E9-647C-4B32-900B-65096ADC7D63}" type="presOf" srcId="{DE5C5D85-CEE0-4F18-81A8-F0C6C3B3F343}" destId="{6EB9E6AF-C1C1-4A1B-B806-EE11C66EFEED}" srcOrd="1" destOrd="0" presId="urn:microsoft.com/office/officeart/2005/8/layout/hProcess4"/>
    <dgm:cxn modelId="{EDE852AF-EE2A-4D1F-B4F2-BC034D71AC3F}" type="presOf" srcId="{2491B120-B572-4FB0-8BA4-9D766DDC8335}" destId="{419E9112-0918-47FB-90A8-40864AE15629}" srcOrd="0" destOrd="0" presId="urn:microsoft.com/office/officeart/2005/8/layout/hProcess4"/>
    <dgm:cxn modelId="{717E37C4-3783-4EA5-86C1-AAB59D4C1076}" type="presOf" srcId="{3280F5CE-AEE1-4859-9259-E5124857BFED}" destId="{5EED7F93-B05C-4FEB-B14D-ED4C527CCC5D}" srcOrd="0" destOrd="0" presId="urn:microsoft.com/office/officeart/2005/8/layout/hProcess4"/>
    <dgm:cxn modelId="{E114ED61-4A54-452E-9F25-298C98C0E406}" type="presOf" srcId="{4BF183F1-D666-4B7C-AA5E-13D9244FDE01}" destId="{79CBF405-3629-42B0-AA40-9C08D1DCB276}" srcOrd="0" destOrd="0" presId="urn:microsoft.com/office/officeart/2005/8/layout/hProcess4"/>
    <dgm:cxn modelId="{95A6D456-FD6D-4D41-BE06-4EB06759A337}" srcId="{14E843E2-BAC1-4EE6-841B-ED0F6DE08E59}" destId="{6E58E690-F493-4A2D-AD98-FE5C633B62A8}" srcOrd="1" destOrd="0" parTransId="{4BD61B63-160F-407F-BD0E-F9F59C237164}" sibTransId="{3280F5CE-AEE1-4859-9259-E5124857BFED}"/>
    <dgm:cxn modelId="{B8568575-6CA3-4DF0-9D7C-76E2B54DEEF0}" type="presOf" srcId="{C81087BF-FDDC-4317-8791-19B97232E59B}" destId="{C6E279A0-EBE0-4984-A5C8-CD692EA27B82}" srcOrd="0" destOrd="0" presId="urn:microsoft.com/office/officeart/2005/8/layout/hProcess4"/>
    <dgm:cxn modelId="{3E5C89F3-807A-4777-927C-E54E8D8C0D23}" type="presOf" srcId="{4BF183F1-D666-4B7C-AA5E-13D9244FDE01}" destId="{5EFEF1DC-126E-4981-839D-81BC79550EA9}" srcOrd="1" destOrd="0" presId="urn:microsoft.com/office/officeart/2005/8/layout/hProcess4"/>
    <dgm:cxn modelId="{F2161120-149A-4B4C-90C2-550802687CA6}" type="presParOf" srcId="{161896AF-57A8-439F-965F-CFD000FB45D2}" destId="{390F838E-DCB7-43F3-94AA-AC5C056402F1}" srcOrd="0" destOrd="0" presId="urn:microsoft.com/office/officeart/2005/8/layout/hProcess4"/>
    <dgm:cxn modelId="{204BA335-5F69-4AFB-BCD6-3586856C4B9F}" type="presParOf" srcId="{161896AF-57A8-439F-965F-CFD000FB45D2}" destId="{B6B772B5-5620-4D57-B19A-3CC6E48F6BA8}" srcOrd="1" destOrd="0" presId="urn:microsoft.com/office/officeart/2005/8/layout/hProcess4"/>
    <dgm:cxn modelId="{843BD751-3D08-4DEF-96C3-D047B1478461}" type="presParOf" srcId="{161896AF-57A8-439F-965F-CFD000FB45D2}" destId="{41FCB714-CA3F-4721-8310-498CE231B24C}" srcOrd="2" destOrd="0" presId="urn:microsoft.com/office/officeart/2005/8/layout/hProcess4"/>
    <dgm:cxn modelId="{69A3E4E7-27ED-44DA-BD07-BEDC1A03F786}" type="presParOf" srcId="{41FCB714-CA3F-4721-8310-498CE231B24C}" destId="{419F2534-5D6D-4756-A727-6249454A7193}" srcOrd="0" destOrd="0" presId="urn:microsoft.com/office/officeart/2005/8/layout/hProcess4"/>
    <dgm:cxn modelId="{57F4B136-9E47-45F1-A299-A5C0F12C8377}" type="presParOf" srcId="{419F2534-5D6D-4756-A727-6249454A7193}" destId="{8A3A693D-8B9A-46BE-81E8-3C2D55A4901B}" srcOrd="0" destOrd="0" presId="urn:microsoft.com/office/officeart/2005/8/layout/hProcess4"/>
    <dgm:cxn modelId="{93BAD3A5-726E-4EBE-A700-5647070932D6}" type="presParOf" srcId="{419F2534-5D6D-4756-A727-6249454A7193}" destId="{419E9112-0918-47FB-90A8-40864AE15629}" srcOrd="1" destOrd="0" presId="urn:microsoft.com/office/officeart/2005/8/layout/hProcess4"/>
    <dgm:cxn modelId="{3704CD4D-F2F5-4F12-B14F-47B0F0B4B589}" type="presParOf" srcId="{419F2534-5D6D-4756-A727-6249454A7193}" destId="{FD9D5382-9E98-4959-9384-2B837A69970A}" srcOrd="2" destOrd="0" presId="urn:microsoft.com/office/officeart/2005/8/layout/hProcess4"/>
    <dgm:cxn modelId="{8525B482-1C52-447C-8345-CB6818EFF644}" type="presParOf" srcId="{419F2534-5D6D-4756-A727-6249454A7193}" destId="{C6E279A0-EBE0-4984-A5C8-CD692EA27B82}" srcOrd="3" destOrd="0" presId="urn:microsoft.com/office/officeart/2005/8/layout/hProcess4"/>
    <dgm:cxn modelId="{994C7FA3-586D-45C0-B454-BC076EBDB3BA}" type="presParOf" srcId="{419F2534-5D6D-4756-A727-6249454A7193}" destId="{9DFF6AA1-540A-41A8-A533-8F12FDD7B107}" srcOrd="4" destOrd="0" presId="urn:microsoft.com/office/officeart/2005/8/layout/hProcess4"/>
    <dgm:cxn modelId="{5AFC0855-E501-4FF1-91FB-64563630448B}" type="presParOf" srcId="{41FCB714-CA3F-4721-8310-498CE231B24C}" destId="{4827AFCD-A3B0-4BF6-86B7-D134A1B988C9}" srcOrd="1" destOrd="0" presId="urn:microsoft.com/office/officeart/2005/8/layout/hProcess4"/>
    <dgm:cxn modelId="{8DCF163E-B287-4BFC-AE39-3F9C7770DC81}" type="presParOf" srcId="{41FCB714-CA3F-4721-8310-498CE231B24C}" destId="{B5449B2E-1D5C-473C-AFDB-907FFE6428C3}" srcOrd="2" destOrd="0" presId="urn:microsoft.com/office/officeart/2005/8/layout/hProcess4"/>
    <dgm:cxn modelId="{359E44CD-A15A-4A22-AAF3-3F7C2BF6CA0D}" type="presParOf" srcId="{B5449B2E-1D5C-473C-AFDB-907FFE6428C3}" destId="{8B47BC1B-A9AB-4C03-8D1E-BA57360AB8C6}" srcOrd="0" destOrd="0" presId="urn:microsoft.com/office/officeart/2005/8/layout/hProcess4"/>
    <dgm:cxn modelId="{01383427-0F99-49DE-AB30-0B7E2476D804}" type="presParOf" srcId="{B5449B2E-1D5C-473C-AFDB-907FFE6428C3}" destId="{1BB91278-1060-4515-A7F5-B7C59CA1542A}" srcOrd="1" destOrd="0" presId="urn:microsoft.com/office/officeart/2005/8/layout/hProcess4"/>
    <dgm:cxn modelId="{B8444C1E-F273-4948-9516-9903324EBBD6}" type="presParOf" srcId="{B5449B2E-1D5C-473C-AFDB-907FFE6428C3}" destId="{6EB9E6AF-C1C1-4A1B-B806-EE11C66EFEED}" srcOrd="2" destOrd="0" presId="urn:microsoft.com/office/officeart/2005/8/layout/hProcess4"/>
    <dgm:cxn modelId="{26454F3C-98C1-464A-ADAD-A2CD5E7390F8}" type="presParOf" srcId="{B5449B2E-1D5C-473C-AFDB-907FFE6428C3}" destId="{182B005C-50C6-4F61-BFB0-30E32F8ACFC0}" srcOrd="3" destOrd="0" presId="urn:microsoft.com/office/officeart/2005/8/layout/hProcess4"/>
    <dgm:cxn modelId="{091E0680-0DFF-42E5-93F0-FEE18C679663}" type="presParOf" srcId="{B5449B2E-1D5C-473C-AFDB-907FFE6428C3}" destId="{DFB5A463-C6BA-4C74-B072-D38416572AB2}" srcOrd="4" destOrd="0" presId="urn:microsoft.com/office/officeart/2005/8/layout/hProcess4"/>
    <dgm:cxn modelId="{5FB2D6B8-ECD8-486B-AC77-C7D27A0939C1}" type="presParOf" srcId="{41FCB714-CA3F-4721-8310-498CE231B24C}" destId="{5EED7F93-B05C-4FEB-B14D-ED4C527CCC5D}" srcOrd="3" destOrd="0" presId="urn:microsoft.com/office/officeart/2005/8/layout/hProcess4"/>
    <dgm:cxn modelId="{22096FF7-7C05-4FA1-8206-FA75211F9D94}" type="presParOf" srcId="{41FCB714-CA3F-4721-8310-498CE231B24C}" destId="{51C0C895-8207-41FF-9123-F71BDA48DF28}" srcOrd="4" destOrd="0" presId="urn:microsoft.com/office/officeart/2005/8/layout/hProcess4"/>
    <dgm:cxn modelId="{247347B0-8E4C-4F59-A07C-0B10F444A98E}" type="presParOf" srcId="{51C0C895-8207-41FF-9123-F71BDA48DF28}" destId="{32FCBA77-BE19-47C3-92AE-0B5FB5FE80CE}" srcOrd="0" destOrd="0" presId="urn:microsoft.com/office/officeart/2005/8/layout/hProcess4"/>
    <dgm:cxn modelId="{C89661C7-F66F-4CD4-972B-34A5C4D47365}" type="presParOf" srcId="{51C0C895-8207-41FF-9123-F71BDA48DF28}" destId="{79CBF405-3629-42B0-AA40-9C08D1DCB276}" srcOrd="1" destOrd="0" presId="urn:microsoft.com/office/officeart/2005/8/layout/hProcess4"/>
    <dgm:cxn modelId="{3100C18C-A0B0-459A-A4C9-C5E757E37B51}" type="presParOf" srcId="{51C0C895-8207-41FF-9123-F71BDA48DF28}" destId="{5EFEF1DC-126E-4981-839D-81BC79550EA9}" srcOrd="2" destOrd="0" presId="urn:microsoft.com/office/officeart/2005/8/layout/hProcess4"/>
    <dgm:cxn modelId="{2B756C9E-6F6B-4121-BC24-3F63488F4166}" type="presParOf" srcId="{51C0C895-8207-41FF-9123-F71BDA48DF28}" destId="{5FAD7BEC-816D-4B55-B9EA-5D78228CE99B}" srcOrd="3" destOrd="0" presId="urn:microsoft.com/office/officeart/2005/8/layout/hProcess4"/>
    <dgm:cxn modelId="{6E561CD8-4407-4EC8-8235-D04B685ED6E5}" type="presParOf" srcId="{51C0C895-8207-41FF-9123-F71BDA48DF28}" destId="{A2DA9CCB-2D00-4D73-B413-B5CF533322D3}" srcOrd="4" destOrd="0" presId="urn:microsoft.com/office/officeart/2005/8/layout/hProcess4"/>
  </dgm:cxnLst>
  <dgm:bg>
    <a:solidFill>
      <a:schemeClr val="accent2">
        <a:lumMod val="5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0C717-CF54-4D71-9FCC-3AAE732B40BA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795B94-6697-4391-B220-AB05A3D190B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   Промышленность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6440903-190E-4AAF-B451-5A24CC7B2431}" type="parTrans" cxnId="{D10CF098-938A-49C5-9CE3-9C0898091DFF}">
      <dgm:prSet/>
      <dgm:spPr/>
      <dgm:t>
        <a:bodyPr/>
        <a:lstStyle/>
        <a:p>
          <a:endParaRPr lang="ru-RU"/>
        </a:p>
      </dgm:t>
    </dgm:pt>
    <dgm:pt modelId="{7C888980-7FB2-4676-9750-7BCCC2D4ECE6}" type="sibTrans" cxnId="{D10CF098-938A-49C5-9CE3-9C0898091DFF}">
      <dgm:prSet/>
      <dgm:spPr/>
      <dgm:t>
        <a:bodyPr/>
        <a:lstStyle/>
        <a:p>
          <a:endParaRPr lang="ru-RU"/>
        </a:p>
      </dgm:t>
    </dgm:pt>
    <dgm:pt modelId="{127E682B-E9F4-4ECF-9BCF-2DC012ADBFA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</a:rPr>
            <a:t>Денационализация. </a:t>
          </a:r>
          <a:r>
            <a:rPr lang="ru-RU" sz="1600" dirty="0" smtClean="0">
              <a:solidFill>
                <a:srgbClr val="000000"/>
              </a:solidFill>
            </a:rPr>
            <a:t>Приватизация госсобственности</a:t>
          </a:r>
          <a:endParaRPr lang="ru-RU" sz="1600" dirty="0">
            <a:solidFill>
              <a:srgbClr val="000000"/>
            </a:solidFill>
          </a:endParaRPr>
        </a:p>
      </dgm:t>
    </dgm:pt>
    <dgm:pt modelId="{B27410EF-3C15-42BA-BFA6-5F0DA4EA9059}" type="parTrans" cxnId="{FCD73C08-FECE-42C8-A2EB-6498FDEA8782}">
      <dgm:prSet/>
      <dgm:spPr/>
      <dgm:t>
        <a:bodyPr/>
        <a:lstStyle/>
        <a:p>
          <a:endParaRPr lang="ru-RU"/>
        </a:p>
      </dgm:t>
    </dgm:pt>
    <dgm:pt modelId="{E762C005-BAB3-4DDF-A52C-0095D632E242}" type="sibTrans" cxnId="{FCD73C08-FECE-42C8-A2EB-6498FDEA8782}">
      <dgm:prSet/>
      <dgm:spPr/>
      <dgm:t>
        <a:bodyPr/>
        <a:lstStyle/>
        <a:p>
          <a:endParaRPr lang="ru-RU"/>
        </a:p>
      </dgm:t>
    </dgm:pt>
    <dgm:pt modelId="{0B7E43FB-330A-43E3-9E52-B3D0DB781E3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Создание класса собственников. Конверсия</a:t>
          </a:r>
          <a:endParaRPr lang="ru-RU" sz="1600" dirty="0">
            <a:solidFill>
              <a:srgbClr val="000000"/>
            </a:solidFill>
          </a:endParaRPr>
        </a:p>
      </dgm:t>
    </dgm:pt>
    <dgm:pt modelId="{1950BBC9-757B-4C82-B90D-1091C5BA6BE3}" type="parTrans" cxnId="{4C52BD6F-C2C7-4EAF-99E0-296FA4EC0A57}">
      <dgm:prSet/>
      <dgm:spPr/>
      <dgm:t>
        <a:bodyPr/>
        <a:lstStyle/>
        <a:p>
          <a:endParaRPr lang="ru-RU"/>
        </a:p>
      </dgm:t>
    </dgm:pt>
    <dgm:pt modelId="{3791A797-C4BB-4227-B494-E177104A140F}" type="sibTrans" cxnId="{4C52BD6F-C2C7-4EAF-99E0-296FA4EC0A57}">
      <dgm:prSet/>
      <dgm:spPr/>
      <dgm:t>
        <a:bodyPr/>
        <a:lstStyle/>
        <a:p>
          <a:endParaRPr lang="ru-RU"/>
        </a:p>
      </dgm:t>
    </dgm:pt>
    <dgm:pt modelId="{DAEE927C-C833-4B85-B6FB-CC2BF60F946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Сельское хозяйство</a:t>
          </a:r>
          <a:endParaRPr lang="ru-RU" b="1" dirty="0">
            <a:solidFill>
              <a:srgbClr val="002060"/>
            </a:solidFill>
          </a:endParaRPr>
        </a:p>
      </dgm:t>
    </dgm:pt>
    <dgm:pt modelId="{EC9ECB34-C41B-43F4-9B7A-2111C4997E11}" type="parTrans" cxnId="{812D34DA-34A7-4398-A30F-77AA02959BFA}">
      <dgm:prSet/>
      <dgm:spPr/>
      <dgm:t>
        <a:bodyPr/>
        <a:lstStyle/>
        <a:p>
          <a:endParaRPr lang="ru-RU"/>
        </a:p>
      </dgm:t>
    </dgm:pt>
    <dgm:pt modelId="{B2987836-1F2F-40DE-BE83-5F6FA974BD58}" type="sibTrans" cxnId="{812D34DA-34A7-4398-A30F-77AA02959BFA}">
      <dgm:prSet/>
      <dgm:spPr/>
      <dgm:t>
        <a:bodyPr/>
        <a:lstStyle/>
        <a:p>
          <a:endParaRPr lang="ru-RU"/>
        </a:p>
      </dgm:t>
    </dgm:pt>
    <dgm:pt modelId="{B2D685FB-F69E-4CEB-BB22-DE0CAE603B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000000"/>
              </a:solidFill>
            </a:rPr>
            <a:t>Отказ от государственных закупок.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rgbClr val="000000"/>
              </a:solidFill>
            </a:rPr>
            <a:t>Деколлективизация</a:t>
          </a:r>
          <a:endParaRPr lang="ru-RU" sz="1400" dirty="0">
            <a:solidFill>
              <a:srgbClr val="000000"/>
            </a:solidFill>
          </a:endParaRPr>
        </a:p>
      </dgm:t>
    </dgm:pt>
    <dgm:pt modelId="{1296FA54-B855-40EA-A08A-5EFB118C17C1}" type="parTrans" cxnId="{30A0F892-3B66-44A3-88F1-4F43CD70E377}">
      <dgm:prSet/>
      <dgm:spPr/>
      <dgm:t>
        <a:bodyPr/>
        <a:lstStyle/>
        <a:p>
          <a:endParaRPr lang="ru-RU"/>
        </a:p>
      </dgm:t>
    </dgm:pt>
    <dgm:pt modelId="{A82CFD1F-06E0-461D-A7D7-B3BFC643F3BA}" type="sibTrans" cxnId="{30A0F892-3B66-44A3-88F1-4F43CD70E377}">
      <dgm:prSet/>
      <dgm:spPr/>
      <dgm:t>
        <a:bodyPr/>
        <a:lstStyle/>
        <a:p>
          <a:endParaRPr lang="ru-RU"/>
        </a:p>
      </dgm:t>
    </dgm:pt>
    <dgm:pt modelId="{486F7B55-677B-43C5-AC81-05613F5D043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000000"/>
              </a:solidFill>
            </a:rPr>
            <a:t>Включение производителей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0000"/>
              </a:solidFill>
            </a:rPr>
            <a:t>в рыночные отношения</a:t>
          </a:r>
          <a:endParaRPr lang="ru-RU" sz="1600" dirty="0">
            <a:solidFill>
              <a:srgbClr val="000000"/>
            </a:solidFill>
          </a:endParaRPr>
        </a:p>
      </dgm:t>
    </dgm:pt>
    <dgm:pt modelId="{FBBC8CDF-02EF-47F7-95B4-E6DA98015E0C}" type="parTrans" cxnId="{EC5DEE4C-FE02-4EC0-A521-944C79812071}">
      <dgm:prSet/>
      <dgm:spPr/>
      <dgm:t>
        <a:bodyPr/>
        <a:lstStyle/>
        <a:p>
          <a:endParaRPr lang="ru-RU"/>
        </a:p>
      </dgm:t>
    </dgm:pt>
    <dgm:pt modelId="{9697EB35-F6C2-4014-91C1-B4781D987963}" type="sibTrans" cxnId="{EC5DEE4C-FE02-4EC0-A521-944C79812071}">
      <dgm:prSet/>
      <dgm:spPr/>
      <dgm:t>
        <a:bodyPr/>
        <a:lstStyle/>
        <a:p>
          <a:endParaRPr lang="ru-RU"/>
        </a:p>
      </dgm:t>
    </dgm:pt>
    <dgm:pt modelId="{D92DB1AD-4718-476A-ABB7-0C6BD8E10F5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Сфера обслуживания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5D360D0C-F7FC-4055-9AF1-D7B755173C21}" type="parTrans" cxnId="{E176C5BE-9ACC-4E13-BD55-A45BA7F4C5D7}">
      <dgm:prSet/>
      <dgm:spPr/>
      <dgm:t>
        <a:bodyPr/>
        <a:lstStyle/>
        <a:p>
          <a:endParaRPr lang="ru-RU"/>
        </a:p>
      </dgm:t>
    </dgm:pt>
    <dgm:pt modelId="{52D19D13-741A-428C-BB27-17EF2CE11135}" type="sibTrans" cxnId="{E176C5BE-9ACC-4E13-BD55-A45BA7F4C5D7}">
      <dgm:prSet/>
      <dgm:spPr/>
      <dgm:t>
        <a:bodyPr/>
        <a:lstStyle/>
        <a:p>
          <a:endParaRPr lang="ru-RU"/>
        </a:p>
      </dgm:t>
    </dgm:pt>
    <dgm:pt modelId="{C1AF5469-72F0-43A0-8D0D-729D8CD411B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Приватизация</a:t>
          </a:r>
          <a:endParaRPr lang="ru-RU" sz="1600" dirty="0">
            <a:solidFill>
              <a:srgbClr val="000000"/>
            </a:solidFill>
          </a:endParaRPr>
        </a:p>
      </dgm:t>
    </dgm:pt>
    <dgm:pt modelId="{FA6DAAB0-591E-44E8-A43A-ADEB03ACF9F9}" type="parTrans" cxnId="{04577767-5A7C-44AE-A57A-2F6FB38FBC45}">
      <dgm:prSet/>
      <dgm:spPr/>
      <dgm:t>
        <a:bodyPr/>
        <a:lstStyle/>
        <a:p>
          <a:endParaRPr lang="ru-RU"/>
        </a:p>
      </dgm:t>
    </dgm:pt>
    <dgm:pt modelId="{6EEFAB36-F8AC-415F-9BFF-AB4C6853BA7F}" type="sibTrans" cxnId="{04577767-5A7C-44AE-A57A-2F6FB38FBC45}">
      <dgm:prSet/>
      <dgm:spPr/>
      <dgm:t>
        <a:bodyPr/>
        <a:lstStyle/>
        <a:p>
          <a:endParaRPr lang="ru-RU"/>
        </a:p>
      </dgm:t>
    </dgm:pt>
    <dgm:pt modelId="{0F56D21F-B766-43AF-9774-92834CBBB56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0000"/>
              </a:solidFill>
            </a:rPr>
            <a:t>Включение в рыночные отношения</a:t>
          </a:r>
          <a:endParaRPr lang="ru-RU" sz="1600" dirty="0">
            <a:solidFill>
              <a:srgbClr val="000000"/>
            </a:solidFill>
          </a:endParaRPr>
        </a:p>
      </dgm:t>
    </dgm:pt>
    <dgm:pt modelId="{89F5E116-16E8-4879-9558-C6F195CE37AA}" type="parTrans" cxnId="{E0A367B0-6FAC-43D3-9A2B-871513EA3D25}">
      <dgm:prSet/>
      <dgm:spPr/>
      <dgm:t>
        <a:bodyPr/>
        <a:lstStyle/>
        <a:p>
          <a:endParaRPr lang="ru-RU"/>
        </a:p>
      </dgm:t>
    </dgm:pt>
    <dgm:pt modelId="{0270113E-92E5-4410-87F1-C0429C207564}" type="sibTrans" cxnId="{E0A367B0-6FAC-43D3-9A2B-871513EA3D25}">
      <dgm:prSet/>
      <dgm:spPr/>
      <dgm:t>
        <a:bodyPr/>
        <a:lstStyle/>
        <a:p>
          <a:endParaRPr lang="ru-RU"/>
        </a:p>
      </dgm:t>
    </dgm:pt>
    <dgm:pt modelId="{EE4FCDA2-3356-4A69-9A60-30C92C71AF85}" type="pres">
      <dgm:prSet presAssocID="{B330C717-CF54-4D71-9FCC-3AAE732B40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C0FD71-24CA-4BE3-996E-4E0E0A3F9F24}" type="pres">
      <dgm:prSet presAssocID="{A9795B94-6697-4391-B220-AB05A3D190B1}" presName="horFlow" presStyleCnt="0"/>
      <dgm:spPr/>
    </dgm:pt>
    <dgm:pt modelId="{0530BA7D-92FC-474B-9354-051F908A5848}" type="pres">
      <dgm:prSet presAssocID="{A9795B94-6697-4391-B220-AB05A3D190B1}" presName="bigChev" presStyleLbl="node1" presStyleIdx="0" presStyleCnt="3"/>
      <dgm:spPr/>
      <dgm:t>
        <a:bodyPr/>
        <a:lstStyle/>
        <a:p>
          <a:endParaRPr lang="ru-RU"/>
        </a:p>
      </dgm:t>
    </dgm:pt>
    <dgm:pt modelId="{F1757B10-8ABA-4110-9AEB-87F2E77F5318}" type="pres">
      <dgm:prSet presAssocID="{B27410EF-3C15-42BA-BFA6-5F0DA4EA9059}" presName="parTrans" presStyleCnt="0"/>
      <dgm:spPr/>
    </dgm:pt>
    <dgm:pt modelId="{2A270BA6-C975-4A7E-AEA5-4EABCF03E4C6}" type="pres">
      <dgm:prSet presAssocID="{127E682B-E9F4-4ECF-9BCF-2DC012ADBFA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6D0E8-BA81-481F-9784-698769CB5E17}" type="pres">
      <dgm:prSet presAssocID="{E762C005-BAB3-4DDF-A52C-0095D632E242}" presName="sibTrans" presStyleCnt="0"/>
      <dgm:spPr/>
    </dgm:pt>
    <dgm:pt modelId="{DBBBBBC3-C36A-4D32-874E-B83B47A0E75D}" type="pres">
      <dgm:prSet presAssocID="{0B7E43FB-330A-43E3-9E52-B3D0DB781E3A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5C753-12AD-4942-B58E-A9A6F781325E}" type="pres">
      <dgm:prSet presAssocID="{A9795B94-6697-4391-B220-AB05A3D190B1}" presName="vSp" presStyleCnt="0"/>
      <dgm:spPr/>
    </dgm:pt>
    <dgm:pt modelId="{C4872E1F-D814-45C5-9879-84107B21D89D}" type="pres">
      <dgm:prSet presAssocID="{DAEE927C-C833-4B85-B6FB-CC2BF60F9465}" presName="horFlow" presStyleCnt="0"/>
      <dgm:spPr/>
    </dgm:pt>
    <dgm:pt modelId="{D8D66E18-E5FA-47B4-90E1-77608EC0F991}" type="pres">
      <dgm:prSet presAssocID="{DAEE927C-C833-4B85-B6FB-CC2BF60F9465}" presName="bigChev" presStyleLbl="node1" presStyleIdx="1" presStyleCnt="3"/>
      <dgm:spPr/>
      <dgm:t>
        <a:bodyPr/>
        <a:lstStyle/>
        <a:p>
          <a:endParaRPr lang="ru-RU"/>
        </a:p>
      </dgm:t>
    </dgm:pt>
    <dgm:pt modelId="{400BE51D-7844-43C6-9F40-D0CFCDD8AF69}" type="pres">
      <dgm:prSet presAssocID="{1296FA54-B855-40EA-A08A-5EFB118C17C1}" presName="parTrans" presStyleCnt="0"/>
      <dgm:spPr/>
    </dgm:pt>
    <dgm:pt modelId="{A6FEFBDC-C081-47F5-999D-0FDC3C57102C}" type="pres">
      <dgm:prSet presAssocID="{B2D685FB-F69E-4CEB-BB22-DE0CAE603B7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E2616-DCF4-4049-83CB-5EF76E888846}" type="pres">
      <dgm:prSet presAssocID="{A82CFD1F-06E0-461D-A7D7-B3BFC643F3BA}" presName="sibTrans" presStyleCnt="0"/>
      <dgm:spPr/>
    </dgm:pt>
    <dgm:pt modelId="{1BD6EAD7-C988-44E5-B9E2-F0EC7FB6395D}" type="pres">
      <dgm:prSet presAssocID="{486F7B55-677B-43C5-AC81-05613F5D043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D4CFB-6E5A-496A-94A2-BBCA4D84BBFF}" type="pres">
      <dgm:prSet presAssocID="{DAEE927C-C833-4B85-B6FB-CC2BF60F9465}" presName="vSp" presStyleCnt="0"/>
      <dgm:spPr/>
    </dgm:pt>
    <dgm:pt modelId="{F8788F6D-4641-40D5-A92A-A9B64D777E91}" type="pres">
      <dgm:prSet presAssocID="{D92DB1AD-4718-476A-ABB7-0C6BD8E10F50}" presName="horFlow" presStyleCnt="0"/>
      <dgm:spPr/>
    </dgm:pt>
    <dgm:pt modelId="{9B04E24F-35C2-4A57-A656-35208F1B80FC}" type="pres">
      <dgm:prSet presAssocID="{D92DB1AD-4718-476A-ABB7-0C6BD8E10F50}" presName="bigChev" presStyleLbl="node1" presStyleIdx="2" presStyleCnt="3"/>
      <dgm:spPr/>
      <dgm:t>
        <a:bodyPr/>
        <a:lstStyle/>
        <a:p>
          <a:endParaRPr lang="ru-RU"/>
        </a:p>
      </dgm:t>
    </dgm:pt>
    <dgm:pt modelId="{3B535DFB-3E5E-4E37-A400-DAE51505E788}" type="pres">
      <dgm:prSet presAssocID="{FA6DAAB0-591E-44E8-A43A-ADEB03ACF9F9}" presName="parTrans" presStyleCnt="0"/>
      <dgm:spPr/>
    </dgm:pt>
    <dgm:pt modelId="{F1765E5C-F2A2-4EC0-9AA4-065E3BDA2BF4}" type="pres">
      <dgm:prSet presAssocID="{C1AF5469-72F0-43A0-8D0D-729D8CD411B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FB5D7-7FA8-485F-BE90-2EBAD4C29392}" type="pres">
      <dgm:prSet presAssocID="{6EEFAB36-F8AC-415F-9BFF-AB4C6853BA7F}" presName="sibTrans" presStyleCnt="0"/>
      <dgm:spPr/>
    </dgm:pt>
    <dgm:pt modelId="{96C1E4AD-163E-46AC-A277-04CEDB0C23EC}" type="pres">
      <dgm:prSet presAssocID="{0F56D21F-B766-43AF-9774-92834CBBB56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EF83B-5192-44E0-BCE2-845B021D4CC6}" type="presOf" srcId="{0F56D21F-B766-43AF-9774-92834CBBB566}" destId="{96C1E4AD-163E-46AC-A277-04CEDB0C23EC}" srcOrd="0" destOrd="0" presId="urn:microsoft.com/office/officeart/2005/8/layout/lProcess3"/>
    <dgm:cxn modelId="{30A0F892-3B66-44A3-88F1-4F43CD70E377}" srcId="{DAEE927C-C833-4B85-B6FB-CC2BF60F9465}" destId="{B2D685FB-F69E-4CEB-BB22-DE0CAE603B7B}" srcOrd="0" destOrd="0" parTransId="{1296FA54-B855-40EA-A08A-5EFB118C17C1}" sibTransId="{A82CFD1F-06E0-461D-A7D7-B3BFC643F3BA}"/>
    <dgm:cxn modelId="{D10CF098-938A-49C5-9CE3-9C0898091DFF}" srcId="{B330C717-CF54-4D71-9FCC-3AAE732B40BA}" destId="{A9795B94-6697-4391-B220-AB05A3D190B1}" srcOrd="0" destOrd="0" parTransId="{C6440903-190E-4AAF-B451-5A24CC7B2431}" sibTransId="{7C888980-7FB2-4676-9750-7BCCC2D4ECE6}"/>
    <dgm:cxn modelId="{812D34DA-34A7-4398-A30F-77AA02959BFA}" srcId="{B330C717-CF54-4D71-9FCC-3AAE732B40BA}" destId="{DAEE927C-C833-4B85-B6FB-CC2BF60F9465}" srcOrd="1" destOrd="0" parTransId="{EC9ECB34-C41B-43F4-9B7A-2111C4997E11}" sibTransId="{B2987836-1F2F-40DE-BE83-5F6FA974BD58}"/>
    <dgm:cxn modelId="{E920F9B4-1391-4E41-BCFE-A856697678E8}" type="presOf" srcId="{B330C717-CF54-4D71-9FCC-3AAE732B40BA}" destId="{EE4FCDA2-3356-4A69-9A60-30C92C71AF85}" srcOrd="0" destOrd="0" presId="urn:microsoft.com/office/officeart/2005/8/layout/lProcess3"/>
    <dgm:cxn modelId="{33F19D2D-F029-4A62-8C6D-E91A94C1F6ED}" type="presOf" srcId="{486F7B55-677B-43C5-AC81-05613F5D0433}" destId="{1BD6EAD7-C988-44E5-B9E2-F0EC7FB6395D}" srcOrd="0" destOrd="0" presId="urn:microsoft.com/office/officeart/2005/8/layout/lProcess3"/>
    <dgm:cxn modelId="{A5DD2BAD-F713-4428-A8E9-6EB77E87183F}" type="presOf" srcId="{C1AF5469-72F0-43A0-8D0D-729D8CD411B7}" destId="{F1765E5C-F2A2-4EC0-9AA4-065E3BDA2BF4}" srcOrd="0" destOrd="0" presId="urn:microsoft.com/office/officeart/2005/8/layout/lProcess3"/>
    <dgm:cxn modelId="{E176C5BE-9ACC-4E13-BD55-A45BA7F4C5D7}" srcId="{B330C717-CF54-4D71-9FCC-3AAE732B40BA}" destId="{D92DB1AD-4718-476A-ABB7-0C6BD8E10F50}" srcOrd="2" destOrd="0" parTransId="{5D360D0C-F7FC-4055-9AF1-D7B755173C21}" sibTransId="{52D19D13-741A-428C-BB27-17EF2CE11135}"/>
    <dgm:cxn modelId="{04577767-5A7C-44AE-A57A-2F6FB38FBC45}" srcId="{D92DB1AD-4718-476A-ABB7-0C6BD8E10F50}" destId="{C1AF5469-72F0-43A0-8D0D-729D8CD411B7}" srcOrd="0" destOrd="0" parTransId="{FA6DAAB0-591E-44E8-A43A-ADEB03ACF9F9}" sibTransId="{6EEFAB36-F8AC-415F-9BFF-AB4C6853BA7F}"/>
    <dgm:cxn modelId="{B2E01BA2-A580-4A6A-A0A5-D6C75478C47D}" type="presOf" srcId="{DAEE927C-C833-4B85-B6FB-CC2BF60F9465}" destId="{D8D66E18-E5FA-47B4-90E1-77608EC0F991}" srcOrd="0" destOrd="0" presId="urn:microsoft.com/office/officeart/2005/8/layout/lProcess3"/>
    <dgm:cxn modelId="{E0A367B0-6FAC-43D3-9A2B-871513EA3D25}" srcId="{D92DB1AD-4718-476A-ABB7-0C6BD8E10F50}" destId="{0F56D21F-B766-43AF-9774-92834CBBB566}" srcOrd="1" destOrd="0" parTransId="{89F5E116-16E8-4879-9558-C6F195CE37AA}" sibTransId="{0270113E-92E5-4410-87F1-C0429C207564}"/>
    <dgm:cxn modelId="{ED419B40-F206-42D0-A71B-28894E12D4D7}" type="presOf" srcId="{A9795B94-6697-4391-B220-AB05A3D190B1}" destId="{0530BA7D-92FC-474B-9354-051F908A5848}" srcOrd="0" destOrd="0" presId="urn:microsoft.com/office/officeart/2005/8/layout/lProcess3"/>
    <dgm:cxn modelId="{4C52BD6F-C2C7-4EAF-99E0-296FA4EC0A57}" srcId="{A9795B94-6697-4391-B220-AB05A3D190B1}" destId="{0B7E43FB-330A-43E3-9E52-B3D0DB781E3A}" srcOrd="1" destOrd="0" parTransId="{1950BBC9-757B-4C82-B90D-1091C5BA6BE3}" sibTransId="{3791A797-C4BB-4227-B494-E177104A140F}"/>
    <dgm:cxn modelId="{FCD73C08-FECE-42C8-A2EB-6498FDEA8782}" srcId="{A9795B94-6697-4391-B220-AB05A3D190B1}" destId="{127E682B-E9F4-4ECF-9BCF-2DC012ADBFAB}" srcOrd="0" destOrd="0" parTransId="{B27410EF-3C15-42BA-BFA6-5F0DA4EA9059}" sibTransId="{E762C005-BAB3-4DDF-A52C-0095D632E242}"/>
    <dgm:cxn modelId="{F541F451-0597-4049-92C0-EDB42E9517FD}" type="presOf" srcId="{0B7E43FB-330A-43E3-9E52-B3D0DB781E3A}" destId="{DBBBBBC3-C36A-4D32-874E-B83B47A0E75D}" srcOrd="0" destOrd="0" presId="urn:microsoft.com/office/officeart/2005/8/layout/lProcess3"/>
    <dgm:cxn modelId="{07936051-E8E5-4D0D-8C32-98A62C1FDCAD}" type="presOf" srcId="{127E682B-E9F4-4ECF-9BCF-2DC012ADBFAB}" destId="{2A270BA6-C975-4A7E-AEA5-4EABCF03E4C6}" srcOrd="0" destOrd="0" presId="urn:microsoft.com/office/officeart/2005/8/layout/lProcess3"/>
    <dgm:cxn modelId="{EC5DEE4C-FE02-4EC0-A521-944C79812071}" srcId="{DAEE927C-C833-4B85-B6FB-CC2BF60F9465}" destId="{486F7B55-677B-43C5-AC81-05613F5D0433}" srcOrd="1" destOrd="0" parTransId="{FBBC8CDF-02EF-47F7-95B4-E6DA98015E0C}" sibTransId="{9697EB35-F6C2-4014-91C1-B4781D987963}"/>
    <dgm:cxn modelId="{AF835F76-B89B-44FE-A7D5-13D9B2647330}" type="presOf" srcId="{D92DB1AD-4718-476A-ABB7-0C6BD8E10F50}" destId="{9B04E24F-35C2-4A57-A656-35208F1B80FC}" srcOrd="0" destOrd="0" presId="urn:microsoft.com/office/officeart/2005/8/layout/lProcess3"/>
    <dgm:cxn modelId="{970A2355-E608-497A-98C2-0AB1BFFD9A2F}" type="presOf" srcId="{B2D685FB-F69E-4CEB-BB22-DE0CAE603B7B}" destId="{A6FEFBDC-C081-47F5-999D-0FDC3C57102C}" srcOrd="0" destOrd="0" presId="urn:microsoft.com/office/officeart/2005/8/layout/lProcess3"/>
    <dgm:cxn modelId="{AD7E9B7E-D611-4FFB-A689-C5199AE785DC}" type="presParOf" srcId="{EE4FCDA2-3356-4A69-9A60-30C92C71AF85}" destId="{D4C0FD71-24CA-4BE3-996E-4E0E0A3F9F24}" srcOrd="0" destOrd="0" presId="urn:microsoft.com/office/officeart/2005/8/layout/lProcess3"/>
    <dgm:cxn modelId="{72D5EE06-17A2-49D4-9CAD-E396E1DA055C}" type="presParOf" srcId="{D4C0FD71-24CA-4BE3-996E-4E0E0A3F9F24}" destId="{0530BA7D-92FC-474B-9354-051F908A5848}" srcOrd="0" destOrd="0" presId="urn:microsoft.com/office/officeart/2005/8/layout/lProcess3"/>
    <dgm:cxn modelId="{1FD6184A-77D0-4E2E-ACE2-63A136197D46}" type="presParOf" srcId="{D4C0FD71-24CA-4BE3-996E-4E0E0A3F9F24}" destId="{F1757B10-8ABA-4110-9AEB-87F2E77F5318}" srcOrd="1" destOrd="0" presId="urn:microsoft.com/office/officeart/2005/8/layout/lProcess3"/>
    <dgm:cxn modelId="{41453D57-0D1E-41DC-ACAF-87B7D1AFAF6E}" type="presParOf" srcId="{D4C0FD71-24CA-4BE3-996E-4E0E0A3F9F24}" destId="{2A270BA6-C975-4A7E-AEA5-4EABCF03E4C6}" srcOrd="2" destOrd="0" presId="urn:microsoft.com/office/officeart/2005/8/layout/lProcess3"/>
    <dgm:cxn modelId="{AEC7AA74-7EBC-4C17-A2A1-D4AFEC3C0C19}" type="presParOf" srcId="{D4C0FD71-24CA-4BE3-996E-4E0E0A3F9F24}" destId="{B6E6D0E8-BA81-481F-9784-698769CB5E17}" srcOrd="3" destOrd="0" presId="urn:microsoft.com/office/officeart/2005/8/layout/lProcess3"/>
    <dgm:cxn modelId="{6DD9072F-ECC9-477B-B598-0E0385785970}" type="presParOf" srcId="{D4C0FD71-24CA-4BE3-996E-4E0E0A3F9F24}" destId="{DBBBBBC3-C36A-4D32-874E-B83B47A0E75D}" srcOrd="4" destOrd="0" presId="urn:microsoft.com/office/officeart/2005/8/layout/lProcess3"/>
    <dgm:cxn modelId="{47D166C6-CD89-4459-B5F4-295685997E99}" type="presParOf" srcId="{EE4FCDA2-3356-4A69-9A60-30C92C71AF85}" destId="{D565C753-12AD-4942-B58E-A9A6F781325E}" srcOrd="1" destOrd="0" presId="urn:microsoft.com/office/officeart/2005/8/layout/lProcess3"/>
    <dgm:cxn modelId="{D7F98A3E-298A-4DB2-9D08-10E9B98FFE33}" type="presParOf" srcId="{EE4FCDA2-3356-4A69-9A60-30C92C71AF85}" destId="{C4872E1F-D814-45C5-9879-84107B21D89D}" srcOrd="2" destOrd="0" presId="urn:microsoft.com/office/officeart/2005/8/layout/lProcess3"/>
    <dgm:cxn modelId="{FC0F6303-C358-4555-81E3-C086AB52658E}" type="presParOf" srcId="{C4872E1F-D814-45C5-9879-84107B21D89D}" destId="{D8D66E18-E5FA-47B4-90E1-77608EC0F991}" srcOrd="0" destOrd="0" presId="urn:microsoft.com/office/officeart/2005/8/layout/lProcess3"/>
    <dgm:cxn modelId="{F8E867B8-FD28-46DA-BDFF-D94E05C64136}" type="presParOf" srcId="{C4872E1F-D814-45C5-9879-84107B21D89D}" destId="{400BE51D-7844-43C6-9F40-D0CFCDD8AF69}" srcOrd="1" destOrd="0" presId="urn:microsoft.com/office/officeart/2005/8/layout/lProcess3"/>
    <dgm:cxn modelId="{B81F51DF-0B54-4840-AE6D-CB72696D6F47}" type="presParOf" srcId="{C4872E1F-D814-45C5-9879-84107B21D89D}" destId="{A6FEFBDC-C081-47F5-999D-0FDC3C57102C}" srcOrd="2" destOrd="0" presId="urn:microsoft.com/office/officeart/2005/8/layout/lProcess3"/>
    <dgm:cxn modelId="{0C1E5587-43B1-4B0E-BE02-2936A2EB73FF}" type="presParOf" srcId="{C4872E1F-D814-45C5-9879-84107B21D89D}" destId="{AB1E2616-DCF4-4049-83CB-5EF76E888846}" srcOrd="3" destOrd="0" presId="urn:microsoft.com/office/officeart/2005/8/layout/lProcess3"/>
    <dgm:cxn modelId="{9F8590F3-14E2-4904-97EE-147478CC6EE4}" type="presParOf" srcId="{C4872E1F-D814-45C5-9879-84107B21D89D}" destId="{1BD6EAD7-C988-44E5-B9E2-F0EC7FB6395D}" srcOrd="4" destOrd="0" presId="urn:microsoft.com/office/officeart/2005/8/layout/lProcess3"/>
    <dgm:cxn modelId="{2027AF80-87B0-4C66-B2BC-4781AE79FC31}" type="presParOf" srcId="{EE4FCDA2-3356-4A69-9A60-30C92C71AF85}" destId="{8AFD4CFB-6E5A-496A-94A2-BBCA4D84BBFF}" srcOrd="3" destOrd="0" presId="urn:microsoft.com/office/officeart/2005/8/layout/lProcess3"/>
    <dgm:cxn modelId="{48876273-31D1-41CB-826C-7698427AC111}" type="presParOf" srcId="{EE4FCDA2-3356-4A69-9A60-30C92C71AF85}" destId="{F8788F6D-4641-40D5-A92A-A9B64D777E91}" srcOrd="4" destOrd="0" presId="urn:microsoft.com/office/officeart/2005/8/layout/lProcess3"/>
    <dgm:cxn modelId="{7BF74122-D372-4AFE-9E2B-72A7C9C0B992}" type="presParOf" srcId="{F8788F6D-4641-40D5-A92A-A9B64D777E91}" destId="{9B04E24F-35C2-4A57-A656-35208F1B80FC}" srcOrd="0" destOrd="0" presId="urn:microsoft.com/office/officeart/2005/8/layout/lProcess3"/>
    <dgm:cxn modelId="{D4B6E8EF-C5C9-47C6-B8DE-C0104425D052}" type="presParOf" srcId="{F8788F6D-4641-40D5-A92A-A9B64D777E91}" destId="{3B535DFB-3E5E-4E37-A400-DAE51505E788}" srcOrd="1" destOrd="0" presId="urn:microsoft.com/office/officeart/2005/8/layout/lProcess3"/>
    <dgm:cxn modelId="{BBDC460B-DDA6-4444-8BD6-930CFAD1ECF3}" type="presParOf" srcId="{F8788F6D-4641-40D5-A92A-A9B64D777E91}" destId="{F1765E5C-F2A2-4EC0-9AA4-065E3BDA2BF4}" srcOrd="2" destOrd="0" presId="urn:microsoft.com/office/officeart/2005/8/layout/lProcess3"/>
    <dgm:cxn modelId="{8BFF50AE-01A2-4C47-B1D6-560297D1A624}" type="presParOf" srcId="{F8788F6D-4641-40D5-A92A-A9B64D777E91}" destId="{3EEFB5D7-7FA8-485F-BE90-2EBAD4C29392}" srcOrd="3" destOrd="0" presId="urn:microsoft.com/office/officeart/2005/8/layout/lProcess3"/>
    <dgm:cxn modelId="{9A0B3CD8-155D-49F6-B172-E659E067B3C4}" type="presParOf" srcId="{F8788F6D-4641-40D5-A92A-A9B64D777E91}" destId="{96C1E4AD-163E-46AC-A277-04CEDB0C23EC}" srcOrd="4" destOrd="0" presId="urn:microsoft.com/office/officeart/2005/8/layout/lProcess3"/>
  </dgm:cxnLst>
  <dgm:bg>
    <a:solidFill>
      <a:schemeClr val="accent2">
        <a:lumMod val="5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D68C2-9C5A-479E-8BD8-12FAB81463B6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B8B0C7B-ECD0-456B-B6EC-9E96D8648C20}">
      <dgm:prSet phldrT="[Текст]"/>
      <dgm:spPr/>
      <dgm:t>
        <a:bodyPr/>
        <a:lstStyle/>
        <a:p>
          <a:r>
            <a:rPr lang="ru-RU" dirty="0" smtClean="0"/>
            <a:t>Торговля</a:t>
          </a:r>
          <a:endParaRPr lang="ru-RU" dirty="0"/>
        </a:p>
      </dgm:t>
    </dgm:pt>
    <dgm:pt modelId="{6610B18A-D22A-4DC6-B465-807E1C988E26}" type="parTrans" cxnId="{7CE158FC-9160-48B9-9395-63E66B9CDC1E}">
      <dgm:prSet/>
      <dgm:spPr/>
      <dgm:t>
        <a:bodyPr/>
        <a:lstStyle/>
        <a:p>
          <a:endParaRPr lang="ru-RU"/>
        </a:p>
      </dgm:t>
    </dgm:pt>
    <dgm:pt modelId="{50BB2D31-CB54-4C41-A519-320A4D687E69}" type="sibTrans" cxnId="{7CE158FC-9160-48B9-9395-63E66B9CDC1E}">
      <dgm:prSet/>
      <dgm:spPr/>
      <dgm:t>
        <a:bodyPr/>
        <a:lstStyle/>
        <a:p>
          <a:endParaRPr lang="ru-RU"/>
        </a:p>
      </dgm:t>
    </dgm:pt>
    <dgm:pt modelId="{15F7B446-7FF0-41F2-AC18-25B5A5A30647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Отказ от государственного регулирования цен</a:t>
          </a:r>
          <a:endParaRPr lang="ru-RU" b="1" dirty="0">
            <a:solidFill>
              <a:srgbClr val="000000"/>
            </a:solidFill>
          </a:endParaRPr>
        </a:p>
      </dgm:t>
    </dgm:pt>
    <dgm:pt modelId="{7A4B6E8F-F774-46D7-A0FB-5486372F7B57}" type="parTrans" cxnId="{EF607BD7-64D6-4C09-8922-DCD8CA298FC1}">
      <dgm:prSet/>
      <dgm:spPr/>
      <dgm:t>
        <a:bodyPr/>
        <a:lstStyle/>
        <a:p>
          <a:endParaRPr lang="ru-RU"/>
        </a:p>
      </dgm:t>
    </dgm:pt>
    <dgm:pt modelId="{4BB10F2A-F0B1-438B-8BF7-AC19CC078DE6}" type="sibTrans" cxnId="{EF607BD7-64D6-4C09-8922-DCD8CA298FC1}">
      <dgm:prSet/>
      <dgm:spPr/>
      <dgm:t>
        <a:bodyPr/>
        <a:lstStyle/>
        <a:p>
          <a:endParaRPr lang="ru-RU"/>
        </a:p>
      </dgm:t>
    </dgm:pt>
    <dgm:pt modelId="{EEC44098-74FB-4BB5-97BD-90D68F6DCCED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Либерализация внешнеэкономической деятельности</a:t>
          </a:r>
          <a:endParaRPr lang="ru-RU" b="1" dirty="0">
            <a:solidFill>
              <a:srgbClr val="000000"/>
            </a:solidFill>
          </a:endParaRPr>
        </a:p>
      </dgm:t>
    </dgm:pt>
    <dgm:pt modelId="{96A4FFA2-912B-4C0B-BA97-1621EAABB981}" type="parTrans" cxnId="{0DC5A80B-5727-4139-ACC6-18D79072A106}">
      <dgm:prSet/>
      <dgm:spPr/>
      <dgm:t>
        <a:bodyPr/>
        <a:lstStyle/>
        <a:p>
          <a:endParaRPr lang="ru-RU"/>
        </a:p>
      </dgm:t>
    </dgm:pt>
    <dgm:pt modelId="{414D35D6-DC8E-47BF-BB5D-CA7AED710AEF}" type="sibTrans" cxnId="{0DC5A80B-5727-4139-ACC6-18D79072A106}">
      <dgm:prSet/>
      <dgm:spPr/>
      <dgm:t>
        <a:bodyPr/>
        <a:lstStyle/>
        <a:p>
          <a:endParaRPr lang="ru-RU"/>
        </a:p>
      </dgm:t>
    </dgm:pt>
    <dgm:pt modelId="{598BCC35-A0A6-429F-B6A0-B11201F46D3A}">
      <dgm:prSet phldrT="[Текст]"/>
      <dgm:spPr/>
      <dgm:t>
        <a:bodyPr/>
        <a:lstStyle/>
        <a:p>
          <a:r>
            <a:rPr lang="ru-RU" dirty="0" smtClean="0"/>
            <a:t>Финансы</a:t>
          </a:r>
          <a:endParaRPr lang="ru-RU" dirty="0"/>
        </a:p>
      </dgm:t>
    </dgm:pt>
    <dgm:pt modelId="{B57BD258-DD4E-4F8F-B945-05FEF73F1C2B}" type="parTrans" cxnId="{F26A5F68-ED8B-42DD-BA92-3D88EB315DFC}">
      <dgm:prSet/>
      <dgm:spPr/>
      <dgm:t>
        <a:bodyPr/>
        <a:lstStyle/>
        <a:p>
          <a:endParaRPr lang="ru-RU"/>
        </a:p>
      </dgm:t>
    </dgm:pt>
    <dgm:pt modelId="{2C5CF47A-B441-4888-B991-29D78EE0429F}" type="sibTrans" cxnId="{F26A5F68-ED8B-42DD-BA92-3D88EB315DFC}">
      <dgm:prSet/>
      <dgm:spPr/>
      <dgm:t>
        <a:bodyPr/>
        <a:lstStyle/>
        <a:p>
          <a:endParaRPr lang="ru-RU"/>
        </a:p>
      </dgm:t>
    </dgm:pt>
    <dgm:pt modelId="{39B8C35C-B931-489B-84BD-F310D4B8211D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Достижение финансовой стабилизации. Подавление инфляции</a:t>
          </a:r>
          <a:endParaRPr lang="ru-RU" b="1" dirty="0">
            <a:solidFill>
              <a:srgbClr val="000000"/>
            </a:solidFill>
          </a:endParaRPr>
        </a:p>
      </dgm:t>
    </dgm:pt>
    <dgm:pt modelId="{C61B238E-CBF6-4F07-9767-7114DB2890C5}" type="parTrans" cxnId="{E9144A7E-EA2D-4E50-953A-2ABF6BE3B157}">
      <dgm:prSet/>
      <dgm:spPr/>
      <dgm:t>
        <a:bodyPr/>
        <a:lstStyle/>
        <a:p>
          <a:endParaRPr lang="ru-RU"/>
        </a:p>
      </dgm:t>
    </dgm:pt>
    <dgm:pt modelId="{D907086A-1EB4-4491-9AD5-B28B35442DC1}" type="sibTrans" cxnId="{E9144A7E-EA2D-4E50-953A-2ABF6BE3B157}">
      <dgm:prSet/>
      <dgm:spPr/>
      <dgm:t>
        <a:bodyPr/>
        <a:lstStyle/>
        <a:p>
          <a:endParaRPr lang="ru-RU"/>
        </a:p>
      </dgm:t>
    </dgm:pt>
    <dgm:pt modelId="{8D529B30-D161-42E1-B3A3-E29C6EA0BAE7}">
      <dgm:prSet phldrT="[Текст]"/>
      <dgm:spPr/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Достижение конвертируемости рубля</a:t>
          </a:r>
          <a:endParaRPr lang="ru-RU" b="1" dirty="0">
            <a:solidFill>
              <a:srgbClr val="000000"/>
            </a:solidFill>
          </a:endParaRPr>
        </a:p>
      </dgm:t>
    </dgm:pt>
    <dgm:pt modelId="{4D37F503-F89E-4337-8F61-130D1FFCECB4}" type="parTrans" cxnId="{8F18CD63-E74A-43A8-BDEC-DDA716E88EBA}">
      <dgm:prSet/>
      <dgm:spPr/>
      <dgm:t>
        <a:bodyPr/>
        <a:lstStyle/>
        <a:p>
          <a:endParaRPr lang="ru-RU"/>
        </a:p>
      </dgm:t>
    </dgm:pt>
    <dgm:pt modelId="{41C96D6A-EBE1-4ECC-A3BA-4D6F0998D2E0}" type="sibTrans" cxnId="{8F18CD63-E74A-43A8-BDEC-DDA716E88EBA}">
      <dgm:prSet/>
      <dgm:spPr/>
      <dgm:t>
        <a:bodyPr/>
        <a:lstStyle/>
        <a:p>
          <a:endParaRPr lang="ru-RU"/>
        </a:p>
      </dgm:t>
    </dgm:pt>
    <dgm:pt modelId="{41B3F2C1-E3A4-4544-A1CD-C80971BA5BA2}">
      <dgm:prSet phldrT="[Текст]"/>
      <dgm:spPr/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629E2059-C487-4710-B266-FB75EDE83EA9}" type="parTrans" cxnId="{0767606B-CCB1-4845-80CA-1C08A083A5B6}">
      <dgm:prSet/>
      <dgm:spPr/>
      <dgm:t>
        <a:bodyPr/>
        <a:lstStyle/>
        <a:p>
          <a:endParaRPr lang="ru-RU"/>
        </a:p>
      </dgm:t>
    </dgm:pt>
    <dgm:pt modelId="{4AAE27D2-F81C-467A-A060-24065348E03F}" type="sibTrans" cxnId="{0767606B-CCB1-4845-80CA-1C08A083A5B6}">
      <dgm:prSet/>
      <dgm:spPr/>
      <dgm:t>
        <a:bodyPr/>
        <a:lstStyle/>
        <a:p>
          <a:endParaRPr lang="ru-RU"/>
        </a:p>
      </dgm:t>
    </dgm:pt>
    <dgm:pt modelId="{4EEF722D-C991-4199-B7E1-945D22107E6F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Приватизация автомобильного, воздушного,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морского и речного транспорта</a:t>
          </a:r>
          <a:endParaRPr lang="ru-RU" b="1" dirty="0">
            <a:solidFill>
              <a:srgbClr val="000000"/>
            </a:solidFill>
          </a:endParaRPr>
        </a:p>
      </dgm:t>
    </dgm:pt>
    <dgm:pt modelId="{E61B7CA0-E2D7-4396-B42F-B4691EF786F1}" type="parTrans" cxnId="{81027674-CB7D-4A2F-9F0D-4999D92F820C}">
      <dgm:prSet/>
      <dgm:spPr/>
      <dgm:t>
        <a:bodyPr/>
        <a:lstStyle/>
        <a:p>
          <a:endParaRPr lang="ru-RU"/>
        </a:p>
      </dgm:t>
    </dgm:pt>
    <dgm:pt modelId="{DE634960-0193-4AAF-9F3F-4F9695147FFA}" type="sibTrans" cxnId="{81027674-CB7D-4A2F-9F0D-4999D92F820C}">
      <dgm:prSet/>
      <dgm:spPr/>
      <dgm:t>
        <a:bodyPr/>
        <a:lstStyle/>
        <a:p>
          <a:endParaRPr lang="ru-RU"/>
        </a:p>
      </dgm:t>
    </dgm:pt>
    <dgm:pt modelId="{50D92A11-4DEB-4A50-B77C-E1709078438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Включение в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 рыночные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rgbClr val="000000"/>
              </a:solidFill>
            </a:rPr>
            <a:t> отношения</a:t>
          </a:r>
          <a:endParaRPr lang="ru-RU" b="1" dirty="0">
            <a:solidFill>
              <a:srgbClr val="000000"/>
            </a:solidFill>
          </a:endParaRPr>
        </a:p>
      </dgm:t>
    </dgm:pt>
    <dgm:pt modelId="{6562019B-E45E-400B-971C-D9B413B68588}" type="parTrans" cxnId="{E0008458-6797-4104-A207-99F7D658D908}">
      <dgm:prSet/>
      <dgm:spPr/>
      <dgm:t>
        <a:bodyPr/>
        <a:lstStyle/>
        <a:p>
          <a:endParaRPr lang="ru-RU"/>
        </a:p>
      </dgm:t>
    </dgm:pt>
    <dgm:pt modelId="{F9D1BA16-ED25-4638-91BD-75D4136E1BB2}" type="sibTrans" cxnId="{E0008458-6797-4104-A207-99F7D658D908}">
      <dgm:prSet/>
      <dgm:spPr/>
      <dgm:t>
        <a:bodyPr/>
        <a:lstStyle/>
        <a:p>
          <a:endParaRPr lang="ru-RU"/>
        </a:p>
      </dgm:t>
    </dgm:pt>
    <dgm:pt modelId="{1328CF83-CE3E-4ADD-8331-8F9294E4743E}" type="pres">
      <dgm:prSet presAssocID="{0C8D68C2-9C5A-479E-8BD8-12FAB81463B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A5FB36-BEA9-42AD-92E5-9427DB7F4899}" type="pres">
      <dgm:prSet presAssocID="{7B8B0C7B-ECD0-456B-B6EC-9E96D8648C20}" presName="horFlow" presStyleCnt="0"/>
      <dgm:spPr/>
    </dgm:pt>
    <dgm:pt modelId="{50166944-30F9-4E0B-82A3-6A4A08C79757}" type="pres">
      <dgm:prSet presAssocID="{7B8B0C7B-ECD0-456B-B6EC-9E96D8648C20}" presName="bigChev" presStyleLbl="node1" presStyleIdx="0" presStyleCnt="3"/>
      <dgm:spPr/>
      <dgm:t>
        <a:bodyPr/>
        <a:lstStyle/>
        <a:p>
          <a:endParaRPr lang="ru-RU"/>
        </a:p>
      </dgm:t>
    </dgm:pt>
    <dgm:pt modelId="{4540CC39-18A5-4FCF-85DD-0AD25629D7DC}" type="pres">
      <dgm:prSet presAssocID="{7A4B6E8F-F774-46D7-A0FB-5486372F7B57}" presName="parTrans" presStyleCnt="0"/>
      <dgm:spPr/>
    </dgm:pt>
    <dgm:pt modelId="{D86C405A-2160-44D2-A14A-36CB261ABFE2}" type="pres">
      <dgm:prSet presAssocID="{15F7B446-7FF0-41F2-AC18-25B5A5A30647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496B1-44DD-4BC2-93ED-9EA6FB520EB6}" type="pres">
      <dgm:prSet presAssocID="{4BB10F2A-F0B1-438B-8BF7-AC19CC078DE6}" presName="sibTrans" presStyleCnt="0"/>
      <dgm:spPr/>
    </dgm:pt>
    <dgm:pt modelId="{D9EF738B-7E5A-4A7E-AB37-ADE83F0941A6}" type="pres">
      <dgm:prSet presAssocID="{EEC44098-74FB-4BB5-97BD-90D68F6DCCE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862F8-6545-4BC3-B6C5-E305805F51F1}" type="pres">
      <dgm:prSet presAssocID="{7B8B0C7B-ECD0-456B-B6EC-9E96D8648C20}" presName="vSp" presStyleCnt="0"/>
      <dgm:spPr/>
    </dgm:pt>
    <dgm:pt modelId="{4D37994F-3970-453E-977A-E749BEE82BAA}" type="pres">
      <dgm:prSet presAssocID="{598BCC35-A0A6-429F-B6A0-B11201F46D3A}" presName="horFlow" presStyleCnt="0"/>
      <dgm:spPr/>
    </dgm:pt>
    <dgm:pt modelId="{B9338AA4-49EE-4CB9-8CF1-4676CE45FC5C}" type="pres">
      <dgm:prSet presAssocID="{598BCC35-A0A6-429F-B6A0-B11201F46D3A}" presName="bigChev" presStyleLbl="node1" presStyleIdx="1" presStyleCnt="3"/>
      <dgm:spPr/>
      <dgm:t>
        <a:bodyPr/>
        <a:lstStyle/>
        <a:p>
          <a:endParaRPr lang="ru-RU"/>
        </a:p>
      </dgm:t>
    </dgm:pt>
    <dgm:pt modelId="{BFBB8BE6-BBC8-4DF0-8ECC-3E545DE6BDDF}" type="pres">
      <dgm:prSet presAssocID="{C61B238E-CBF6-4F07-9767-7114DB2890C5}" presName="parTrans" presStyleCnt="0"/>
      <dgm:spPr/>
    </dgm:pt>
    <dgm:pt modelId="{07D38CF0-267B-42A4-83C1-2DACB922EA71}" type="pres">
      <dgm:prSet presAssocID="{39B8C35C-B931-489B-84BD-F310D4B8211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8788A-3A8B-4542-BED4-D1F12F7C319C}" type="pres">
      <dgm:prSet presAssocID="{D907086A-1EB4-4491-9AD5-B28B35442DC1}" presName="sibTrans" presStyleCnt="0"/>
      <dgm:spPr/>
    </dgm:pt>
    <dgm:pt modelId="{34DF1976-9921-4A99-90F7-2AFD7652F0EA}" type="pres">
      <dgm:prSet presAssocID="{8D529B30-D161-42E1-B3A3-E29C6EA0BAE7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9583A-CDF8-4562-B507-E0461CC75BB5}" type="pres">
      <dgm:prSet presAssocID="{598BCC35-A0A6-429F-B6A0-B11201F46D3A}" presName="vSp" presStyleCnt="0"/>
      <dgm:spPr/>
    </dgm:pt>
    <dgm:pt modelId="{F746AE87-4B1F-425A-AF2A-CF8A4448F77E}" type="pres">
      <dgm:prSet presAssocID="{41B3F2C1-E3A4-4544-A1CD-C80971BA5BA2}" presName="horFlow" presStyleCnt="0"/>
      <dgm:spPr/>
    </dgm:pt>
    <dgm:pt modelId="{C7E0D9CE-E2E4-45B1-8CFF-4E524A6E7C42}" type="pres">
      <dgm:prSet presAssocID="{41B3F2C1-E3A4-4544-A1CD-C80971BA5BA2}" presName="bigChev" presStyleLbl="node1" presStyleIdx="2" presStyleCnt="3"/>
      <dgm:spPr/>
      <dgm:t>
        <a:bodyPr/>
        <a:lstStyle/>
        <a:p>
          <a:endParaRPr lang="ru-RU"/>
        </a:p>
      </dgm:t>
    </dgm:pt>
    <dgm:pt modelId="{186DCFFC-B8A5-40EB-A4AA-14748AE283CB}" type="pres">
      <dgm:prSet presAssocID="{E61B7CA0-E2D7-4396-B42F-B4691EF786F1}" presName="parTrans" presStyleCnt="0"/>
      <dgm:spPr/>
    </dgm:pt>
    <dgm:pt modelId="{1DFAC59C-E0C5-4427-88D1-E6EA0BB66A2A}" type="pres">
      <dgm:prSet presAssocID="{4EEF722D-C991-4199-B7E1-945D22107E6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C9688-8455-45C1-B3C6-4DC2BA706852}" type="pres">
      <dgm:prSet presAssocID="{DE634960-0193-4AAF-9F3F-4F9695147FFA}" presName="sibTrans" presStyleCnt="0"/>
      <dgm:spPr/>
    </dgm:pt>
    <dgm:pt modelId="{713193A8-9634-447C-8699-4A45EBCD8AAF}" type="pres">
      <dgm:prSet presAssocID="{50D92A11-4DEB-4A50-B77C-E17090784381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A241F-90E3-43D6-8749-63FC1F1BD009}" type="presOf" srcId="{39B8C35C-B931-489B-84BD-F310D4B8211D}" destId="{07D38CF0-267B-42A4-83C1-2DACB922EA71}" srcOrd="0" destOrd="0" presId="urn:microsoft.com/office/officeart/2005/8/layout/lProcess3"/>
    <dgm:cxn modelId="{5695744A-02BB-462D-961B-F3F42C32ED9E}" type="presOf" srcId="{15F7B446-7FF0-41F2-AC18-25B5A5A30647}" destId="{D86C405A-2160-44D2-A14A-36CB261ABFE2}" srcOrd="0" destOrd="0" presId="urn:microsoft.com/office/officeart/2005/8/layout/lProcess3"/>
    <dgm:cxn modelId="{9C627210-CDEC-4BFA-8E86-78944DF02060}" type="presOf" srcId="{EEC44098-74FB-4BB5-97BD-90D68F6DCCED}" destId="{D9EF738B-7E5A-4A7E-AB37-ADE83F0941A6}" srcOrd="0" destOrd="0" presId="urn:microsoft.com/office/officeart/2005/8/layout/lProcess3"/>
    <dgm:cxn modelId="{6F126D63-B8E5-49C0-95C8-B675B86A02E0}" type="presOf" srcId="{4EEF722D-C991-4199-B7E1-945D22107E6F}" destId="{1DFAC59C-E0C5-4427-88D1-E6EA0BB66A2A}" srcOrd="0" destOrd="0" presId="urn:microsoft.com/office/officeart/2005/8/layout/lProcess3"/>
    <dgm:cxn modelId="{497EB869-DF0A-4435-BE3C-FB4B9F92CB20}" type="presOf" srcId="{0C8D68C2-9C5A-479E-8BD8-12FAB81463B6}" destId="{1328CF83-CE3E-4ADD-8331-8F9294E4743E}" srcOrd="0" destOrd="0" presId="urn:microsoft.com/office/officeart/2005/8/layout/lProcess3"/>
    <dgm:cxn modelId="{3D61FC3C-B29F-4DED-A5BF-AF24F1D4CF63}" type="presOf" srcId="{41B3F2C1-E3A4-4544-A1CD-C80971BA5BA2}" destId="{C7E0D9CE-E2E4-45B1-8CFF-4E524A6E7C42}" srcOrd="0" destOrd="0" presId="urn:microsoft.com/office/officeart/2005/8/layout/lProcess3"/>
    <dgm:cxn modelId="{A2D7C23A-5594-45E0-9E9D-D3DEA4D0E223}" type="presOf" srcId="{50D92A11-4DEB-4A50-B77C-E17090784381}" destId="{713193A8-9634-447C-8699-4A45EBCD8AAF}" srcOrd="0" destOrd="0" presId="urn:microsoft.com/office/officeart/2005/8/layout/lProcess3"/>
    <dgm:cxn modelId="{7FC2792E-AB79-411F-8575-7F59E2D0C519}" type="presOf" srcId="{8D529B30-D161-42E1-B3A3-E29C6EA0BAE7}" destId="{34DF1976-9921-4A99-90F7-2AFD7652F0EA}" srcOrd="0" destOrd="0" presId="urn:microsoft.com/office/officeart/2005/8/layout/lProcess3"/>
    <dgm:cxn modelId="{52FFC681-5B02-4CB9-9D11-6FADFDAB1E86}" type="presOf" srcId="{7B8B0C7B-ECD0-456B-B6EC-9E96D8648C20}" destId="{50166944-30F9-4E0B-82A3-6A4A08C79757}" srcOrd="0" destOrd="0" presId="urn:microsoft.com/office/officeart/2005/8/layout/lProcess3"/>
    <dgm:cxn modelId="{03ABE93F-A5B3-4DD9-A022-B84A3AB7C369}" type="presOf" srcId="{598BCC35-A0A6-429F-B6A0-B11201F46D3A}" destId="{B9338AA4-49EE-4CB9-8CF1-4676CE45FC5C}" srcOrd="0" destOrd="0" presId="urn:microsoft.com/office/officeart/2005/8/layout/lProcess3"/>
    <dgm:cxn modelId="{EF607BD7-64D6-4C09-8922-DCD8CA298FC1}" srcId="{7B8B0C7B-ECD0-456B-B6EC-9E96D8648C20}" destId="{15F7B446-7FF0-41F2-AC18-25B5A5A30647}" srcOrd="0" destOrd="0" parTransId="{7A4B6E8F-F774-46D7-A0FB-5486372F7B57}" sibTransId="{4BB10F2A-F0B1-438B-8BF7-AC19CC078DE6}"/>
    <dgm:cxn modelId="{F26A5F68-ED8B-42DD-BA92-3D88EB315DFC}" srcId="{0C8D68C2-9C5A-479E-8BD8-12FAB81463B6}" destId="{598BCC35-A0A6-429F-B6A0-B11201F46D3A}" srcOrd="1" destOrd="0" parTransId="{B57BD258-DD4E-4F8F-B945-05FEF73F1C2B}" sibTransId="{2C5CF47A-B441-4888-B991-29D78EE0429F}"/>
    <dgm:cxn modelId="{E0008458-6797-4104-A207-99F7D658D908}" srcId="{41B3F2C1-E3A4-4544-A1CD-C80971BA5BA2}" destId="{50D92A11-4DEB-4A50-B77C-E17090784381}" srcOrd="1" destOrd="0" parTransId="{6562019B-E45E-400B-971C-D9B413B68588}" sibTransId="{F9D1BA16-ED25-4638-91BD-75D4136E1BB2}"/>
    <dgm:cxn modelId="{8F18CD63-E74A-43A8-BDEC-DDA716E88EBA}" srcId="{598BCC35-A0A6-429F-B6A0-B11201F46D3A}" destId="{8D529B30-D161-42E1-B3A3-E29C6EA0BAE7}" srcOrd="1" destOrd="0" parTransId="{4D37F503-F89E-4337-8F61-130D1FFCECB4}" sibTransId="{41C96D6A-EBE1-4ECC-A3BA-4D6F0998D2E0}"/>
    <dgm:cxn modelId="{7CE158FC-9160-48B9-9395-63E66B9CDC1E}" srcId="{0C8D68C2-9C5A-479E-8BD8-12FAB81463B6}" destId="{7B8B0C7B-ECD0-456B-B6EC-9E96D8648C20}" srcOrd="0" destOrd="0" parTransId="{6610B18A-D22A-4DC6-B465-807E1C988E26}" sibTransId="{50BB2D31-CB54-4C41-A519-320A4D687E69}"/>
    <dgm:cxn modelId="{0DC5A80B-5727-4139-ACC6-18D79072A106}" srcId="{7B8B0C7B-ECD0-456B-B6EC-9E96D8648C20}" destId="{EEC44098-74FB-4BB5-97BD-90D68F6DCCED}" srcOrd="1" destOrd="0" parTransId="{96A4FFA2-912B-4C0B-BA97-1621EAABB981}" sibTransId="{414D35D6-DC8E-47BF-BB5D-CA7AED710AEF}"/>
    <dgm:cxn modelId="{E9144A7E-EA2D-4E50-953A-2ABF6BE3B157}" srcId="{598BCC35-A0A6-429F-B6A0-B11201F46D3A}" destId="{39B8C35C-B931-489B-84BD-F310D4B8211D}" srcOrd="0" destOrd="0" parTransId="{C61B238E-CBF6-4F07-9767-7114DB2890C5}" sibTransId="{D907086A-1EB4-4491-9AD5-B28B35442DC1}"/>
    <dgm:cxn modelId="{81027674-CB7D-4A2F-9F0D-4999D92F820C}" srcId="{41B3F2C1-E3A4-4544-A1CD-C80971BA5BA2}" destId="{4EEF722D-C991-4199-B7E1-945D22107E6F}" srcOrd="0" destOrd="0" parTransId="{E61B7CA0-E2D7-4396-B42F-B4691EF786F1}" sibTransId="{DE634960-0193-4AAF-9F3F-4F9695147FFA}"/>
    <dgm:cxn modelId="{0767606B-CCB1-4845-80CA-1C08A083A5B6}" srcId="{0C8D68C2-9C5A-479E-8BD8-12FAB81463B6}" destId="{41B3F2C1-E3A4-4544-A1CD-C80971BA5BA2}" srcOrd="2" destOrd="0" parTransId="{629E2059-C487-4710-B266-FB75EDE83EA9}" sibTransId="{4AAE27D2-F81C-467A-A060-24065348E03F}"/>
    <dgm:cxn modelId="{39C7D0B7-9D6D-405C-B08A-E6829314ADC1}" type="presParOf" srcId="{1328CF83-CE3E-4ADD-8331-8F9294E4743E}" destId="{62A5FB36-BEA9-42AD-92E5-9427DB7F4899}" srcOrd="0" destOrd="0" presId="urn:microsoft.com/office/officeart/2005/8/layout/lProcess3"/>
    <dgm:cxn modelId="{939FF960-C636-4CB5-B428-681B3AFF44CF}" type="presParOf" srcId="{62A5FB36-BEA9-42AD-92E5-9427DB7F4899}" destId="{50166944-30F9-4E0B-82A3-6A4A08C79757}" srcOrd="0" destOrd="0" presId="urn:microsoft.com/office/officeart/2005/8/layout/lProcess3"/>
    <dgm:cxn modelId="{16092354-D839-4197-BD6E-A7BF3A3CFCE6}" type="presParOf" srcId="{62A5FB36-BEA9-42AD-92E5-9427DB7F4899}" destId="{4540CC39-18A5-4FCF-85DD-0AD25629D7DC}" srcOrd="1" destOrd="0" presId="urn:microsoft.com/office/officeart/2005/8/layout/lProcess3"/>
    <dgm:cxn modelId="{81BFE268-8789-4B5A-B9FE-EBEB9F3A84D5}" type="presParOf" srcId="{62A5FB36-BEA9-42AD-92E5-9427DB7F4899}" destId="{D86C405A-2160-44D2-A14A-36CB261ABFE2}" srcOrd="2" destOrd="0" presId="urn:microsoft.com/office/officeart/2005/8/layout/lProcess3"/>
    <dgm:cxn modelId="{562509AF-D9E1-460F-B5A1-9582F9CE6D10}" type="presParOf" srcId="{62A5FB36-BEA9-42AD-92E5-9427DB7F4899}" destId="{83A496B1-44DD-4BC2-93ED-9EA6FB520EB6}" srcOrd="3" destOrd="0" presId="urn:microsoft.com/office/officeart/2005/8/layout/lProcess3"/>
    <dgm:cxn modelId="{2EC51D64-F049-47D3-B090-FAE594106350}" type="presParOf" srcId="{62A5FB36-BEA9-42AD-92E5-9427DB7F4899}" destId="{D9EF738B-7E5A-4A7E-AB37-ADE83F0941A6}" srcOrd="4" destOrd="0" presId="urn:microsoft.com/office/officeart/2005/8/layout/lProcess3"/>
    <dgm:cxn modelId="{B6468531-E395-4E2F-B0C0-D9530D9A0551}" type="presParOf" srcId="{1328CF83-CE3E-4ADD-8331-8F9294E4743E}" destId="{C61862F8-6545-4BC3-B6C5-E305805F51F1}" srcOrd="1" destOrd="0" presId="urn:microsoft.com/office/officeart/2005/8/layout/lProcess3"/>
    <dgm:cxn modelId="{64379A4E-DFF3-4C50-B0ED-711D60D23E33}" type="presParOf" srcId="{1328CF83-CE3E-4ADD-8331-8F9294E4743E}" destId="{4D37994F-3970-453E-977A-E749BEE82BAA}" srcOrd="2" destOrd="0" presId="urn:microsoft.com/office/officeart/2005/8/layout/lProcess3"/>
    <dgm:cxn modelId="{A291B17D-6DD2-411A-93F3-586FFB8C1A56}" type="presParOf" srcId="{4D37994F-3970-453E-977A-E749BEE82BAA}" destId="{B9338AA4-49EE-4CB9-8CF1-4676CE45FC5C}" srcOrd="0" destOrd="0" presId="urn:microsoft.com/office/officeart/2005/8/layout/lProcess3"/>
    <dgm:cxn modelId="{B0BD68A0-B1EE-459C-9476-ADD08A069E68}" type="presParOf" srcId="{4D37994F-3970-453E-977A-E749BEE82BAA}" destId="{BFBB8BE6-BBC8-4DF0-8ECC-3E545DE6BDDF}" srcOrd="1" destOrd="0" presId="urn:microsoft.com/office/officeart/2005/8/layout/lProcess3"/>
    <dgm:cxn modelId="{E3B093AF-12AA-4B6C-AC68-5E8D3DDACAF5}" type="presParOf" srcId="{4D37994F-3970-453E-977A-E749BEE82BAA}" destId="{07D38CF0-267B-42A4-83C1-2DACB922EA71}" srcOrd="2" destOrd="0" presId="urn:microsoft.com/office/officeart/2005/8/layout/lProcess3"/>
    <dgm:cxn modelId="{F21D8CBB-4F32-488B-8359-4F99A31FE834}" type="presParOf" srcId="{4D37994F-3970-453E-977A-E749BEE82BAA}" destId="{3978788A-3A8B-4542-BED4-D1F12F7C319C}" srcOrd="3" destOrd="0" presId="urn:microsoft.com/office/officeart/2005/8/layout/lProcess3"/>
    <dgm:cxn modelId="{B6BC5123-E44B-47E0-963C-77CE65409E4A}" type="presParOf" srcId="{4D37994F-3970-453E-977A-E749BEE82BAA}" destId="{34DF1976-9921-4A99-90F7-2AFD7652F0EA}" srcOrd="4" destOrd="0" presId="urn:microsoft.com/office/officeart/2005/8/layout/lProcess3"/>
    <dgm:cxn modelId="{5E4EBFE0-5D6D-4491-A703-5D02152BD338}" type="presParOf" srcId="{1328CF83-CE3E-4ADD-8331-8F9294E4743E}" destId="{3699583A-CDF8-4562-B507-E0461CC75BB5}" srcOrd="3" destOrd="0" presId="urn:microsoft.com/office/officeart/2005/8/layout/lProcess3"/>
    <dgm:cxn modelId="{52AE3B20-6C2E-4459-91E5-28BBE5E5DE66}" type="presParOf" srcId="{1328CF83-CE3E-4ADD-8331-8F9294E4743E}" destId="{F746AE87-4B1F-425A-AF2A-CF8A4448F77E}" srcOrd="4" destOrd="0" presId="urn:microsoft.com/office/officeart/2005/8/layout/lProcess3"/>
    <dgm:cxn modelId="{60A2A7D0-0D36-4527-AF46-43C7A08AA960}" type="presParOf" srcId="{F746AE87-4B1F-425A-AF2A-CF8A4448F77E}" destId="{C7E0D9CE-E2E4-45B1-8CFF-4E524A6E7C42}" srcOrd="0" destOrd="0" presId="urn:microsoft.com/office/officeart/2005/8/layout/lProcess3"/>
    <dgm:cxn modelId="{06E6E4A6-44A5-4FF2-B5F2-8FEF872CB2CA}" type="presParOf" srcId="{F746AE87-4B1F-425A-AF2A-CF8A4448F77E}" destId="{186DCFFC-B8A5-40EB-A4AA-14748AE283CB}" srcOrd="1" destOrd="0" presId="urn:microsoft.com/office/officeart/2005/8/layout/lProcess3"/>
    <dgm:cxn modelId="{A6ABE2E7-BB4D-4096-BCC5-32706D2B7833}" type="presParOf" srcId="{F746AE87-4B1F-425A-AF2A-CF8A4448F77E}" destId="{1DFAC59C-E0C5-4427-88D1-E6EA0BB66A2A}" srcOrd="2" destOrd="0" presId="urn:microsoft.com/office/officeart/2005/8/layout/lProcess3"/>
    <dgm:cxn modelId="{CDC351BA-DB49-42A7-8BAA-8A235B68DCEE}" type="presParOf" srcId="{F746AE87-4B1F-425A-AF2A-CF8A4448F77E}" destId="{C37C9688-8455-45C1-B3C6-4DC2BA706852}" srcOrd="3" destOrd="0" presId="urn:microsoft.com/office/officeart/2005/8/layout/lProcess3"/>
    <dgm:cxn modelId="{F8C2ACA9-9CE3-411B-9FB4-646E080DFA88}" type="presParOf" srcId="{F746AE87-4B1F-425A-AF2A-CF8A4448F77E}" destId="{713193A8-9634-447C-8699-4A45EBCD8AAF}" srcOrd="4" destOrd="0" presId="urn:microsoft.com/office/officeart/2005/8/layout/lProcess3"/>
  </dgm:cxnLst>
  <dgm:bg>
    <a:solidFill>
      <a:schemeClr val="accent2">
        <a:lumMod val="50000"/>
      </a:schemeClr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8887A-58CD-4A9E-9709-17B499832AEB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DC53E0D-165E-49ED-9D05-92609B688A8E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Промышленность</a:t>
          </a:r>
          <a:endParaRPr lang="ru-RU" b="1" dirty="0">
            <a:solidFill>
              <a:srgbClr val="C00000"/>
            </a:solidFill>
          </a:endParaRPr>
        </a:p>
      </dgm:t>
    </dgm:pt>
    <dgm:pt modelId="{7F26B542-F5B1-436A-A844-C3FA8770F36F}" type="parTrans" cxnId="{8D823280-A14F-4C1E-80CD-32F465EF4376}">
      <dgm:prSet/>
      <dgm:spPr/>
      <dgm:t>
        <a:bodyPr/>
        <a:lstStyle/>
        <a:p>
          <a:endParaRPr lang="ru-RU"/>
        </a:p>
      </dgm:t>
    </dgm:pt>
    <dgm:pt modelId="{6BD45338-4465-4C16-876D-5B9FCAE2B0CB}" type="sibTrans" cxnId="{8D823280-A14F-4C1E-80CD-32F465EF4376}">
      <dgm:prSet/>
      <dgm:spPr/>
      <dgm:t>
        <a:bodyPr/>
        <a:lstStyle/>
        <a:p>
          <a:endParaRPr lang="ru-RU"/>
        </a:p>
      </dgm:t>
    </dgm:pt>
    <dgm:pt modelId="{113C8BC1-D1DE-4D61-81C0-C0D26847A13B}">
      <dgm:prSet phldrT="[Текст]"/>
      <dgm:spPr/>
      <dgm:t>
        <a:bodyPr/>
        <a:lstStyle/>
        <a:p>
          <a:r>
            <a:rPr lang="ru-RU" b="1" dirty="0" smtClean="0"/>
            <a:t>Сосредоточение крупной собственности в руках олигархов</a:t>
          </a:r>
          <a:endParaRPr lang="ru-RU" b="1" dirty="0"/>
        </a:p>
      </dgm:t>
    </dgm:pt>
    <dgm:pt modelId="{C6F18B93-8F27-4BB2-BDFF-A57503EBB56D}" type="parTrans" cxnId="{02350BA6-488E-40F4-B1D5-9FB7B3DB7188}">
      <dgm:prSet/>
      <dgm:spPr/>
      <dgm:t>
        <a:bodyPr/>
        <a:lstStyle/>
        <a:p>
          <a:endParaRPr lang="ru-RU"/>
        </a:p>
      </dgm:t>
    </dgm:pt>
    <dgm:pt modelId="{07760532-7E0E-4E8C-8BF6-B625CFB45988}" type="sibTrans" cxnId="{02350BA6-488E-40F4-B1D5-9FB7B3DB7188}">
      <dgm:prSet/>
      <dgm:spPr/>
      <dgm:t>
        <a:bodyPr/>
        <a:lstStyle/>
        <a:p>
          <a:endParaRPr lang="ru-RU"/>
        </a:p>
      </dgm:t>
    </dgm:pt>
    <dgm:pt modelId="{E6431982-09BE-4705-A812-4A641BA97A54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/>
            <a:t>Развал  ВПК. </a:t>
          </a:r>
          <a:r>
            <a:rPr lang="ru-RU" dirty="0" smtClean="0"/>
            <a:t>Деиндустриализация.</a:t>
          </a:r>
        </a:p>
        <a:p>
          <a:pPr>
            <a:spcAft>
              <a:spcPts val="0"/>
            </a:spcAft>
          </a:pPr>
          <a:r>
            <a:rPr lang="ru-RU" b="1" dirty="0" smtClean="0"/>
            <a:t>Безработица. </a:t>
          </a:r>
        </a:p>
        <a:p>
          <a:pPr>
            <a:spcAft>
              <a:spcPts val="0"/>
            </a:spcAft>
          </a:pPr>
          <a:r>
            <a:rPr lang="ru-RU" b="1" dirty="0" smtClean="0"/>
            <a:t>Нищета</a:t>
          </a:r>
          <a:endParaRPr lang="ru-RU" b="1" dirty="0"/>
        </a:p>
      </dgm:t>
    </dgm:pt>
    <dgm:pt modelId="{2D491793-F5D2-4B3C-ADE9-38C45254CAF1}" type="parTrans" cxnId="{96AC7CA2-2887-4A6E-A823-B4610F2A8C44}">
      <dgm:prSet/>
      <dgm:spPr/>
      <dgm:t>
        <a:bodyPr/>
        <a:lstStyle/>
        <a:p>
          <a:endParaRPr lang="ru-RU"/>
        </a:p>
      </dgm:t>
    </dgm:pt>
    <dgm:pt modelId="{42FC609C-0E4F-4FC5-B507-1EA6C0B1F522}" type="sibTrans" cxnId="{96AC7CA2-2887-4A6E-A823-B4610F2A8C44}">
      <dgm:prSet/>
      <dgm:spPr/>
      <dgm:t>
        <a:bodyPr/>
        <a:lstStyle/>
        <a:p>
          <a:endParaRPr lang="ru-RU"/>
        </a:p>
      </dgm:t>
    </dgm:pt>
    <dgm:pt modelId="{7B06639F-A58B-48EC-803C-09CE6FC8DD7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Сфера обслуживания</a:t>
          </a:r>
          <a:endParaRPr lang="ru-RU" b="1" dirty="0">
            <a:solidFill>
              <a:srgbClr val="C00000"/>
            </a:solidFill>
          </a:endParaRPr>
        </a:p>
      </dgm:t>
    </dgm:pt>
    <dgm:pt modelId="{CEA17576-4CD9-4A01-B2A5-24577FAF7CBA}" type="parTrans" cxnId="{0254DC7D-0A0D-46C5-9521-197D8F01575A}">
      <dgm:prSet/>
      <dgm:spPr/>
      <dgm:t>
        <a:bodyPr/>
        <a:lstStyle/>
        <a:p>
          <a:endParaRPr lang="ru-RU"/>
        </a:p>
      </dgm:t>
    </dgm:pt>
    <dgm:pt modelId="{951C8D45-E4F9-4697-8D8E-CEEA331201C6}" type="sibTrans" cxnId="{0254DC7D-0A0D-46C5-9521-197D8F01575A}">
      <dgm:prSet/>
      <dgm:spPr/>
      <dgm:t>
        <a:bodyPr/>
        <a:lstStyle/>
        <a:p>
          <a:endParaRPr lang="ru-RU"/>
        </a:p>
      </dgm:t>
    </dgm:pt>
    <dgm:pt modelId="{BDCDF321-2725-41F3-9BE0-D6319BADD4D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Переход </a:t>
          </a:r>
        </a:p>
        <a:p>
          <a:pPr>
            <a:spcAft>
              <a:spcPts val="0"/>
            </a:spcAft>
          </a:pPr>
          <a:r>
            <a:rPr lang="ru-RU" sz="1800" b="1" dirty="0" smtClean="0"/>
            <a:t>в частные</a:t>
          </a:r>
        </a:p>
        <a:p>
          <a:pPr>
            <a:spcAft>
              <a:spcPts val="0"/>
            </a:spcAft>
          </a:pPr>
          <a:r>
            <a:rPr lang="ru-RU" sz="1800" b="1" dirty="0" smtClean="0"/>
            <a:t> руки  </a:t>
          </a:r>
          <a:endParaRPr lang="ru-RU" sz="1800" b="1" dirty="0"/>
        </a:p>
      </dgm:t>
    </dgm:pt>
    <dgm:pt modelId="{0412B8F2-54A6-4C78-BEB9-45DD42F0BE21}" type="parTrans" cxnId="{0EF7D852-1542-4254-96C4-865D59F07938}">
      <dgm:prSet/>
      <dgm:spPr/>
      <dgm:t>
        <a:bodyPr/>
        <a:lstStyle/>
        <a:p>
          <a:endParaRPr lang="ru-RU"/>
        </a:p>
      </dgm:t>
    </dgm:pt>
    <dgm:pt modelId="{5803FDA6-50D0-4E54-A06C-BBF76E7EB325}" type="sibTrans" cxnId="{0EF7D852-1542-4254-96C4-865D59F07938}">
      <dgm:prSet/>
      <dgm:spPr/>
      <dgm:t>
        <a:bodyPr/>
        <a:lstStyle/>
        <a:p>
          <a:endParaRPr lang="ru-RU"/>
        </a:p>
      </dgm:t>
    </dgm:pt>
    <dgm:pt modelId="{4B04D33F-39A7-4828-8481-4DA0FBF2DDE6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Расширение ассортимента </a:t>
          </a:r>
        </a:p>
        <a:p>
          <a:pPr>
            <a:spcAft>
              <a:spcPts val="0"/>
            </a:spcAft>
          </a:pPr>
          <a:r>
            <a:rPr lang="ru-RU" b="1" dirty="0" smtClean="0"/>
            <a:t>услуг.</a:t>
          </a:r>
        </a:p>
        <a:p>
          <a:pPr>
            <a:spcAft>
              <a:spcPts val="0"/>
            </a:spcAft>
          </a:pPr>
          <a:r>
            <a:rPr lang="ru-RU" b="1" dirty="0" smtClean="0"/>
            <a:t>Рост цен на </a:t>
          </a:r>
        </a:p>
        <a:p>
          <a:pPr>
            <a:spcAft>
              <a:spcPts val="0"/>
            </a:spcAft>
          </a:pPr>
          <a:r>
            <a:rPr lang="ru-RU" b="1" dirty="0" smtClean="0"/>
            <a:t>услуги</a:t>
          </a:r>
          <a:endParaRPr lang="ru-RU" b="1" dirty="0"/>
        </a:p>
      </dgm:t>
    </dgm:pt>
    <dgm:pt modelId="{1ABE22CA-D510-4E6D-9DD0-B6CA085B84CB}" type="parTrans" cxnId="{29B3E8BA-8AE6-4CB8-BF3B-CCD524604400}">
      <dgm:prSet/>
      <dgm:spPr/>
      <dgm:t>
        <a:bodyPr/>
        <a:lstStyle/>
        <a:p>
          <a:endParaRPr lang="ru-RU"/>
        </a:p>
      </dgm:t>
    </dgm:pt>
    <dgm:pt modelId="{4E55307E-8B43-4E64-B2E8-390DF1E3E45F}" type="sibTrans" cxnId="{29B3E8BA-8AE6-4CB8-BF3B-CCD524604400}">
      <dgm:prSet/>
      <dgm:spPr/>
      <dgm:t>
        <a:bodyPr/>
        <a:lstStyle/>
        <a:p>
          <a:endParaRPr lang="ru-RU"/>
        </a:p>
      </dgm:t>
    </dgm:pt>
    <dgm:pt modelId="{0EA11526-9B80-46C1-A97C-9EC9D9A0E0F1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Сельское хозяйство</a:t>
          </a:r>
          <a:endParaRPr lang="ru-RU" b="1" dirty="0">
            <a:solidFill>
              <a:srgbClr val="C00000"/>
            </a:solidFill>
          </a:endParaRPr>
        </a:p>
      </dgm:t>
    </dgm:pt>
    <dgm:pt modelId="{4C5775A0-BECD-4BD1-B9C1-94D044EB09D7}" type="parTrans" cxnId="{AC2979E5-5BAF-4772-9C09-D19813AF5572}">
      <dgm:prSet/>
      <dgm:spPr/>
      <dgm:t>
        <a:bodyPr/>
        <a:lstStyle/>
        <a:p>
          <a:endParaRPr lang="ru-RU"/>
        </a:p>
      </dgm:t>
    </dgm:pt>
    <dgm:pt modelId="{9BF9EE37-D4D1-4866-99C3-73A88C0EFCFF}" type="sibTrans" cxnId="{AC2979E5-5BAF-4772-9C09-D19813AF5572}">
      <dgm:prSet/>
      <dgm:spPr/>
      <dgm:t>
        <a:bodyPr/>
        <a:lstStyle/>
        <a:p>
          <a:endParaRPr lang="ru-RU"/>
        </a:p>
      </dgm:t>
    </dgm:pt>
    <dgm:pt modelId="{C5A4883F-916C-4393-8583-54CAE0C95A47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Небольшой рост фермерских </a:t>
          </a:r>
        </a:p>
        <a:p>
          <a:pPr>
            <a:spcAft>
              <a:spcPts val="0"/>
            </a:spcAft>
          </a:pPr>
          <a:r>
            <a:rPr lang="ru-RU" b="1" dirty="0" smtClean="0"/>
            <a:t>хозяйств</a:t>
          </a:r>
          <a:endParaRPr lang="ru-RU" b="1" dirty="0"/>
        </a:p>
      </dgm:t>
    </dgm:pt>
    <dgm:pt modelId="{9343A706-4A11-42D3-A0C5-519233083EF1}" type="parTrans" cxnId="{BF079284-C82C-411B-AF2A-40C83A904B9C}">
      <dgm:prSet/>
      <dgm:spPr/>
      <dgm:t>
        <a:bodyPr/>
        <a:lstStyle/>
        <a:p>
          <a:endParaRPr lang="ru-RU"/>
        </a:p>
      </dgm:t>
    </dgm:pt>
    <dgm:pt modelId="{59F0BA23-584C-4CEA-BD12-8B2759A7DD21}" type="sibTrans" cxnId="{BF079284-C82C-411B-AF2A-40C83A904B9C}">
      <dgm:prSet/>
      <dgm:spPr/>
      <dgm:t>
        <a:bodyPr/>
        <a:lstStyle/>
        <a:p>
          <a:endParaRPr lang="ru-RU"/>
        </a:p>
      </dgm:t>
    </dgm:pt>
    <dgm:pt modelId="{DE8574B1-BE7E-4FA7-BD11-CDB6ECCF8A4B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/>
            <a:t>Сокращение производства. Алкоголизация </a:t>
          </a:r>
        </a:p>
        <a:p>
          <a:pPr>
            <a:spcAft>
              <a:spcPts val="0"/>
            </a:spcAft>
          </a:pPr>
          <a:r>
            <a:rPr lang="ru-RU" b="1" dirty="0" smtClean="0"/>
            <a:t>села</a:t>
          </a:r>
          <a:endParaRPr lang="ru-RU" b="1" dirty="0"/>
        </a:p>
      </dgm:t>
    </dgm:pt>
    <dgm:pt modelId="{67D0940A-9B33-4E2B-A99F-B9D66CD791B4}" type="parTrans" cxnId="{E5231456-9CFB-4862-8B72-EAD9A8664E72}">
      <dgm:prSet/>
      <dgm:spPr/>
      <dgm:t>
        <a:bodyPr/>
        <a:lstStyle/>
        <a:p>
          <a:endParaRPr lang="ru-RU"/>
        </a:p>
      </dgm:t>
    </dgm:pt>
    <dgm:pt modelId="{4732FE13-19E2-471D-AC0E-623FCB02ABFF}" type="sibTrans" cxnId="{E5231456-9CFB-4862-8B72-EAD9A8664E72}">
      <dgm:prSet/>
      <dgm:spPr/>
      <dgm:t>
        <a:bodyPr/>
        <a:lstStyle/>
        <a:p>
          <a:endParaRPr lang="ru-RU"/>
        </a:p>
      </dgm:t>
    </dgm:pt>
    <dgm:pt modelId="{8A4CFE43-3D3D-4ADE-BA49-B693DE2F6F29}" type="pres">
      <dgm:prSet presAssocID="{03E8887A-58CD-4A9E-9709-17B499832AE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F4842-2F1E-4148-95DC-45420F55690C}" type="pres">
      <dgm:prSet presAssocID="{2DC53E0D-165E-49ED-9D05-92609B688A8E}" presName="compNode" presStyleCnt="0"/>
      <dgm:spPr/>
    </dgm:pt>
    <dgm:pt modelId="{4AF5038E-26FA-4105-A22C-1FE4C053152D}" type="pres">
      <dgm:prSet presAssocID="{2DC53E0D-165E-49ED-9D05-92609B688A8E}" presName="aNode" presStyleLbl="bgShp" presStyleIdx="0" presStyleCnt="3"/>
      <dgm:spPr/>
      <dgm:t>
        <a:bodyPr/>
        <a:lstStyle/>
        <a:p>
          <a:endParaRPr lang="ru-RU"/>
        </a:p>
      </dgm:t>
    </dgm:pt>
    <dgm:pt modelId="{9977ABA7-421B-407E-B56F-B3BA8274076C}" type="pres">
      <dgm:prSet presAssocID="{2DC53E0D-165E-49ED-9D05-92609B688A8E}" presName="textNode" presStyleLbl="bgShp" presStyleIdx="0" presStyleCnt="3"/>
      <dgm:spPr/>
      <dgm:t>
        <a:bodyPr/>
        <a:lstStyle/>
        <a:p>
          <a:endParaRPr lang="ru-RU"/>
        </a:p>
      </dgm:t>
    </dgm:pt>
    <dgm:pt modelId="{B4AB028E-E775-4B44-AA55-889361C03EBB}" type="pres">
      <dgm:prSet presAssocID="{2DC53E0D-165E-49ED-9D05-92609B688A8E}" presName="compChildNode" presStyleCnt="0"/>
      <dgm:spPr/>
    </dgm:pt>
    <dgm:pt modelId="{25364ED9-AF22-4374-9A57-683C2A86C012}" type="pres">
      <dgm:prSet presAssocID="{2DC53E0D-165E-49ED-9D05-92609B688A8E}" presName="theInnerList" presStyleCnt="0"/>
      <dgm:spPr/>
    </dgm:pt>
    <dgm:pt modelId="{97D4A214-7AB4-4858-8DCF-E62F3DF9CCD5}" type="pres">
      <dgm:prSet presAssocID="{113C8BC1-D1DE-4D61-81C0-C0D26847A13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8EC79-67C1-40AB-A7E6-C64447AB9B04}" type="pres">
      <dgm:prSet presAssocID="{113C8BC1-D1DE-4D61-81C0-C0D26847A13B}" presName="aSpace2" presStyleCnt="0"/>
      <dgm:spPr/>
    </dgm:pt>
    <dgm:pt modelId="{66418FCA-AB81-4F82-A49D-F4D83E165D95}" type="pres">
      <dgm:prSet presAssocID="{E6431982-09BE-4705-A812-4A641BA97A5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F571-25F3-4961-910A-AB1D148AB754}" type="pres">
      <dgm:prSet presAssocID="{2DC53E0D-165E-49ED-9D05-92609B688A8E}" presName="aSpace" presStyleCnt="0"/>
      <dgm:spPr/>
    </dgm:pt>
    <dgm:pt modelId="{E67BB2E3-B867-4446-8377-066EA441BCB1}" type="pres">
      <dgm:prSet presAssocID="{7B06639F-A58B-48EC-803C-09CE6FC8DD73}" presName="compNode" presStyleCnt="0"/>
      <dgm:spPr/>
    </dgm:pt>
    <dgm:pt modelId="{93686E56-1E79-41CB-90E3-8DA41961E52F}" type="pres">
      <dgm:prSet presAssocID="{7B06639F-A58B-48EC-803C-09CE6FC8DD73}" presName="aNode" presStyleLbl="bgShp" presStyleIdx="1" presStyleCnt="3"/>
      <dgm:spPr/>
      <dgm:t>
        <a:bodyPr/>
        <a:lstStyle/>
        <a:p>
          <a:endParaRPr lang="ru-RU"/>
        </a:p>
      </dgm:t>
    </dgm:pt>
    <dgm:pt modelId="{4A7DFF04-3A17-4AF7-BCA7-699E0C392382}" type="pres">
      <dgm:prSet presAssocID="{7B06639F-A58B-48EC-803C-09CE6FC8DD73}" presName="textNode" presStyleLbl="bgShp" presStyleIdx="1" presStyleCnt="3"/>
      <dgm:spPr/>
      <dgm:t>
        <a:bodyPr/>
        <a:lstStyle/>
        <a:p>
          <a:endParaRPr lang="ru-RU"/>
        </a:p>
      </dgm:t>
    </dgm:pt>
    <dgm:pt modelId="{2EBF6D07-7007-467E-BAC5-99669ECB0E3D}" type="pres">
      <dgm:prSet presAssocID="{7B06639F-A58B-48EC-803C-09CE6FC8DD73}" presName="compChildNode" presStyleCnt="0"/>
      <dgm:spPr/>
    </dgm:pt>
    <dgm:pt modelId="{C2645656-66A7-4995-961C-2BE1171E74BD}" type="pres">
      <dgm:prSet presAssocID="{7B06639F-A58B-48EC-803C-09CE6FC8DD73}" presName="theInnerList" presStyleCnt="0"/>
      <dgm:spPr/>
    </dgm:pt>
    <dgm:pt modelId="{05411DE9-A1D5-493D-BFB8-B0AAA4586B05}" type="pres">
      <dgm:prSet presAssocID="{BDCDF321-2725-41F3-9BE0-D6319BADD4D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9399-CBE9-44E5-951D-DA9E519F5F95}" type="pres">
      <dgm:prSet presAssocID="{BDCDF321-2725-41F3-9BE0-D6319BADD4D7}" presName="aSpace2" presStyleCnt="0"/>
      <dgm:spPr/>
    </dgm:pt>
    <dgm:pt modelId="{013E27A3-124E-4D28-9A7E-9116702AC686}" type="pres">
      <dgm:prSet presAssocID="{4B04D33F-39A7-4828-8481-4DA0FBF2DDE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A831A-3EB3-4F01-8041-FB2C84F3B911}" type="pres">
      <dgm:prSet presAssocID="{7B06639F-A58B-48EC-803C-09CE6FC8DD73}" presName="aSpace" presStyleCnt="0"/>
      <dgm:spPr/>
    </dgm:pt>
    <dgm:pt modelId="{DBCBD807-6AD3-4BB5-B5FA-05BBD491604F}" type="pres">
      <dgm:prSet presAssocID="{0EA11526-9B80-46C1-A97C-9EC9D9A0E0F1}" presName="compNode" presStyleCnt="0"/>
      <dgm:spPr/>
    </dgm:pt>
    <dgm:pt modelId="{E1FDA80F-F9B0-4A18-8581-B6B7BEC7BBC3}" type="pres">
      <dgm:prSet presAssocID="{0EA11526-9B80-46C1-A97C-9EC9D9A0E0F1}" presName="aNode" presStyleLbl="bgShp" presStyleIdx="2" presStyleCnt="3"/>
      <dgm:spPr/>
      <dgm:t>
        <a:bodyPr/>
        <a:lstStyle/>
        <a:p>
          <a:endParaRPr lang="ru-RU"/>
        </a:p>
      </dgm:t>
    </dgm:pt>
    <dgm:pt modelId="{645CBA2B-4CDE-44FD-AE0D-25F3F9513A56}" type="pres">
      <dgm:prSet presAssocID="{0EA11526-9B80-46C1-A97C-9EC9D9A0E0F1}" presName="textNode" presStyleLbl="bgShp" presStyleIdx="2" presStyleCnt="3"/>
      <dgm:spPr/>
      <dgm:t>
        <a:bodyPr/>
        <a:lstStyle/>
        <a:p>
          <a:endParaRPr lang="ru-RU"/>
        </a:p>
      </dgm:t>
    </dgm:pt>
    <dgm:pt modelId="{92BE4717-44B8-436A-BC26-CAA07D4E9B69}" type="pres">
      <dgm:prSet presAssocID="{0EA11526-9B80-46C1-A97C-9EC9D9A0E0F1}" presName="compChildNode" presStyleCnt="0"/>
      <dgm:spPr/>
    </dgm:pt>
    <dgm:pt modelId="{06289F7D-8ED4-4D0F-865A-38D047D2D532}" type="pres">
      <dgm:prSet presAssocID="{0EA11526-9B80-46C1-A97C-9EC9D9A0E0F1}" presName="theInnerList" presStyleCnt="0"/>
      <dgm:spPr/>
    </dgm:pt>
    <dgm:pt modelId="{8CBC8A96-F900-40F2-8987-10756CAD1ABE}" type="pres">
      <dgm:prSet presAssocID="{C5A4883F-916C-4393-8583-54CAE0C95A4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57E7-4A59-4FEE-A7EE-C8D2E2F8E213}" type="pres">
      <dgm:prSet presAssocID="{C5A4883F-916C-4393-8583-54CAE0C95A47}" presName="aSpace2" presStyleCnt="0"/>
      <dgm:spPr/>
    </dgm:pt>
    <dgm:pt modelId="{569D2F8D-F963-41E0-8753-C29B6322B55C}" type="pres">
      <dgm:prSet presAssocID="{DE8574B1-BE7E-4FA7-BD11-CDB6ECCF8A4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2396F-F705-4F86-9BFE-6ABFDB1F1156}" type="presOf" srcId="{2DC53E0D-165E-49ED-9D05-92609B688A8E}" destId="{9977ABA7-421B-407E-B56F-B3BA8274076C}" srcOrd="1" destOrd="0" presId="urn:microsoft.com/office/officeart/2005/8/layout/lProcess2"/>
    <dgm:cxn modelId="{02350BA6-488E-40F4-B1D5-9FB7B3DB7188}" srcId="{2DC53E0D-165E-49ED-9D05-92609B688A8E}" destId="{113C8BC1-D1DE-4D61-81C0-C0D26847A13B}" srcOrd="0" destOrd="0" parTransId="{C6F18B93-8F27-4BB2-BDFF-A57503EBB56D}" sibTransId="{07760532-7E0E-4E8C-8BF6-B625CFB45988}"/>
    <dgm:cxn modelId="{55B09FD2-B9FE-4492-93B9-144CAE3A9664}" type="presOf" srcId="{C5A4883F-916C-4393-8583-54CAE0C95A47}" destId="{8CBC8A96-F900-40F2-8987-10756CAD1ABE}" srcOrd="0" destOrd="0" presId="urn:microsoft.com/office/officeart/2005/8/layout/lProcess2"/>
    <dgm:cxn modelId="{8B8D7E77-9997-4DB4-B61C-2CFBC97D32C1}" type="presOf" srcId="{4B04D33F-39A7-4828-8481-4DA0FBF2DDE6}" destId="{013E27A3-124E-4D28-9A7E-9116702AC686}" srcOrd="0" destOrd="0" presId="urn:microsoft.com/office/officeart/2005/8/layout/lProcess2"/>
    <dgm:cxn modelId="{8D823280-A14F-4C1E-80CD-32F465EF4376}" srcId="{03E8887A-58CD-4A9E-9709-17B499832AEB}" destId="{2DC53E0D-165E-49ED-9D05-92609B688A8E}" srcOrd="0" destOrd="0" parTransId="{7F26B542-F5B1-436A-A844-C3FA8770F36F}" sibTransId="{6BD45338-4465-4C16-876D-5B9FCAE2B0CB}"/>
    <dgm:cxn modelId="{0C5AE24D-8245-466A-A611-C620A3296493}" type="presOf" srcId="{7B06639F-A58B-48EC-803C-09CE6FC8DD73}" destId="{4A7DFF04-3A17-4AF7-BCA7-699E0C392382}" srcOrd="1" destOrd="0" presId="urn:microsoft.com/office/officeart/2005/8/layout/lProcess2"/>
    <dgm:cxn modelId="{F8D15901-7BB2-4305-AEF2-D2DC130138B4}" type="presOf" srcId="{0EA11526-9B80-46C1-A97C-9EC9D9A0E0F1}" destId="{645CBA2B-4CDE-44FD-AE0D-25F3F9513A56}" srcOrd="1" destOrd="0" presId="urn:microsoft.com/office/officeart/2005/8/layout/lProcess2"/>
    <dgm:cxn modelId="{1DF98485-9A9B-4160-90C1-3F8A7D6C9D28}" type="presOf" srcId="{03E8887A-58CD-4A9E-9709-17B499832AEB}" destId="{8A4CFE43-3D3D-4ADE-BA49-B693DE2F6F29}" srcOrd="0" destOrd="0" presId="urn:microsoft.com/office/officeart/2005/8/layout/lProcess2"/>
    <dgm:cxn modelId="{385405E9-37BF-4BE8-87ED-6948E2A55AD3}" type="presOf" srcId="{2DC53E0D-165E-49ED-9D05-92609B688A8E}" destId="{4AF5038E-26FA-4105-A22C-1FE4C053152D}" srcOrd="0" destOrd="0" presId="urn:microsoft.com/office/officeart/2005/8/layout/lProcess2"/>
    <dgm:cxn modelId="{0254DC7D-0A0D-46C5-9521-197D8F01575A}" srcId="{03E8887A-58CD-4A9E-9709-17B499832AEB}" destId="{7B06639F-A58B-48EC-803C-09CE6FC8DD73}" srcOrd="1" destOrd="0" parTransId="{CEA17576-4CD9-4A01-B2A5-24577FAF7CBA}" sibTransId="{951C8D45-E4F9-4697-8D8E-CEEA331201C6}"/>
    <dgm:cxn modelId="{E5231456-9CFB-4862-8B72-EAD9A8664E72}" srcId="{0EA11526-9B80-46C1-A97C-9EC9D9A0E0F1}" destId="{DE8574B1-BE7E-4FA7-BD11-CDB6ECCF8A4B}" srcOrd="1" destOrd="0" parTransId="{67D0940A-9B33-4E2B-A99F-B9D66CD791B4}" sibTransId="{4732FE13-19E2-471D-AC0E-623FCB02ABFF}"/>
    <dgm:cxn modelId="{F3F6D6E6-19BD-4795-A3C9-8357E340051F}" type="presOf" srcId="{113C8BC1-D1DE-4D61-81C0-C0D26847A13B}" destId="{97D4A214-7AB4-4858-8DCF-E62F3DF9CCD5}" srcOrd="0" destOrd="0" presId="urn:microsoft.com/office/officeart/2005/8/layout/lProcess2"/>
    <dgm:cxn modelId="{BF079284-C82C-411B-AF2A-40C83A904B9C}" srcId="{0EA11526-9B80-46C1-A97C-9EC9D9A0E0F1}" destId="{C5A4883F-916C-4393-8583-54CAE0C95A47}" srcOrd="0" destOrd="0" parTransId="{9343A706-4A11-42D3-A0C5-519233083EF1}" sibTransId="{59F0BA23-584C-4CEA-BD12-8B2759A7DD21}"/>
    <dgm:cxn modelId="{0EF7D852-1542-4254-96C4-865D59F07938}" srcId="{7B06639F-A58B-48EC-803C-09CE6FC8DD73}" destId="{BDCDF321-2725-41F3-9BE0-D6319BADD4D7}" srcOrd="0" destOrd="0" parTransId="{0412B8F2-54A6-4C78-BEB9-45DD42F0BE21}" sibTransId="{5803FDA6-50D0-4E54-A06C-BBF76E7EB325}"/>
    <dgm:cxn modelId="{231A4CA6-C82F-4A63-B288-FF9A6524BE80}" type="presOf" srcId="{0EA11526-9B80-46C1-A97C-9EC9D9A0E0F1}" destId="{E1FDA80F-F9B0-4A18-8581-B6B7BEC7BBC3}" srcOrd="0" destOrd="0" presId="urn:microsoft.com/office/officeart/2005/8/layout/lProcess2"/>
    <dgm:cxn modelId="{5FB2F256-64B6-41CD-98C3-42724CA82D33}" type="presOf" srcId="{7B06639F-A58B-48EC-803C-09CE6FC8DD73}" destId="{93686E56-1E79-41CB-90E3-8DA41961E52F}" srcOrd="0" destOrd="0" presId="urn:microsoft.com/office/officeart/2005/8/layout/lProcess2"/>
    <dgm:cxn modelId="{29B3E8BA-8AE6-4CB8-BF3B-CCD524604400}" srcId="{7B06639F-A58B-48EC-803C-09CE6FC8DD73}" destId="{4B04D33F-39A7-4828-8481-4DA0FBF2DDE6}" srcOrd="1" destOrd="0" parTransId="{1ABE22CA-D510-4E6D-9DD0-B6CA085B84CB}" sibTransId="{4E55307E-8B43-4E64-B2E8-390DF1E3E45F}"/>
    <dgm:cxn modelId="{36A6C6FA-E393-44F4-B998-C1980C83DC4C}" type="presOf" srcId="{BDCDF321-2725-41F3-9BE0-D6319BADD4D7}" destId="{05411DE9-A1D5-493D-BFB8-B0AAA4586B05}" srcOrd="0" destOrd="0" presId="urn:microsoft.com/office/officeart/2005/8/layout/lProcess2"/>
    <dgm:cxn modelId="{54A9C16B-A508-4A7F-B028-D93368255CF9}" type="presOf" srcId="{E6431982-09BE-4705-A812-4A641BA97A54}" destId="{66418FCA-AB81-4F82-A49D-F4D83E165D95}" srcOrd="0" destOrd="0" presId="urn:microsoft.com/office/officeart/2005/8/layout/lProcess2"/>
    <dgm:cxn modelId="{96AC7CA2-2887-4A6E-A823-B4610F2A8C44}" srcId="{2DC53E0D-165E-49ED-9D05-92609B688A8E}" destId="{E6431982-09BE-4705-A812-4A641BA97A54}" srcOrd="1" destOrd="0" parTransId="{2D491793-F5D2-4B3C-ADE9-38C45254CAF1}" sibTransId="{42FC609C-0E4F-4FC5-B507-1EA6C0B1F522}"/>
    <dgm:cxn modelId="{09902916-8E0F-4051-B0F0-88A5E84F0454}" type="presOf" srcId="{DE8574B1-BE7E-4FA7-BD11-CDB6ECCF8A4B}" destId="{569D2F8D-F963-41E0-8753-C29B6322B55C}" srcOrd="0" destOrd="0" presId="urn:microsoft.com/office/officeart/2005/8/layout/lProcess2"/>
    <dgm:cxn modelId="{AC2979E5-5BAF-4772-9C09-D19813AF5572}" srcId="{03E8887A-58CD-4A9E-9709-17B499832AEB}" destId="{0EA11526-9B80-46C1-A97C-9EC9D9A0E0F1}" srcOrd="2" destOrd="0" parTransId="{4C5775A0-BECD-4BD1-B9C1-94D044EB09D7}" sibTransId="{9BF9EE37-D4D1-4866-99C3-73A88C0EFCFF}"/>
    <dgm:cxn modelId="{0135E93F-E934-4E3A-BD47-AA8382A4D497}" type="presParOf" srcId="{8A4CFE43-3D3D-4ADE-BA49-B693DE2F6F29}" destId="{346F4842-2F1E-4148-95DC-45420F55690C}" srcOrd="0" destOrd="0" presId="urn:microsoft.com/office/officeart/2005/8/layout/lProcess2"/>
    <dgm:cxn modelId="{F7717E9C-000F-447D-95EF-86BA52FBFF62}" type="presParOf" srcId="{346F4842-2F1E-4148-95DC-45420F55690C}" destId="{4AF5038E-26FA-4105-A22C-1FE4C053152D}" srcOrd="0" destOrd="0" presId="urn:microsoft.com/office/officeart/2005/8/layout/lProcess2"/>
    <dgm:cxn modelId="{9FB4BCA6-03D3-4880-9335-6C1C3891F372}" type="presParOf" srcId="{346F4842-2F1E-4148-95DC-45420F55690C}" destId="{9977ABA7-421B-407E-B56F-B3BA8274076C}" srcOrd="1" destOrd="0" presId="urn:microsoft.com/office/officeart/2005/8/layout/lProcess2"/>
    <dgm:cxn modelId="{40B6D964-D47F-455E-9D7E-BAA805642C0F}" type="presParOf" srcId="{346F4842-2F1E-4148-95DC-45420F55690C}" destId="{B4AB028E-E775-4B44-AA55-889361C03EBB}" srcOrd="2" destOrd="0" presId="urn:microsoft.com/office/officeart/2005/8/layout/lProcess2"/>
    <dgm:cxn modelId="{E1CDCBF2-9FB9-4A5A-9A47-9DF4D4F03306}" type="presParOf" srcId="{B4AB028E-E775-4B44-AA55-889361C03EBB}" destId="{25364ED9-AF22-4374-9A57-683C2A86C012}" srcOrd="0" destOrd="0" presId="urn:microsoft.com/office/officeart/2005/8/layout/lProcess2"/>
    <dgm:cxn modelId="{5BB5880A-DD39-4586-9D05-35D6F4B00F68}" type="presParOf" srcId="{25364ED9-AF22-4374-9A57-683C2A86C012}" destId="{97D4A214-7AB4-4858-8DCF-E62F3DF9CCD5}" srcOrd="0" destOrd="0" presId="urn:microsoft.com/office/officeart/2005/8/layout/lProcess2"/>
    <dgm:cxn modelId="{81DAAE4E-84C5-4EFF-886D-48CF43DE0ECF}" type="presParOf" srcId="{25364ED9-AF22-4374-9A57-683C2A86C012}" destId="{3B08EC79-67C1-40AB-A7E6-C64447AB9B04}" srcOrd="1" destOrd="0" presId="urn:microsoft.com/office/officeart/2005/8/layout/lProcess2"/>
    <dgm:cxn modelId="{1D824455-8E27-4021-AA8C-7C224E1ECE61}" type="presParOf" srcId="{25364ED9-AF22-4374-9A57-683C2A86C012}" destId="{66418FCA-AB81-4F82-A49D-F4D83E165D95}" srcOrd="2" destOrd="0" presId="urn:microsoft.com/office/officeart/2005/8/layout/lProcess2"/>
    <dgm:cxn modelId="{C067A9D7-4D44-48C6-B3A5-0C2350FEF1C6}" type="presParOf" srcId="{8A4CFE43-3D3D-4ADE-BA49-B693DE2F6F29}" destId="{E92AF571-25F3-4961-910A-AB1D148AB754}" srcOrd="1" destOrd="0" presId="urn:microsoft.com/office/officeart/2005/8/layout/lProcess2"/>
    <dgm:cxn modelId="{547D9512-505F-4046-A985-A91971C41561}" type="presParOf" srcId="{8A4CFE43-3D3D-4ADE-BA49-B693DE2F6F29}" destId="{E67BB2E3-B867-4446-8377-066EA441BCB1}" srcOrd="2" destOrd="0" presId="urn:microsoft.com/office/officeart/2005/8/layout/lProcess2"/>
    <dgm:cxn modelId="{477C7023-4274-4021-A75B-283032026C39}" type="presParOf" srcId="{E67BB2E3-B867-4446-8377-066EA441BCB1}" destId="{93686E56-1E79-41CB-90E3-8DA41961E52F}" srcOrd="0" destOrd="0" presId="urn:microsoft.com/office/officeart/2005/8/layout/lProcess2"/>
    <dgm:cxn modelId="{96085148-D392-4D61-B6E3-89EE1368300D}" type="presParOf" srcId="{E67BB2E3-B867-4446-8377-066EA441BCB1}" destId="{4A7DFF04-3A17-4AF7-BCA7-699E0C392382}" srcOrd="1" destOrd="0" presId="urn:microsoft.com/office/officeart/2005/8/layout/lProcess2"/>
    <dgm:cxn modelId="{29D2B1FE-4076-4BFC-9A99-F89481247200}" type="presParOf" srcId="{E67BB2E3-B867-4446-8377-066EA441BCB1}" destId="{2EBF6D07-7007-467E-BAC5-99669ECB0E3D}" srcOrd="2" destOrd="0" presId="urn:microsoft.com/office/officeart/2005/8/layout/lProcess2"/>
    <dgm:cxn modelId="{DD323325-5837-4A4C-89EB-02B037FDCB04}" type="presParOf" srcId="{2EBF6D07-7007-467E-BAC5-99669ECB0E3D}" destId="{C2645656-66A7-4995-961C-2BE1171E74BD}" srcOrd="0" destOrd="0" presId="urn:microsoft.com/office/officeart/2005/8/layout/lProcess2"/>
    <dgm:cxn modelId="{D1EED17A-4935-4925-91DF-95D4650232BB}" type="presParOf" srcId="{C2645656-66A7-4995-961C-2BE1171E74BD}" destId="{05411DE9-A1D5-493D-BFB8-B0AAA4586B05}" srcOrd="0" destOrd="0" presId="urn:microsoft.com/office/officeart/2005/8/layout/lProcess2"/>
    <dgm:cxn modelId="{F1395BDE-280B-4711-BD22-78FAFAEC9AF7}" type="presParOf" srcId="{C2645656-66A7-4995-961C-2BE1171E74BD}" destId="{DB439399-CBE9-44E5-951D-DA9E519F5F95}" srcOrd="1" destOrd="0" presId="urn:microsoft.com/office/officeart/2005/8/layout/lProcess2"/>
    <dgm:cxn modelId="{7645965E-E818-4D4B-9CE5-CE5E06F6F770}" type="presParOf" srcId="{C2645656-66A7-4995-961C-2BE1171E74BD}" destId="{013E27A3-124E-4D28-9A7E-9116702AC686}" srcOrd="2" destOrd="0" presId="urn:microsoft.com/office/officeart/2005/8/layout/lProcess2"/>
    <dgm:cxn modelId="{CBA0DDF6-8256-4756-9697-70D1887A0014}" type="presParOf" srcId="{8A4CFE43-3D3D-4ADE-BA49-B693DE2F6F29}" destId="{C5EA831A-3EB3-4F01-8041-FB2C84F3B911}" srcOrd="3" destOrd="0" presId="urn:microsoft.com/office/officeart/2005/8/layout/lProcess2"/>
    <dgm:cxn modelId="{14B9CA52-F36F-4362-97DD-F0183F35CC29}" type="presParOf" srcId="{8A4CFE43-3D3D-4ADE-BA49-B693DE2F6F29}" destId="{DBCBD807-6AD3-4BB5-B5FA-05BBD491604F}" srcOrd="4" destOrd="0" presId="urn:microsoft.com/office/officeart/2005/8/layout/lProcess2"/>
    <dgm:cxn modelId="{91FF452D-01B4-4A69-8A86-E41409D0C85B}" type="presParOf" srcId="{DBCBD807-6AD3-4BB5-B5FA-05BBD491604F}" destId="{E1FDA80F-F9B0-4A18-8581-B6B7BEC7BBC3}" srcOrd="0" destOrd="0" presId="urn:microsoft.com/office/officeart/2005/8/layout/lProcess2"/>
    <dgm:cxn modelId="{09CD69E9-30E4-419B-83F1-76D0367E6CF8}" type="presParOf" srcId="{DBCBD807-6AD3-4BB5-B5FA-05BBD491604F}" destId="{645CBA2B-4CDE-44FD-AE0D-25F3F9513A56}" srcOrd="1" destOrd="0" presId="urn:microsoft.com/office/officeart/2005/8/layout/lProcess2"/>
    <dgm:cxn modelId="{36E6002A-379F-4534-B333-F0939A5C2FE2}" type="presParOf" srcId="{DBCBD807-6AD3-4BB5-B5FA-05BBD491604F}" destId="{92BE4717-44B8-436A-BC26-CAA07D4E9B69}" srcOrd="2" destOrd="0" presId="urn:microsoft.com/office/officeart/2005/8/layout/lProcess2"/>
    <dgm:cxn modelId="{DE62F698-477B-4269-B39E-CC3478E687AF}" type="presParOf" srcId="{92BE4717-44B8-436A-BC26-CAA07D4E9B69}" destId="{06289F7D-8ED4-4D0F-865A-38D047D2D532}" srcOrd="0" destOrd="0" presId="urn:microsoft.com/office/officeart/2005/8/layout/lProcess2"/>
    <dgm:cxn modelId="{3DC02336-25D7-4B68-BCDB-5E31769D6BCE}" type="presParOf" srcId="{06289F7D-8ED4-4D0F-865A-38D047D2D532}" destId="{8CBC8A96-F900-40F2-8987-10756CAD1ABE}" srcOrd="0" destOrd="0" presId="urn:microsoft.com/office/officeart/2005/8/layout/lProcess2"/>
    <dgm:cxn modelId="{6D8E7AB7-8DFB-4E8C-A2F3-ECBB10BC1674}" type="presParOf" srcId="{06289F7D-8ED4-4D0F-865A-38D047D2D532}" destId="{F2AD57E7-4A59-4FEE-A7EE-C8D2E2F8E213}" srcOrd="1" destOrd="0" presId="urn:microsoft.com/office/officeart/2005/8/layout/lProcess2"/>
    <dgm:cxn modelId="{4C70EEE9-AD7C-4C19-83BA-167ACB0CE0E4}" type="presParOf" srcId="{06289F7D-8ED4-4D0F-865A-38D047D2D532}" destId="{569D2F8D-F963-41E0-8753-C29B6322B55C}" srcOrd="2" destOrd="0" presId="urn:microsoft.com/office/officeart/2005/8/layout/l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A0D87A-EC5F-4E33-AC36-5EF7BB66AA11}" type="doc">
      <dgm:prSet loTypeId="urn:microsoft.com/office/officeart/2005/8/layout/lProcess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C2A7296-9FEE-4399-9C3A-556FA3AF1470}">
      <dgm:prSet phldrT="[Текст]"/>
      <dgm:spPr/>
      <dgm:t>
        <a:bodyPr/>
        <a:lstStyle/>
        <a:p>
          <a:r>
            <a:rPr lang="ru-RU" dirty="0" smtClean="0"/>
            <a:t>Торговля</a:t>
          </a:r>
          <a:endParaRPr lang="ru-RU" dirty="0"/>
        </a:p>
      </dgm:t>
    </dgm:pt>
    <dgm:pt modelId="{C413B57E-4D7A-44FC-AECA-5B9412EA3B70}" type="parTrans" cxnId="{46D2913C-8072-4D1B-95AE-84C67246DA53}">
      <dgm:prSet/>
      <dgm:spPr/>
      <dgm:t>
        <a:bodyPr/>
        <a:lstStyle/>
        <a:p>
          <a:endParaRPr lang="ru-RU"/>
        </a:p>
      </dgm:t>
    </dgm:pt>
    <dgm:pt modelId="{71151CE5-12B5-4CED-B8A7-E528C7F5E40A}" type="sibTrans" cxnId="{46D2913C-8072-4D1B-95AE-84C67246DA53}">
      <dgm:prSet/>
      <dgm:spPr/>
      <dgm:t>
        <a:bodyPr/>
        <a:lstStyle/>
        <a:p>
          <a:endParaRPr lang="ru-RU"/>
        </a:p>
      </dgm:t>
    </dgm:pt>
    <dgm:pt modelId="{E6497DF3-1CE6-456B-99F3-03F646B6F57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Наполнение внутреннего рынка товарами. Исчезновение очередей</a:t>
          </a:r>
          <a:endParaRPr lang="ru-RU" dirty="0">
            <a:solidFill>
              <a:srgbClr val="002060"/>
            </a:solidFill>
          </a:endParaRPr>
        </a:p>
      </dgm:t>
    </dgm:pt>
    <dgm:pt modelId="{7DC29438-3A13-40FA-8780-A007D65E63E0}" type="parTrans" cxnId="{D0720608-8F48-4F26-A255-212C5B22D946}">
      <dgm:prSet/>
      <dgm:spPr/>
      <dgm:t>
        <a:bodyPr/>
        <a:lstStyle/>
        <a:p>
          <a:endParaRPr lang="ru-RU"/>
        </a:p>
      </dgm:t>
    </dgm:pt>
    <dgm:pt modelId="{FFFBC6B9-FF49-4667-8D6D-1D30E7AF11D2}" type="sibTrans" cxnId="{D0720608-8F48-4F26-A255-212C5B22D946}">
      <dgm:prSet/>
      <dgm:spPr/>
      <dgm:t>
        <a:bodyPr/>
        <a:lstStyle/>
        <a:p>
          <a:endParaRPr lang="ru-RU"/>
        </a:p>
      </dgm:t>
    </dgm:pt>
    <dgm:pt modelId="{B75CF47C-16E0-4307-B18E-6BFF05F14F3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Зависимость от импорта. </a:t>
          </a:r>
        </a:p>
        <a:p>
          <a:r>
            <a:rPr lang="ru-RU" dirty="0" smtClean="0">
              <a:solidFill>
                <a:srgbClr val="002060"/>
              </a:solidFill>
            </a:rPr>
            <a:t>Вывоз капитала за границу</a:t>
          </a:r>
          <a:endParaRPr lang="ru-RU" dirty="0">
            <a:solidFill>
              <a:srgbClr val="002060"/>
            </a:solidFill>
          </a:endParaRPr>
        </a:p>
      </dgm:t>
    </dgm:pt>
    <dgm:pt modelId="{7F651C77-A1D0-4606-B3F3-B5E4A13DAF6E}" type="parTrans" cxnId="{6677E134-FB3F-41B4-B8A0-C69B97B63F76}">
      <dgm:prSet/>
      <dgm:spPr/>
      <dgm:t>
        <a:bodyPr/>
        <a:lstStyle/>
        <a:p>
          <a:endParaRPr lang="ru-RU"/>
        </a:p>
      </dgm:t>
    </dgm:pt>
    <dgm:pt modelId="{327367ED-6EAB-4F18-AA9E-6C9E88A38505}" type="sibTrans" cxnId="{6677E134-FB3F-41B4-B8A0-C69B97B63F76}">
      <dgm:prSet/>
      <dgm:spPr/>
      <dgm:t>
        <a:bodyPr/>
        <a:lstStyle/>
        <a:p>
          <a:endParaRPr lang="ru-RU"/>
        </a:p>
      </dgm:t>
    </dgm:pt>
    <dgm:pt modelId="{A728E40B-6F23-44A7-8C4E-D0BE8FB1877F}">
      <dgm:prSet phldrT="[Текст]"/>
      <dgm:spPr/>
      <dgm:t>
        <a:bodyPr/>
        <a:lstStyle/>
        <a:p>
          <a:r>
            <a:rPr lang="ru-RU" dirty="0" smtClean="0"/>
            <a:t>Финансы</a:t>
          </a:r>
          <a:endParaRPr lang="ru-RU" dirty="0"/>
        </a:p>
      </dgm:t>
    </dgm:pt>
    <dgm:pt modelId="{0EA4C0A5-1944-4232-B2DA-7ECC478161D5}" type="parTrans" cxnId="{E56C1544-1831-42C3-A5BB-C06A737836FD}">
      <dgm:prSet/>
      <dgm:spPr/>
      <dgm:t>
        <a:bodyPr/>
        <a:lstStyle/>
        <a:p>
          <a:endParaRPr lang="ru-RU"/>
        </a:p>
      </dgm:t>
    </dgm:pt>
    <dgm:pt modelId="{16468A20-8D3E-49C2-9C97-B07EC607935D}" type="sibTrans" cxnId="{E56C1544-1831-42C3-A5BB-C06A737836FD}">
      <dgm:prSet/>
      <dgm:spPr/>
      <dgm:t>
        <a:bodyPr/>
        <a:lstStyle/>
        <a:p>
          <a:endParaRPr lang="ru-RU"/>
        </a:p>
      </dgm:t>
    </dgm:pt>
    <dgm:pt modelId="{D79508B7-99D5-4763-B697-D72895353F9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Рост цен в тысячи раз.  Инфляция. Дефолт</a:t>
          </a:r>
          <a:endParaRPr lang="ru-RU" dirty="0">
            <a:solidFill>
              <a:srgbClr val="002060"/>
            </a:solidFill>
          </a:endParaRPr>
        </a:p>
      </dgm:t>
    </dgm:pt>
    <dgm:pt modelId="{D4156F4B-FBE6-4FA6-BF62-AE12EDFED7FF}" type="parTrans" cxnId="{62A6B2CE-FA09-4D24-B709-F0B5DEAC25FA}">
      <dgm:prSet/>
      <dgm:spPr/>
      <dgm:t>
        <a:bodyPr/>
        <a:lstStyle/>
        <a:p>
          <a:endParaRPr lang="ru-RU"/>
        </a:p>
      </dgm:t>
    </dgm:pt>
    <dgm:pt modelId="{31FBCC1F-3EB4-4240-9072-D22B57BEFA15}" type="sibTrans" cxnId="{62A6B2CE-FA09-4D24-B709-F0B5DEAC25FA}">
      <dgm:prSet/>
      <dgm:spPr/>
      <dgm:t>
        <a:bodyPr/>
        <a:lstStyle/>
        <a:p>
          <a:endParaRPr lang="ru-RU"/>
        </a:p>
      </dgm:t>
    </dgm:pt>
    <dgm:pt modelId="{068D81DC-B9D4-4327-90C5-A2ADBD23328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Увеличение внешней задолженности. Деноминация рубля</a:t>
          </a:r>
          <a:endParaRPr lang="ru-RU" dirty="0">
            <a:solidFill>
              <a:srgbClr val="002060"/>
            </a:solidFill>
          </a:endParaRPr>
        </a:p>
      </dgm:t>
    </dgm:pt>
    <dgm:pt modelId="{CAF1A07F-D681-4CE6-85A0-BAEA62D54A69}" type="parTrans" cxnId="{C45EEBF4-FA2A-4DC1-BCB4-04F0EFB48AFB}">
      <dgm:prSet/>
      <dgm:spPr/>
      <dgm:t>
        <a:bodyPr/>
        <a:lstStyle/>
        <a:p>
          <a:endParaRPr lang="ru-RU"/>
        </a:p>
      </dgm:t>
    </dgm:pt>
    <dgm:pt modelId="{58F40D1D-75A4-4D2C-A32C-20E1E6F2E239}" type="sibTrans" cxnId="{C45EEBF4-FA2A-4DC1-BCB4-04F0EFB48AFB}">
      <dgm:prSet/>
      <dgm:spPr/>
      <dgm:t>
        <a:bodyPr/>
        <a:lstStyle/>
        <a:p>
          <a:endParaRPr lang="ru-RU"/>
        </a:p>
      </dgm:t>
    </dgm:pt>
    <dgm:pt modelId="{ACDBCA48-38F8-4B96-8912-CCABA8BCFEF8}">
      <dgm:prSet phldrT="[Текст]"/>
      <dgm:spPr/>
      <dgm:t>
        <a:bodyPr/>
        <a:lstStyle/>
        <a:p>
          <a:r>
            <a:rPr lang="ru-RU" dirty="0" smtClean="0"/>
            <a:t>Транспорт</a:t>
          </a:r>
          <a:endParaRPr lang="ru-RU" dirty="0"/>
        </a:p>
      </dgm:t>
    </dgm:pt>
    <dgm:pt modelId="{9EB59016-B5A9-4E8B-87AB-6D3C97DA6508}" type="parTrans" cxnId="{3FCFB98C-AAF7-486C-87EC-598832D229A8}">
      <dgm:prSet/>
      <dgm:spPr/>
      <dgm:t>
        <a:bodyPr/>
        <a:lstStyle/>
        <a:p>
          <a:endParaRPr lang="ru-RU"/>
        </a:p>
      </dgm:t>
    </dgm:pt>
    <dgm:pt modelId="{2B0B26B7-000C-4C57-946B-E6BA5AFFEDA8}" type="sibTrans" cxnId="{3FCFB98C-AAF7-486C-87EC-598832D229A8}">
      <dgm:prSet/>
      <dgm:spPr/>
      <dgm:t>
        <a:bodyPr/>
        <a:lstStyle/>
        <a:p>
          <a:endParaRPr lang="ru-RU"/>
        </a:p>
      </dgm:t>
    </dgm:pt>
    <dgm:pt modelId="{83638B67-7EB9-45C2-BB8D-37FF2252678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Ослабление конкурентности транспорта</a:t>
          </a:r>
          <a:endParaRPr lang="ru-RU" dirty="0">
            <a:solidFill>
              <a:srgbClr val="002060"/>
            </a:solidFill>
          </a:endParaRPr>
        </a:p>
      </dgm:t>
    </dgm:pt>
    <dgm:pt modelId="{32BE08DA-2A89-475F-9386-BE69800288F8}" type="parTrans" cxnId="{0FD18914-74F4-49A8-8605-98A93762BE85}">
      <dgm:prSet/>
      <dgm:spPr/>
      <dgm:t>
        <a:bodyPr/>
        <a:lstStyle/>
        <a:p>
          <a:endParaRPr lang="ru-RU"/>
        </a:p>
      </dgm:t>
    </dgm:pt>
    <dgm:pt modelId="{F4AFE50B-DA2D-4521-957E-762F69F9F61F}" type="sibTrans" cxnId="{0FD18914-74F4-49A8-8605-98A93762BE85}">
      <dgm:prSet/>
      <dgm:spPr/>
      <dgm:t>
        <a:bodyPr/>
        <a:lstStyle/>
        <a:p>
          <a:endParaRPr lang="ru-RU"/>
        </a:p>
      </dgm:t>
    </dgm:pt>
    <dgm:pt modelId="{164B8F69-3E1A-411A-A2CC-E220E3016B8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Рост цен на услуги  и ухудшение безопасности транспорта</a:t>
          </a:r>
        </a:p>
      </dgm:t>
    </dgm:pt>
    <dgm:pt modelId="{98315F80-64C8-4E9C-878C-3BE10DDA837E}" type="parTrans" cxnId="{D122169E-FC54-4736-8316-2B6AB24BF1B3}">
      <dgm:prSet/>
      <dgm:spPr/>
      <dgm:t>
        <a:bodyPr/>
        <a:lstStyle/>
        <a:p>
          <a:endParaRPr lang="ru-RU"/>
        </a:p>
      </dgm:t>
    </dgm:pt>
    <dgm:pt modelId="{61A8FB6F-644A-404C-96C0-3DA99DC0F5C8}" type="sibTrans" cxnId="{D122169E-FC54-4736-8316-2B6AB24BF1B3}">
      <dgm:prSet/>
      <dgm:spPr/>
      <dgm:t>
        <a:bodyPr/>
        <a:lstStyle/>
        <a:p>
          <a:endParaRPr lang="ru-RU"/>
        </a:p>
      </dgm:t>
    </dgm:pt>
    <dgm:pt modelId="{16228AAC-A1D9-4EEB-A013-FFA1777C12DC}" type="pres">
      <dgm:prSet presAssocID="{68A0D87A-EC5F-4E33-AC36-5EF7BB66AA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B436FF-2E14-4C9C-BF4E-897B7D25BAFA}" type="pres">
      <dgm:prSet presAssocID="{9C2A7296-9FEE-4399-9C3A-556FA3AF1470}" presName="compNode" presStyleCnt="0"/>
      <dgm:spPr/>
    </dgm:pt>
    <dgm:pt modelId="{02470D79-6A76-4AF0-93F5-9104552CD724}" type="pres">
      <dgm:prSet presAssocID="{9C2A7296-9FEE-4399-9C3A-556FA3AF1470}" presName="aNode" presStyleLbl="bgShp" presStyleIdx="0" presStyleCnt="3"/>
      <dgm:spPr/>
      <dgm:t>
        <a:bodyPr/>
        <a:lstStyle/>
        <a:p>
          <a:endParaRPr lang="ru-RU"/>
        </a:p>
      </dgm:t>
    </dgm:pt>
    <dgm:pt modelId="{24D7CE09-CCDA-480B-BF54-9E5623F610EC}" type="pres">
      <dgm:prSet presAssocID="{9C2A7296-9FEE-4399-9C3A-556FA3AF1470}" presName="textNode" presStyleLbl="bgShp" presStyleIdx="0" presStyleCnt="3"/>
      <dgm:spPr/>
      <dgm:t>
        <a:bodyPr/>
        <a:lstStyle/>
        <a:p>
          <a:endParaRPr lang="ru-RU"/>
        </a:p>
      </dgm:t>
    </dgm:pt>
    <dgm:pt modelId="{75791E5A-783C-467B-95DC-0FC49C195047}" type="pres">
      <dgm:prSet presAssocID="{9C2A7296-9FEE-4399-9C3A-556FA3AF1470}" presName="compChildNode" presStyleCnt="0"/>
      <dgm:spPr/>
    </dgm:pt>
    <dgm:pt modelId="{76EE80D4-40F7-440C-83FD-F0BB59E238E2}" type="pres">
      <dgm:prSet presAssocID="{9C2A7296-9FEE-4399-9C3A-556FA3AF1470}" presName="theInnerList" presStyleCnt="0"/>
      <dgm:spPr/>
    </dgm:pt>
    <dgm:pt modelId="{50606585-4392-44CC-A12D-E08B284EF8B8}" type="pres">
      <dgm:prSet presAssocID="{E6497DF3-1CE6-456B-99F3-03F646B6F57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EA171-B2AD-473E-81A1-159CD5CA9228}" type="pres">
      <dgm:prSet presAssocID="{E6497DF3-1CE6-456B-99F3-03F646B6F57E}" presName="aSpace2" presStyleCnt="0"/>
      <dgm:spPr/>
    </dgm:pt>
    <dgm:pt modelId="{0D657AF1-D6F9-4FA0-9B81-8734B54AB1C4}" type="pres">
      <dgm:prSet presAssocID="{B75CF47C-16E0-4307-B18E-6BFF05F14F3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02951-E4E7-4721-9EBB-13E231E61B59}" type="pres">
      <dgm:prSet presAssocID="{9C2A7296-9FEE-4399-9C3A-556FA3AF1470}" presName="aSpace" presStyleCnt="0"/>
      <dgm:spPr/>
    </dgm:pt>
    <dgm:pt modelId="{EBB52D4F-208E-40F4-A55E-28BB81948B2B}" type="pres">
      <dgm:prSet presAssocID="{A728E40B-6F23-44A7-8C4E-D0BE8FB1877F}" presName="compNode" presStyleCnt="0"/>
      <dgm:spPr/>
    </dgm:pt>
    <dgm:pt modelId="{AEBBFE3B-8016-495C-822D-6AA4459B47D9}" type="pres">
      <dgm:prSet presAssocID="{A728E40B-6F23-44A7-8C4E-D0BE8FB1877F}" presName="aNode" presStyleLbl="bgShp" presStyleIdx="1" presStyleCnt="3"/>
      <dgm:spPr/>
      <dgm:t>
        <a:bodyPr/>
        <a:lstStyle/>
        <a:p>
          <a:endParaRPr lang="ru-RU"/>
        </a:p>
      </dgm:t>
    </dgm:pt>
    <dgm:pt modelId="{718AC0FB-0E36-4282-9A36-1A42E0F66B25}" type="pres">
      <dgm:prSet presAssocID="{A728E40B-6F23-44A7-8C4E-D0BE8FB1877F}" presName="textNode" presStyleLbl="bgShp" presStyleIdx="1" presStyleCnt="3"/>
      <dgm:spPr/>
      <dgm:t>
        <a:bodyPr/>
        <a:lstStyle/>
        <a:p>
          <a:endParaRPr lang="ru-RU"/>
        </a:p>
      </dgm:t>
    </dgm:pt>
    <dgm:pt modelId="{89EDE910-5557-46EF-9910-B9C6BF2C31EF}" type="pres">
      <dgm:prSet presAssocID="{A728E40B-6F23-44A7-8C4E-D0BE8FB1877F}" presName="compChildNode" presStyleCnt="0"/>
      <dgm:spPr/>
    </dgm:pt>
    <dgm:pt modelId="{EF9CDE30-8E91-4745-BED4-A571ECB19996}" type="pres">
      <dgm:prSet presAssocID="{A728E40B-6F23-44A7-8C4E-D0BE8FB1877F}" presName="theInnerList" presStyleCnt="0"/>
      <dgm:spPr/>
    </dgm:pt>
    <dgm:pt modelId="{633B08A7-210F-401E-9F6D-850A331BD115}" type="pres">
      <dgm:prSet presAssocID="{D79508B7-99D5-4763-B697-D72895353F9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9775A-23A0-4953-A53A-65F584E8B362}" type="pres">
      <dgm:prSet presAssocID="{D79508B7-99D5-4763-B697-D72895353F9B}" presName="aSpace2" presStyleCnt="0"/>
      <dgm:spPr/>
    </dgm:pt>
    <dgm:pt modelId="{0B4D2BFF-68A8-4B7F-83DB-B2688A517821}" type="pres">
      <dgm:prSet presAssocID="{068D81DC-B9D4-4327-90C5-A2ADBD23328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71BB-A33A-4FF6-8862-03B39CF707CF}" type="pres">
      <dgm:prSet presAssocID="{A728E40B-6F23-44A7-8C4E-D0BE8FB1877F}" presName="aSpace" presStyleCnt="0"/>
      <dgm:spPr/>
    </dgm:pt>
    <dgm:pt modelId="{D560DE31-8177-41B2-A8D0-3A925A0169C5}" type="pres">
      <dgm:prSet presAssocID="{ACDBCA48-38F8-4B96-8912-CCABA8BCFEF8}" presName="compNode" presStyleCnt="0"/>
      <dgm:spPr/>
    </dgm:pt>
    <dgm:pt modelId="{F7223256-8152-4E4B-854E-135E845148D6}" type="pres">
      <dgm:prSet presAssocID="{ACDBCA48-38F8-4B96-8912-CCABA8BCFEF8}" presName="aNode" presStyleLbl="bgShp" presStyleIdx="2" presStyleCnt="3"/>
      <dgm:spPr/>
      <dgm:t>
        <a:bodyPr/>
        <a:lstStyle/>
        <a:p>
          <a:endParaRPr lang="ru-RU"/>
        </a:p>
      </dgm:t>
    </dgm:pt>
    <dgm:pt modelId="{A32179D6-851F-4B47-AF97-62F36F2AE179}" type="pres">
      <dgm:prSet presAssocID="{ACDBCA48-38F8-4B96-8912-CCABA8BCFEF8}" presName="textNode" presStyleLbl="bgShp" presStyleIdx="2" presStyleCnt="3"/>
      <dgm:spPr/>
      <dgm:t>
        <a:bodyPr/>
        <a:lstStyle/>
        <a:p>
          <a:endParaRPr lang="ru-RU"/>
        </a:p>
      </dgm:t>
    </dgm:pt>
    <dgm:pt modelId="{0FAD02A3-2FD2-431E-B4BB-076DC8406C46}" type="pres">
      <dgm:prSet presAssocID="{ACDBCA48-38F8-4B96-8912-CCABA8BCFEF8}" presName="compChildNode" presStyleCnt="0"/>
      <dgm:spPr/>
    </dgm:pt>
    <dgm:pt modelId="{F45BF209-0DC3-4039-9FC0-ABC81FDE5F7A}" type="pres">
      <dgm:prSet presAssocID="{ACDBCA48-38F8-4B96-8912-CCABA8BCFEF8}" presName="theInnerList" presStyleCnt="0"/>
      <dgm:spPr/>
    </dgm:pt>
    <dgm:pt modelId="{9D52BD99-16EE-4D29-B31E-D05B4F496FFF}" type="pres">
      <dgm:prSet presAssocID="{83638B67-7EB9-45C2-BB8D-37FF2252678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9233D-9D43-4B4D-B620-3CEACD4378BE}" type="pres">
      <dgm:prSet presAssocID="{83638B67-7EB9-45C2-BB8D-37FF22526789}" presName="aSpace2" presStyleCnt="0"/>
      <dgm:spPr/>
    </dgm:pt>
    <dgm:pt modelId="{B0472A86-54F6-4803-A8D9-BCB714D2D2F0}" type="pres">
      <dgm:prSet presAssocID="{164B8F69-3E1A-411A-A2CC-E220E3016B8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65746-64A8-4A11-8BAA-0F6631DB601D}" type="presOf" srcId="{9C2A7296-9FEE-4399-9C3A-556FA3AF1470}" destId="{02470D79-6A76-4AF0-93F5-9104552CD724}" srcOrd="0" destOrd="0" presId="urn:microsoft.com/office/officeart/2005/8/layout/lProcess2"/>
    <dgm:cxn modelId="{E31BBB3E-9038-4334-9AB5-892C5E18C41B}" type="presOf" srcId="{9C2A7296-9FEE-4399-9C3A-556FA3AF1470}" destId="{24D7CE09-CCDA-480B-BF54-9E5623F610EC}" srcOrd="1" destOrd="0" presId="urn:microsoft.com/office/officeart/2005/8/layout/lProcess2"/>
    <dgm:cxn modelId="{22E40C0A-19DA-4F70-8DC1-616F3E7410D4}" type="presOf" srcId="{83638B67-7EB9-45C2-BB8D-37FF22526789}" destId="{9D52BD99-16EE-4D29-B31E-D05B4F496FFF}" srcOrd="0" destOrd="0" presId="urn:microsoft.com/office/officeart/2005/8/layout/lProcess2"/>
    <dgm:cxn modelId="{8B4E14F9-3909-45D4-99F7-DA06FE9B0E87}" type="presOf" srcId="{A728E40B-6F23-44A7-8C4E-D0BE8FB1877F}" destId="{AEBBFE3B-8016-495C-822D-6AA4459B47D9}" srcOrd="0" destOrd="0" presId="urn:microsoft.com/office/officeart/2005/8/layout/lProcess2"/>
    <dgm:cxn modelId="{8D69F653-0F91-4B91-89A5-8B5E69DCBDD5}" type="presOf" srcId="{ACDBCA48-38F8-4B96-8912-CCABA8BCFEF8}" destId="{A32179D6-851F-4B47-AF97-62F36F2AE179}" srcOrd="1" destOrd="0" presId="urn:microsoft.com/office/officeart/2005/8/layout/lProcess2"/>
    <dgm:cxn modelId="{E56C1544-1831-42C3-A5BB-C06A737836FD}" srcId="{68A0D87A-EC5F-4E33-AC36-5EF7BB66AA11}" destId="{A728E40B-6F23-44A7-8C4E-D0BE8FB1877F}" srcOrd="1" destOrd="0" parTransId="{0EA4C0A5-1944-4232-B2DA-7ECC478161D5}" sibTransId="{16468A20-8D3E-49C2-9C97-B07EC607935D}"/>
    <dgm:cxn modelId="{63977497-4328-45BB-BBA8-94AA761D4A63}" type="presOf" srcId="{E6497DF3-1CE6-456B-99F3-03F646B6F57E}" destId="{50606585-4392-44CC-A12D-E08B284EF8B8}" srcOrd="0" destOrd="0" presId="urn:microsoft.com/office/officeart/2005/8/layout/lProcess2"/>
    <dgm:cxn modelId="{C45EEBF4-FA2A-4DC1-BCB4-04F0EFB48AFB}" srcId="{A728E40B-6F23-44A7-8C4E-D0BE8FB1877F}" destId="{068D81DC-B9D4-4327-90C5-A2ADBD233285}" srcOrd="1" destOrd="0" parTransId="{CAF1A07F-D681-4CE6-85A0-BAEA62D54A69}" sibTransId="{58F40D1D-75A4-4D2C-A32C-20E1E6F2E239}"/>
    <dgm:cxn modelId="{F9AEE814-DA15-4E19-81DD-B813D51A0851}" type="presOf" srcId="{B75CF47C-16E0-4307-B18E-6BFF05F14F3E}" destId="{0D657AF1-D6F9-4FA0-9B81-8734B54AB1C4}" srcOrd="0" destOrd="0" presId="urn:microsoft.com/office/officeart/2005/8/layout/lProcess2"/>
    <dgm:cxn modelId="{62A6B2CE-FA09-4D24-B709-F0B5DEAC25FA}" srcId="{A728E40B-6F23-44A7-8C4E-D0BE8FB1877F}" destId="{D79508B7-99D5-4763-B697-D72895353F9B}" srcOrd="0" destOrd="0" parTransId="{D4156F4B-FBE6-4FA6-BF62-AE12EDFED7FF}" sibTransId="{31FBCC1F-3EB4-4240-9072-D22B57BEFA15}"/>
    <dgm:cxn modelId="{46D2913C-8072-4D1B-95AE-84C67246DA53}" srcId="{68A0D87A-EC5F-4E33-AC36-5EF7BB66AA11}" destId="{9C2A7296-9FEE-4399-9C3A-556FA3AF1470}" srcOrd="0" destOrd="0" parTransId="{C413B57E-4D7A-44FC-AECA-5B9412EA3B70}" sibTransId="{71151CE5-12B5-4CED-B8A7-E528C7F5E40A}"/>
    <dgm:cxn modelId="{D0720608-8F48-4F26-A255-212C5B22D946}" srcId="{9C2A7296-9FEE-4399-9C3A-556FA3AF1470}" destId="{E6497DF3-1CE6-456B-99F3-03F646B6F57E}" srcOrd="0" destOrd="0" parTransId="{7DC29438-3A13-40FA-8780-A007D65E63E0}" sibTransId="{FFFBC6B9-FF49-4667-8D6D-1D30E7AF11D2}"/>
    <dgm:cxn modelId="{2A978104-3A70-4893-BF55-3BF523D98917}" type="presOf" srcId="{D79508B7-99D5-4763-B697-D72895353F9B}" destId="{633B08A7-210F-401E-9F6D-850A331BD115}" srcOrd="0" destOrd="0" presId="urn:microsoft.com/office/officeart/2005/8/layout/lProcess2"/>
    <dgm:cxn modelId="{6677E134-FB3F-41B4-B8A0-C69B97B63F76}" srcId="{9C2A7296-9FEE-4399-9C3A-556FA3AF1470}" destId="{B75CF47C-16E0-4307-B18E-6BFF05F14F3E}" srcOrd="1" destOrd="0" parTransId="{7F651C77-A1D0-4606-B3F3-B5E4A13DAF6E}" sibTransId="{327367ED-6EAB-4F18-AA9E-6C9E88A38505}"/>
    <dgm:cxn modelId="{0A6169C3-7DA8-43E2-80B7-48948427B567}" type="presOf" srcId="{68A0D87A-EC5F-4E33-AC36-5EF7BB66AA11}" destId="{16228AAC-A1D9-4EEB-A013-FFA1777C12DC}" srcOrd="0" destOrd="0" presId="urn:microsoft.com/office/officeart/2005/8/layout/lProcess2"/>
    <dgm:cxn modelId="{0A726682-2C1B-4DA2-8528-A09D2D1DC4EE}" type="presOf" srcId="{ACDBCA48-38F8-4B96-8912-CCABA8BCFEF8}" destId="{F7223256-8152-4E4B-854E-135E845148D6}" srcOrd="0" destOrd="0" presId="urn:microsoft.com/office/officeart/2005/8/layout/lProcess2"/>
    <dgm:cxn modelId="{0FD18914-74F4-49A8-8605-98A93762BE85}" srcId="{ACDBCA48-38F8-4B96-8912-CCABA8BCFEF8}" destId="{83638B67-7EB9-45C2-BB8D-37FF22526789}" srcOrd="0" destOrd="0" parTransId="{32BE08DA-2A89-475F-9386-BE69800288F8}" sibTransId="{F4AFE50B-DA2D-4521-957E-762F69F9F61F}"/>
    <dgm:cxn modelId="{D122169E-FC54-4736-8316-2B6AB24BF1B3}" srcId="{ACDBCA48-38F8-4B96-8912-CCABA8BCFEF8}" destId="{164B8F69-3E1A-411A-A2CC-E220E3016B87}" srcOrd="1" destOrd="0" parTransId="{98315F80-64C8-4E9C-878C-3BE10DDA837E}" sibTransId="{61A8FB6F-644A-404C-96C0-3DA99DC0F5C8}"/>
    <dgm:cxn modelId="{86C73F2E-7C2D-4B3D-8882-8287EBC771A2}" type="presOf" srcId="{068D81DC-B9D4-4327-90C5-A2ADBD233285}" destId="{0B4D2BFF-68A8-4B7F-83DB-B2688A517821}" srcOrd="0" destOrd="0" presId="urn:microsoft.com/office/officeart/2005/8/layout/lProcess2"/>
    <dgm:cxn modelId="{D39298C0-F2CA-4248-9389-2D249EFB6F48}" type="presOf" srcId="{A728E40B-6F23-44A7-8C4E-D0BE8FB1877F}" destId="{718AC0FB-0E36-4282-9A36-1A42E0F66B25}" srcOrd="1" destOrd="0" presId="urn:microsoft.com/office/officeart/2005/8/layout/lProcess2"/>
    <dgm:cxn modelId="{3FCFB98C-AAF7-486C-87EC-598832D229A8}" srcId="{68A0D87A-EC5F-4E33-AC36-5EF7BB66AA11}" destId="{ACDBCA48-38F8-4B96-8912-CCABA8BCFEF8}" srcOrd="2" destOrd="0" parTransId="{9EB59016-B5A9-4E8B-87AB-6D3C97DA6508}" sibTransId="{2B0B26B7-000C-4C57-946B-E6BA5AFFEDA8}"/>
    <dgm:cxn modelId="{A35A4527-7F22-425C-B9C3-25C9C0940527}" type="presOf" srcId="{164B8F69-3E1A-411A-A2CC-E220E3016B87}" destId="{B0472A86-54F6-4803-A8D9-BCB714D2D2F0}" srcOrd="0" destOrd="0" presId="urn:microsoft.com/office/officeart/2005/8/layout/lProcess2"/>
    <dgm:cxn modelId="{F8718C38-1F3C-4629-B30C-AD18A06D0984}" type="presParOf" srcId="{16228AAC-A1D9-4EEB-A013-FFA1777C12DC}" destId="{A9B436FF-2E14-4C9C-BF4E-897B7D25BAFA}" srcOrd="0" destOrd="0" presId="urn:microsoft.com/office/officeart/2005/8/layout/lProcess2"/>
    <dgm:cxn modelId="{4AAECF31-ACB2-481F-8E7E-79BAA77874F0}" type="presParOf" srcId="{A9B436FF-2E14-4C9C-BF4E-897B7D25BAFA}" destId="{02470D79-6A76-4AF0-93F5-9104552CD724}" srcOrd="0" destOrd="0" presId="urn:microsoft.com/office/officeart/2005/8/layout/lProcess2"/>
    <dgm:cxn modelId="{54356E3E-4EB3-4A19-9798-AC9933268565}" type="presParOf" srcId="{A9B436FF-2E14-4C9C-BF4E-897B7D25BAFA}" destId="{24D7CE09-CCDA-480B-BF54-9E5623F610EC}" srcOrd="1" destOrd="0" presId="urn:microsoft.com/office/officeart/2005/8/layout/lProcess2"/>
    <dgm:cxn modelId="{215915A1-7380-4077-9084-8094A400F2F6}" type="presParOf" srcId="{A9B436FF-2E14-4C9C-BF4E-897B7D25BAFA}" destId="{75791E5A-783C-467B-95DC-0FC49C195047}" srcOrd="2" destOrd="0" presId="urn:microsoft.com/office/officeart/2005/8/layout/lProcess2"/>
    <dgm:cxn modelId="{5A2D7CBF-F34F-4BA1-8DA9-345795E60B8C}" type="presParOf" srcId="{75791E5A-783C-467B-95DC-0FC49C195047}" destId="{76EE80D4-40F7-440C-83FD-F0BB59E238E2}" srcOrd="0" destOrd="0" presId="urn:microsoft.com/office/officeart/2005/8/layout/lProcess2"/>
    <dgm:cxn modelId="{9FAE35BE-A9AB-45A6-8B71-FDC2F79BF780}" type="presParOf" srcId="{76EE80D4-40F7-440C-83FD-F0BB59E238E2}" destId="{50606585-4392-44CC-A12D-E08B284EF8B8}" srcOrd="0" destOrd="0" presId="urn:microsoft.com/office/officeart/2005/8/layout/lProcess2"/>
    <dgm:cxn modelId="{32BC2D05-28EC-468B-A77B-349C9BF4AB5E}" type="presParOf" srcId="{76EE80D4-40F7-440C-83FD-F0BB59E238E2}" destId="{80EEA171-B2AD-473E-81A1-159CD5CA9228}" srcOrd="1" destOrd="0" presId="urn:microsoft.com/office/officeart/2005/8/layout/lProcess2"/>
    <dgm:cxn modelId="{ED406A3D-6706-41F6-9291-47192395CF0D}" type="presParOf" srcId="{76EE80D4-40F7-440C-83FD-F0BB59E238E2}" destId="{0D657AF1-D6F9-4FA0-9B81-8734B54AB1C4}" srcOrd="2" destOrd="0" presId="urn:microsoft.com/office/officeart/2005/8/layout/lProcess2"/>
    <dgm:cxn modelId="{9D1C1DEA-0B6E-4907-9167-31525472306D}" type="presParOf" srcId="{16228AAC-A1D9-4EEB-A013-FFA1777C12DC}" destId="{1AC02951-E4E7-4721-9EBB-13E231E61B59}" srcOrd="1" destOrd="0" presId="urn:microsoft.com/office/officeart/2005/8/layout/lProcess2"/>
    <dgm:cxn modelId="{9CC91D18-C9A0-42F5-9EDE-D696B9DAE996}" type="presParOf" srcId="{16228AAC-A1D9-4EEB-A013-FFA1777C12DC}" destId="{EBB52D4F-208E-40F4-A55E-28BB81948B2B}" srcOrd="2" destOrd="0" presId="urn:microsoft.com/office/officeart/2005/8/layout/lProcess2"/>
    <dgm:cxn modelId="{241C77E6-335B-4F9E-9EAC-512A480294A9}" type="presParOf" srcId="{EBB52D4F-208E-40F4-A55E-28BB81948B2B}" destId="{AEBBFE3B-8016-495C-822D-6AA4459B47D9}" srcOrd="0" destOrd="0" presId="urn:microsoft.com/office/officeart/2005/8/layout/lProcess2"/>
    <dgm:cxn modelId="{5048AF30-7C44-4AC9-B39D-A1CB07576F30}" type="presParOf" srcId="{EBB52D4F-208E-40F4-A55E-28BB81948B2B}" destId="{718AC0FB-0E36-4282-9A36-1A42E0F66B25}" srcOrd="1" destOrd="0" presId="urn:microsoft.com/office/officeart/2005/8/layout/lProcess2"/>
    <dgm:cxn modelId="{0808EBD9-99AE-4A1C-ABB8-9675AF2DE66F}" type="presParOf" srcId="{EBB52D4F-208E-40F4-A55E-28BB81948B2B}" destId="{89EDE910-5557-46EF-9910-B9C6BF2C31EF}" srcOrd="2" destOrd="0" presId="urn:microsoft.com/office/officeart/2005/8/layout/lProcess2"/>
    <dgm:cxn modelId="{5E710C1A-A57D-4F08-B349-2836F5DDD01A}" type="presParOf" srcId="{89EDE910-5557-46EF-9910-B9C6BF2C31EF}" destId="{EF9CDE30-8E91-4745-BED4-A571ECB19996}" srcOrd="0" destOrd="0" presId="urn:microsoft.com/office/officeart/2005/8/layout/lProcess2"/>
    <dgm:cxn modelId="{014A64C9-85D8-4ECC-9C6C-6A595FD7BF02}" type="presParOf" srcId="{EF9CDE30-8E91-4745-BED4-A571ECB19996}" destId="{633B08A7-210F-401E-9F6D-850A331BD115}" srcOrd="0" destOrd="0" presId="urn:microsoft.com/office/officeart/2005/8/layout/lProcess2"/>
    <dgm:cxn modelId="{E273C842-6207-4E4D-8E1C-EE7BDE9DCE71}" type="presParOf" srcId="{EF9CDE30-8E91-4745-BED4-A571ECB19996}" destId="{D279775A-23A0-4953-A53A-65F584E8B362}" srcOrd="1" destOrd="0" presId="urn:microsoft.com/office/officeart/2005/8/layout/lProcess2"/>
    <dgm:cxn modelId="{0382D817-1AF0-4C3C-BA5D-A2B4C3C80471}" type="presParOf" srcId="{EF9CDE30-8E91-4745-BED4-A571ECB19996}" destId="{0B4D2BFF-68A8-4B7F-83DB-B2688A517821}" srcOrd="2" destOrd="0" presId="urn:microsoft.com/office/officeart/2005/8/layout/lProcess2"/>
    <dgm:cxn modelId="{6AF7DC82-AA5C-4177-BC05-454A430F3D92}" type="presParOf" srcId="{16228AAC-A1D9-4EEB-A013-FFA1777C12DC}" destId="{358371BB-A33A-4FF6-8862-03B39CF707CF}" srcOrd="3" destOrd="0" presId="urn:microsoft.com/office/officeart/2005/8/layout/lProcess2"/>
    <dgm:cxn modelId="{88B1962B-13FB-4CFC-9C6D-802DB119D966}" type="presParOf" srcId="{16228AAC-A1D9-4EEB-A013-FFA1777C12DC}" destId="{D560DE31-8177-41B2-A8D0-3A925A0169C5}" srcOrd="4" destOrd="0" presId="urn:microsoft.com/office/officeart/2005/8/layout/lProcess2"/>
    <dgm:cxn modelId="{081DD4ED-AC71-46EF-873A-0413A48AF5AF}" type="presParOf" srcId="{D560DE31-8177-41B2-A8D0-3A925A0169C5}" destId="{F7223256-8152-4E4B-854E-135E845148D6}" srcOrd="0" destOrd="0" presId="urn:microsoft.com/office/officeart/2005/8/layout/lProcess2"/>
    <dgm:cxn modelId="{EC2542AB-1809-4A0C-8E0F-ACE900230034}" type="presParOf" srcId="{D560DE31-8177-41B2-A8D0-3A925A0169C5}" destId="{A32179D6-851F-4B47-AF97-62F36F2AE179}" srcOrd="1" destOrd="0" presId="urn:microsoft.com/office/officeart/2005/8/layout/lProcess2"/>
    <dgm:cxn modelId="{9D934E85-E525-43D2-92CF-029882AF0728}" type="presParOf" srcId="{D560DE31-8177-41B2-A8D0-3A925A0169C5}" destId="{0FAD02A3-2FD2-431E-B4BB-076DC8406C46}" srcOrd="2" destOrd="0" presId="urn:microsoft.com/office/officeart/2005/8/layout/lProcess2"/>
    <dgm:cxn modelId="{DB50FD5F-DAAE-4622-A8CB-977DED2B9751}" type="presParOf" srcId="{0FAD02A3-2FD2-431E-B4BB-076DC8406C46}" destId="{F45BF209-0DC3-4039-9FC0-ABC81FDE5F7A}" srcOrd="0" destOrd="0" presId="urn:microsoft.com/office/officeart/2005/8/layout/lProcess2"/>
    <dgm:cxn modelId="{D059CEEF-4A4C-443E-BF7C-03C48E576133}" type="presParOf" srcId="{F45BF209-0DC3-4039-9FC0-ABC81FDE5F7A}" destId="{9D52BD99-16EE-4D29-B31E-D05B4F496FFF}" srcOrd="0" destOrd="0" presId="urn:microsoft.com/office/officeart/2005/8/layout/lProcess2"/>
    <dgm:cxn modelId="{D3478A94-EF23-4109-ABC8-658CCB3606DA}" type="presParOf" srcId="{F45BF209-0DC3-4039-9FC0-ABC81FDE5F7A}" destId="{A259233D-9D43-4B4D-B620-3CEACD4378BE}" srcOrd="1" destOrd="0" presId="urn:microsoft.com/office/officeart/2005/8/layout/lProcess2"/>
    <dgm:cxn modelId="{20EF79FE-0F7F-4B14-8F0B-512506F8FEBE}" type="presParOf" srcId="{F45BF209-0DC3-4039-9FC0-ABC81FDE5F7A}" destId="{B0472A86-54F6-4803-A8D9-BCB714D2D2F0}" srcOrd="2" destOrd="0" presId="urn:microsoft.com/office/officeart/2005/8/layout/lProcess2"/>
  </dgm:cxnLst>
  <dgm:bg>
    <a:solidFill>
      <a:schemeClr val="accent2">
        <a:lumMod val="50000"/>
      </a:schemeClr>
    </a:soli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1DE40A-5FD7-4EB3-A8F1-97137A32219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48779F4-55D5-4600-B894-B17D84D7DFB4}">
      <dgm:prSet phldrT="[Текст]"/>
      <dgm:spPr/>
      <dgm:t>
        <a:bodyPr/>
        <a:lstStyle/>
        <a:p>
          <a:r>
            <a:rPr lang="ru-RU" dirty="0" smtClean="0"/>
            <a:t>Причины кризиса</a:t>
          </a:r>
          <a:endParaRPr lang="ru-RU" dirty="0"/>
        </a:p>
      </dgm:t>
    </dgm:pt>
    <dgm:pt modelId="{38F76D7A-EE7A-4ED1-9F92-533C704A00AC}" type="parTrans" cxnId="{71769E71-AB9A-42AF-B49C-910EE8A0EB3A}">
      <dgm:prSet/>
      <dgm:spPr/>
      <dgm:t>
        <a:bodyPr/>
        <a:lstStyle/>
        <a:p>
          <a:endParaRPr lang="ru-RU"/>
        </a:p>
      </dgm:t>
    </dgm:pt>
    <dgm:pt modelId="{6F2792E7-3A9B-48FF-B9CC-920CC8FF69BA}" type="sibTrans" cxnId="{71769E71-AB9A-42AF-B49C-910EE8A0EB3A}">
      <dgm:prSet/>
      <dgm:spPr/>
      <dgm:t>
        <a:bodyPr/>
        <a:lstStyle/>
        <a:p>
          <a:endParaRPr lang="ru-RU"/>
        </a:p>
      </dgm:t>
    </dgm:pt>
    <dgm:pt modelId="{930C768E-4937-4B48-AEB8-FA3B6950F748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Резкое ухудшение жизни большинства населения в условиях начавшихся реформ, финансовый кризис</a:t>
          </a:r>
          <a:endParaRPr lang="ru-RU" dirty="0">
            <a:solidFill>
              <a:srgbClr val="000000"/>
            </a:solidFill>
          </a:endParaRPr>
        </a:p>
      </dgm:t>
    </dgm:pt>
    <dgm:pt modelId="{5D849C99-8C56-4552-A658-CC4EA01E6840}" type="parTrans" cxnId="{0E3F51F3-9C21-44F2-A3DF-296422746B93}">
      <dgm:prSet/>
      <dgm:spPr/>
      <dgm:t>
        <a:bodyPr/>
        <a:lstStyle/>
        <a:p>
          <a:endParaRPr lang="ru-RU"/>
        </a:p>
      </dgm:t>
    </dgm:pt>
    <dgm:pt modelId="{10D456F4-82FA-4DA6-91EB-B7DE43ECA7CF}" type="sibTrans" cxnId="{0E3F51F3-9C21-44F2-A3DF-296422746B93}">
      <dgm:prSet/>
      <dgm:spPr/>
      <dgm:t>
        <a:bodyPr/>
        <a:lstStyle/>
        <a:p>
          <a:endParaRPr lang="ru-RU"/>
        </a:p>
      </dgm:t>
    </dgm:pt>
    <dgm:pt modelId="{ECE746B8-5FF9-4AB0-ACCA-4BACA5F222D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Борьба между законодательной и исполнительной властью, личностные противоречия в руководстве</a:t>
          </a:r>
          <a:endParaRPr lang="ru-RU" dirty="0">
            <a:solidFill>
              <a:srgbClr val="000000"/>
            </a:solidFill>
          </a:endParaRPr>
        </a:p>
      </dgm:t>
    </dgm:pt>
    <dgm:pt modelId="{81667733-63A8-42A5-B01E-D197D9B86E1B}" type="parTrans" cxnId="{92FA5DF8-B50D-4BB0-8911-9B16C9B170E6}">
      <dgm:prSet/>
      <dgm:spPr/>
      <dgm:t>
        <a:bodyPr/>
        <a:lstStyle/>
        <a:p>
          <a:endParaRPr lang="ru-RU"/>
        </a:p>
      </dgm:t>
    </dgm:pt>
    <dgm:pt modelId="{9310C249-F3BE-4C43-87BD-25E58D645848}" type="sibTrans" cxnId="{92FA5DF8-B50D-4BB0-8911-9B16C9B170E6}">
      <dgm:prSet/>
      <dgm:spPr/>
      <dgm:t>
        <a:bodyPr/>
        <a:lstStyle/>
        <a:p>
          <a:endParaRPr lang="ru-RU"/>
        </a:p>
      </dgm:t>
    </dgm:pt>
    <dgm:pt modelId="{15F81AB7-A4C9-42CE-ABC7-DF8F7BCD1B95}">
      <dgm:prSet phldrT="[Текст]"/>
      <dgm:spPr/>
      <dgm:t>
        <a:bodyPr/>
        <a:lstStyle/>
        <a:p>
          <a:r>
            <a:rPr lang="ru-RU" dirty="0" smtClean="0"/>
            <a:t>Этапы политической борьбы</a:t>
          </a:r>
          <a:endParaRPr lang="ru-RU" dirty="0"/>
        </a:p>
      </dgm:t>
    </dgm:pt>
    <dgm:pt modelId="{52A4783A-FC5D-436D-A28C-FAC7FFD8B7B9}" type="parTrans" cxnId="{561620C6-CCF5-4D7F-AC05-4216D8A33FC2}">
      <dgm:prSet/>
      <dgm:spPr/>
      <dgm:t>
        <a:bodyPr/>
        <a:lstStyle/>
        <a:p>
          <a:endParaRPr lang="ru-RU"/>
        </a:p>
      </dgm:t>
    </dgm:pt>
    <dgm:pt modelId="{B34CF722-00CE-4EE2-BD02-E93063126D1C}" type="sibTrans" cxnId="{561620C6-CCF5-4D7F-AC05-4216D8A33FC2}">
      <dgm:prSet/>
      <dgm:spPr/>
      <dgm:t>
        <a:bodyPr/>
        <a:lstStyle/>
        <a:p>
          <a:endParaRPr lang="ru-RU"/>
        </a:p>
      </dgm:t>
    </dgm:pt>
    <dgm:pt modelId="{9E948D0D-73A8-4FFE-8FF9-CA4C01DB1E91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Отрицательная оценка хода реформ </a:t>
          </a:r>
          <a:r>
            <a:rPr lang="en-US" dirty="0" smtClean="0">
              <a:solidFill>
                <a:srgbClr val="000000"/>
              </a:solidFill>
            </a:rPr>
            <a:t>VI </a:t>
          </a:r>
          <a:r>
            <a:rPr lang="ru-RU" dirty="0" smtClean="0">
              <a:solidFill>
                <a:srgbClr val="000000"/>
              </a:solidFill>
            </a:rPr>
            <a:t>и </a:t>
          </a:r>
          <a:r>
            <a:rPr lang="en-US" dirty="0" smtClean="0">
              <a:solidFill>
                <a:srgbClr val="000000"/>
              </a:solidFill>
            </a:rPr>
            <a:t>VII</a:t>
          </a:r>
          <a:r>
            <a:rPr lang="ru-RU" dirty="0" smtClean="0">
              <a:solidFill>
                <a:srgbClr val="000000"/>
              </a:solidFill>
            </a:rPr>
            <a:t>съездами народных депутатов, замена Гайдара</a:t>
          </a:r>
          <a:endParaRPr lang="ru-RU" dirty="0">
            <a:solidFill>
              <a:srgbClr val="000000"/>
            </a:solidFill>
          </a:endParaRPr>
        </a:p>
      </dgm:t>
    </dgm:pt>
    <dgm:pt modelId="{C0BA8A60-6924-4E60-BAD6-26DC5176D9C3}" type="parTrans" cxnId="{53CA9300-82E7-4CD8-A5A5-219FFE0C9B73}">
      <dgm:prSet/>
      <dgm:spPr/>
      <dgm:t>
        <a:bodyPr/>
        <a:lstStyle/>
        <a:p>
          <a:endParaRPr lang="ru-RU"/>
        </a:p>
      </dgm:t>
    </dgm:pt>
    <dgm:pt modelId="{DBEE2495-4EA4-4FE9-A5DD-22E6C5059140}" type="sibTrans" cxnId="{53CA9300-82E7-4CD8-A5A5-219FFE0C9B73}">
      <dgm:prSet/>
      <dgm:spPr/>
      <dgm:t>
        <a:bodyPr/>
        <a:lstStyle/>
        <a:p>
          <a:endParaRPr lang="ru-RU"/>
        </a:p>
      </dgm:t>
    </dgm:pt>
    <dgm:pt modelId="{F283F7F2-6FD2-413E-BC13-624503B31F5B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Попытка отрешения Ельцины от должности, Всероссийский референдум 1993 г.  Взаимная критика, прямое столкновение сторон</a:t>
          </a:r>
          <a:endParaRPr lang="ru-RU" dirty="0">
            <a:solidFill>
              <a:srgbClr val="000000"/>
            </a:solidFill>
          </a:endParaRPr>
        </a:p>
      </dgm:t>
    </dgm:pt>
    <dgm:pt modelId="{3D2B62B9-2881-468A-A7CF-8B1553E1FEAF}" type="parTrans" cxnId="{C83E877A-DD80-4DCF-9588-1C90466CAF2C}">
      <dgm:prSet/>
      <dgm:spPr/>
      <dgm:t>
        <a:bodyPr/>
        <a:lstStyle/>
        <a:p>
          <a:endParaRPr lang="ru-RU"/>
        </a:p>
      </dgm:t>
    </dgm:pt>
    <dgm:pt modelId="{8CCB721A-5624-4788-A086-A8C05645BCB5}" type="sibTrans" cxnId="{C83E877A-DD80-4DCF-9588-1C90466CAF2C}">
      <dgm:prSet/>
      <dgm:spPr/>
      <dgm:t>
        <a:bodyPr/>
        <a:lstStyle/>
        <a:p>
          <a:endParaRPr lang="ru-RU"/>
        </a:p>
      </dgm:t>
    </dgm:pt>
    <dgm:pt modelId="{F3AC380F-5E8E-4C0D-B58D-54431959296C}">
      <dgm:prSet phldrT="[Текст]"/>
      <dgm:spPr/>
      <dgm:t>
        <a:bodyPr/>
        <a:lstStyle/>
        <a:p>
          <a:r>
            <a:rPr lang="ru-RU" dirty="0" smtClean="0"/>
            <a:t>результаты</a:t>
          </a:r>
          <a:endParaRPr lang="ru-RU" dirty="0"/>
        </a:p>
      </dgm:t>
    </dgm:pt>
    <dgm:pt modelId="{A21CE4C0-22A3-4981-B323-D22002045D05}" type="parTrans" cxnId="{0BE9BF41-636A-42EA-BE0E-AE671FF01ACA}">
      <dgm:prSet/>
      <dgm:spPr/>
      <dgm:t>
        <a:bodyPr/>
        <a:lstStyle/>
        <a:p>
          <a:endParaRPr lang="ru-RU"/>
        </a:p>
      </dgm:t>
    </dgm:pt>
    <dgm:pt modelId="{D2EC01DD-9CB9-4726-BD47-1D9D94816DDA}" type="sibTrans" cxnId="{0BE9BF41-636A-42EA-BE0E-AE671FF01ACA}">
      <dgm:prSet/>
      <dgm:spPr/>
      <dgm:t>
        <a:bodyPr/>
        <a:lstStyle/>
        <a:p>
          <a:endParaRPr lang="ru-RU"/>
        </a:p>
      </dgm:t>
    </dgm:pt>
    <dgm:pt modelId="{82BEE37A-7EC2-4256-A6B1-1A97DAE1BF7C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Уничтожение системы Советов</a:t>
          </a:r>
          <a:endParaRPr lang="ru-RU" dirty="0">
            <a:solidFill>
              <a:srgbClr val="000000"/>
            </a:solidFill>
          </a:endParaRPr>
        </a:p>
      </dgm:t>
    </dgm:pt>
    <dgm:pt modelId="{4E3FB7B8-364F-4712-9F77-E7DE8B4FD3A1}" type="parTrans" cxnId="{AA7368AD-89B4-421B-A91A-9350D8F65D4E}">
      <dgm:prSet/>
      <dgm:spPr/>
      <dgm:t>
        <a:bodyPr/>
        <a:lstStyle/>
        <a:p>
          <a:endParaRPr lang="ru-RU"/>
        </a:p>
      </dgm:t>
    </dgm:pt>
    <dgm:pt modelId="{59366E01-6906-48EB-9ECC-8D5934229DE3}" type="sibTrans" cxnId="{AA7368AD-89B4-421B-A91A-9350D8F65D4E}">
      <dgm:prSet/>
      <dgm:spPr/>
      <dgm:t>
        <a:bodyPr/>
        <a:lstStyle/>
        <a:p>
          <a:endParaRPr lang="ru-RU"/>
        </a:p>
      </dgm:t>
    </dgm:pt>
    <dgm:pt modelId="{150F08FB-2ADA-4223-BAAE-A38A426AB84D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Принятие новой Конституции и утверждение в России президентской республики</a:t>
          </a:r>
          <a:endParaRPr lang="ru-RU" dirty="0">
            <a:solidFill>
              <a:srgbClr val="000000"/>
            </a:solidFill>
          </a:endParaRPr>
        </a:p>
      </dgm:t>
    </dgm:pt>
    <dgm:pt modelId="{23E2C180-1508-49B0-AE62-EFF9E26E242A}" type="parTrans" cxnId="{F4BF9C7A-856E-4183-9C33-10DFF4B24549}">
      <dgm:prSet/>
      <dgm:spPr/>
      <dgm:t>
        <a:bodyPr/>
        <a:lstStyle/>
        <a:p>
          <a:endParaRPr lang="ru-RU"/>
        </a:p>
      </dgm:t>
    </dgm:pt>
    <dgm:pt modelId="{97C82FA5-E313-4D04-9E95-FC6DE080A2B9}" type="sibTrans" cxnId="{F4BF9C7A-856E-4183-9C33-10DFF4B24549}">
      <dgm:prSet/>
      <dgm:spPr/>
      <dgm:t>
        <a:bodyPr/>
        <a:lstStyle/>
        <a:p>
          <a:endParaRPr lang="ru-RU"/>
        </a:p>
      </dgm:t>
    </dgm:pt>
    <dgm:pt modelId="{BAF65E6D-4CF5-4646-8983-312C8D407D5E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Игнорирование других проектов Конституции</a:t>
          </a:r>
          <a:endParaRPr lang="ru-RU" dirty="0">
            <a:solidFill>
              <a:srgbClr val="000000"/>
            </a:solidFill>
          </a:endParaRPr>
        </a:p>
      </dgm:t>
    </dgm:pt>
    <dgm:pt modelId="{A74CD762-BE6D-4EBB-A7DA-07C97E07852E}" type="parTrans" cxnId="{345EF03D-DCC8-4EAC-B118-DB07C3330E97}">
      <dgm:prSet/>
      <dgm:spPr/>
      <dgm:t>
        <a:bodyPr/>
        <a:lstStyle/>
        <a:p>
          <a:endParaRPr lang="ru-RU"/>
        </a:p>
      </dgm:t>
    </dgm:pt>
    <dgm:pt modelId="{B9F69544-AE5D-44A8-830B-8FD4202DE364}" type="sibTrans" cxnId="{345EF03D-DCC8-4EAC-B118-DB07C3330E97}">
      <dgm:prSet/>
      <dgm:spPr/>
      <dgm:t>
        <a:bodyPr/>
        <a:lstStyle/>
        <a:p>
          <a:endParaRPr lang="ru-RU"/>
        </a:p>
      </dgm:t>
    </dgm:pt>
    <dgm:pt modelId="{62525909-A320-4177-9964-D68200684BA4}" type="pres">
      <dgm:prSet presAssocID="{A01DE40A-5FD7-4EB3-A8F1-97137A3221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98CC5-AC2C-4F8C-ACB8-CA4CE8B7C845}" type="pres">
      <dgm:prSet presAssocID="{348779F4-55D5-4600-B894-B17D84D7DFB4}" presName="linNode" presStyleCnt="0"/>
      <dgm:spPr/>
    </dgm:pt>
    <dgm:pt modelId="{D0772319-3796-426B-BDD2-87997AE817E8}" type="pres">
      <dgm:prSet presAssocID="{348779F4-55D5-4600-B894-B17D84D7DFB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FA776-0C9A-4D66-BEEA-04F050F6E3E6}" type="pres">
      <dgm:prSet presAssocID="{348779F4-55D5-4600-B894-B17D84D7DFB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919C8-0CB3-47BC-AB2D-AEB354A4BEF0}" type="pres">
      <dgm:prSet presAssocID="{6F2792E7-3A9B-48FF-B9CC-920CC8FF69BA}" presName="sp" presStyleCnt="0"/>
      <dgm:spPr/>
    </dgm:pt>
    <dgm:pt modelId="{3D2110F3-8340-472C-A101-A3343132F799}" type="pres">
      <dgm:prSet presAssocID="{15F81AB7-A4C9-42CE-ABC7-DF8F7BCD1B95}" presName="linNode" presStyleCnt="0"/>
      <dgm:spPr/>
    </dgm:pt>
    <dgm:pt modelId="{B257DBC8-2EA2-4F0F-B6A5-808F6B747D58}" type="pres">
      <dgm:prSet presAssocID="{15F81AB7-A4C9-42CE-ABC7-DF8F7BCD1B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09DF-CB69-4859-9C98-1C33BF9FA295}" type="pres">
      <dgm:prSet presAssocID="{15F81AB7-A4C9-42CE-ABC7-DF8F7BCD1B9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4165-B40F-4306-9085-9D85D5B2636E}" type="pres">
      <dgm:prSet presAssocID="{B34CF722-00CE-4EE2-BD02-E93063126D1C}" presName="sp" presStyleCnt="0"/>
      <dgm:spPr/>
    </dgm:pt>
    <dgm:pt modelId="{91D26FAF-C9E5-4DE1-92DE-E320801714C8}" type="pres">
      <dgm:prSet presAssocID="{F3AC380F-5E8E-4C0D-B58D-54431959296C}" presName="linNode" presStyleCnt="0"/>
      <dgm:spPr/>
    </dgm:pt>
    <dgm:pt modelId="{1009E99E-C7A1-4B25-8017-25ABEAC2292B}" type="pres">
      <dgm:prSet presAssocID="{F3AC380F-5E8E-4C0D-B58D-5443195929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9792A-8776-4094-B6D8-9E73A0BF161D}" type="pres">
      <dgm:prSet presAssocID="{F3AC380F-5E8E-4C0D-B58D-5443195929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05264-44EF-4BC0-B1D7-43721B107666}" type="presOf" srcId="{9E948D0D-73A8-4FFE-8FF9-CA4C01DB1E91}" destId="{5A7809DF-CB69-4859-9C98-1C33BF9FA295}" srcOrd="0" destOrd="0" presId="urn:microsoft.com/office/officeart/2005/8/layout/vList5"/>
    <dgm:cxn modelId="{F4BF9C7A-856E-4183-9C33-10DFF4B24549}" srcId="{F3AC380F-5E8E-4C0D-B58D-54431959296C}" destId="{150F08FB-2ADA-4223-BAAE-A38A426AB84D}" srcOrd="2" destOrd="0" parTransId="{23E2C180-1508-49B0-AE62-EFF9E26E242A}" sibTransId="{97C82FA5-E313-4D04-9E95-FC6DE080A2B9}"/>
    <dgm:cxn modelId="{C83E877A-DD80-4DCF-9588-1C90466CAF2C}" srcId="{15F81AB7-A4C9-42CE-ABC7-DF8F7BCD1B95}" destId="{F283F7F2-6FD2-413E-BC13-624503B31F5B}" srcOrd="1" destOrd="0" parTransId="{3D2B62B9-2881-468A-A7CF-8B1553E1FEAF}" sibTransId="{8CCB721A-5624-4788-A086-A8C05645BCB5}"/>
    <dgm:cxn modelId="{95C32280-D15F-463F-8E97-CC7630E499F2}" type="presOf" srcId="{F3AC380F-5E8E-4C0D-B58D-54431959296C}" destId="{1009E99E-C7A1-4B25-8017-25ABEAC2292B}" srcOrd="0" destOrd="0" presId="urn:microsoft.com/office/officeart/2005/8/layout/vList5"/>
    <dgm:cxn modelId="{71769E71-AB9A-42AF-B49C-910EE8A0EB3A}" srcId="{A01DE40A-5FD7-4EB3-A8F1-97137A322199}" destId="{348779F4-55D5-4600-B894-B17D84D7DFB4}" srcOrd="0" destOrd="0" parTransId="{38F76D7A-EE7A-4ED1-9F92-533C704A00AC}" sibTransId="{6F2792E7-3A9B-48FF-B9CC-920CC8FF69BA}"/>
    <dgm:cxn modelId="{4BA0E3B1-5C79-466A-B889-6739D9E6FA60}" type="presOf" srcId="{BAF65E6D-4CF5-4646-8983-312C8D407D5E}" destId="{4129792A-8776-4094-B6D8-9E73A0BF161D}" srcOrd="0" destOrd="1" presId="urn:microsoft.com/office/officeart/2005/8/layout/vList5"/>
    <dgm:cxn modelId="{CE460241-AB97-4BD3-9217-1EC70A8AC0FE}" type="presOf" srcId="{82BEE37A-7EC2-4256-A6B1-1A97DAE1BF7C}" destId="{4129792A-8776-4094-B6D8-9E73A0BF161D}" srcOrd="0" destOrd="0" presId="urn:microsoft.com/office/officeart/2005/8/layout/vList5"/>
    <dgm:cxn modelId="{7E3A7061-1A2F-4034-8A5B-83A76D6DE5B6}" type="presOf" srcId="{930C768E-4937-4B48-AEB8-FA3B6950F748}" destId="{58CFA776-0C9A-4D66-BEEA-04F050F6E3E6}" srcOrd="0" destOrd="0" presId="urn:microsoft.com/office/officeart/2005/8/layout/vList5"/>
    <dgm:cxn modelId="{390FCBA3-69BE-4F00-B278-0BF5254CDCEA}" type="presOf" srcId="{A01DE40A-5FD7-4EB3-A8F1-97137A322199}" destId="{62525909-A320-4177-9964-D68200684BA4}" srcOrd="0" destOrd="0" presId="urn:microsoft.com/office/officeart/2005/8/layout/vList5"/>
    <dgm:cxn modelId="{AA7368AD-89B4-421B-A91A-9350D8F65D4E}" srcId="{F3AC380F-5E8E-4C0D-B58D-54431959296C}" destId="{82BEE37A-7EC2-4256-A6B1-1A97DAE1BF7C}" srcOrd="0" destOrd="0" parTransId="{4E3FB7B8-364F-4712-9F77-E7DE8B4FD3A1}" sibTransId="{59366E01-6906-48EB-9ECC-8D5934229DE3}"/>
    <dgm:cxn modelId="{F82D5226-E787-4D4A-A367-3CB65D87C0D4}" type="presOf" srcId="{348779F4-55D5-4600-B894-B17D84D7DFB4}" destId="{D0772319-3796-426B-BDD2-87997AE817E8}" srcOrd="0" destOrd="0" presId="urn:microsoft.com/office/officeart/2005/8/layout/vList5"/>
    <dgm:cxn modelId="{92FA5DF8-B50D-4BB0-8911-9B16C9B170E6}" srcId="{348779F4-55D5-4600-B894-B17D84D7DFB4}" destId="{ECE746B8-5FF9-4AB0-ACCA-4BACA5F222DC}" srcOrd="1" destOrd="0" parTransId="{81667733-63A8-42A5-B01E-D197D9B86E1B}" sibTransId="{9310C249-F3BE-4C43-87BD-25E58D645848}"/>
    <dgm:cxn modelId="{ECFEAD48-3BF5-4520-BA41-5EA4591656F3}" type="presOf" srcId="{150F08FB-2ADA-4223-BAAE-A38A426AB84D}" destId="{4129792A-8776-4094-B6D8-9E73A0BF161D}" srcOrd="0" destOrd="2" presId="urn:microsoft.com/office/officeart/2005/8/layout/vList5"/>
    <dgm:cxn modelId="{345EF03D-DCC8-4EAC-B118-DB07C3330E97}" srcId="{F3AC380F-5E8E-4C0D-B58D-54431959296C}" destId="{BAF65E6D-4CF5-4646-8983-312C8D407D5E}" srcOrd="1" destOrd="0" parTransId="{A74CD762-BE6D-4EBB-A7DA-07C97E07852E}" sibTransId="{B9F69544-AE5D-44A8-830B-8FD4202DE364}"/>
    <dgm:cxn modelId="{A999139E-EBD8-49D8-A192-4076E07BA2BF}" type="presOf" srcId="{ECE746B8-5FF9-4AB0-ACCA-4BACA5F222DC}" destId="{58CFA776-0C9A-4D66-BEEA-04F050F6E3E6}" srcOrd="0" destOrd="1" presId="urn:microsoft.com/office/officeart/2005/8/layout/vList5"/>
    <dgm:cxn modelId="{F7D7904A-0B97-4025-941B-053B61445445}" type="presOf" srcId="{F283F7F2-6FD2-413E-BC13-624503B31F5B}" destId="{5A7809DF-CB69-4859-9C98-1C33BF9FA295}" srcOrd="0" destOrd="1" presId="urn:microsoft.com/office/officeart/2005/8/layout/vList5"/>
    <dgm:cxn modelId="{0BE9BF41-636A-42EA-BE0E-AE671FF01ACA}" srcId="{A01DE40A-5FD7-4EB3-A8F1-97137A322199}" destId="{F3AC380F-5E8E-4C0D-B58D-54431959296C}" srcOrd="2" destOrd="0" parTransId="{A21CE4C0-22A3-4981-B323-D22002045D05}" sibTransId="{D2EC01DD-9CB9-4726-BD47-1D9D94816DDA}"/>
    <dgm:cxn modelId="{2899562A-F1C2-4702-A473-06D2F08E2662}" type="presOf" srcId="{15F81AB7-A4C9-42CE-ABC7-DF8F7BCD1B95}" destId="{B257DBC8-2EA2-4F0F-B6A5-808F6B747D58}" srcOrd="0" destOrd="0" presId="urn:microsoft.com/office/officeart/2005/8/layout/vList5"/>
    <dgm:cxn modelId="{0E3F51F3-9C21-44F2-A3DF-296422746B93}" srcId="{348779F4-55D5-4600-B894-B17D84D7DFB4}" destId="{930C768E-4937-4B48-AEB8-FA3B6950F748}" srcOrd="0" destOrd="0" parTransId="{5D849C99-8C56-4552-A658-CC4EA01E6840}" sibTransId="{10D456F4-82FA-4DA6-91EB-B7DE43ECA7CF}"/>
    <dgm:cxn modelId="{561620C6-CCF5-4D7F-AC05-4216D8A33FC2}" srcId="{A01DE40A-5FD7-4EB3-A8F1-97137A322199}" destId="{15F81AB7-A4C9-42CE-ABC7-DF8F7BCD1B95}" srcOrd="1" destOrd="0" parTransId="{52A4783A-FC5D-436D-A28C-FAC7FFD8B7B9}" sibTransId="{B34CF722-00CE-4EE2-BD02-E93063126D1C}"/>
    <dgm:cxn modelId="{53CA9300-82E7-4CD8-A5A5-219FFE0C9B73}" srcId="{15F81AB7-A4C9-42CE-ABC7-DF8F7BCD1B95}" destId="{9E948D0D-73A8-4FFE-8FF9-CA4C01DB1E91}" srcOrd="0" destOrd="0" parTransId="{C0BA8A60-6924-4E60-BAD6-26DC5176D9C3}" sibTransId="{DBEE2495-4EA4-4FE9-A5DD-22E6C5059140}"/>
    <dgm:cxn modelId="{6C351864-600D-41D7-84ED-E7D1B4EBFECE}" type="presParOf" srcId="{62525909-A320-4177-9964-D68200684BA4}" destId="{B4D98CC5-AC2C-4F8C-ACB8-CA4CE8B7C845}" srcOrd="0" destOrd="0" presId="urn:microsoft.com/office/officeart/2005/8/layout/vList5"/>
    <dgm:cxn modelId="{E46B9221-2106-4378-9821-DD49DB52630D}" type="presParOf" srcId="{B4D98CC5-AC2C-4F8C-ACB8-CA4CE8B7C845}" destId="{D0772319-3796-426B-BDD2-87997AE817E8}" srcOrd="0" destOrd="0" presId="urn:microsoft.com/office/officeart/2005/8/layout/vList5"/>
    <dgm:cxn modelId="{E996C670-5161-49A8-AA58-77CE9F638BA8}" type="presParOf" srcId="{B4D98CC5-AC2C-4F8C-ACB8-CA4CE8B7C845}" destId="{58CFA776-0C9A-4D66-BEEA-04F050F6E3E6}" srcOrd="1" destOrd="0" presId="urn:microsoft.com/office/officeart/2005/8/layout/vList5"/>
    <dgm:cxn modelId="{E267EC47-6A70-4FA7-85D4-C6C4799543DF}" type="presParOf" srcId="{62525909-A320-4177-9964-D68200684BA4}" destId="{8A8919C8-0CB3-47BC-AB2D-AEB354A4BEF0}" srcOrd="1" destOrd="0" presId="urn:microsoft.com/office/officeart/2005/8/layout/vList5"/>
    <dgm:cxn modelId="{D46AF0C6-AC8A-4925-8262-929749826732}" type="presParOf" srcId="{62525909-A320-4177-9964-D68200684BA4}" destId="{3D2110F3-8340-472C-A101-A3343132F799}" srcOrd="2" destOrd="0" presId="urn:microsoft.com/office/officeart/2005/8/layout/vList5"/>
    <dgm:cxn modelId="{27865210-7D9E-4F22-A121-FFED8BAA3218}" type="presParOf" srcId="{3D2110F3-8340-472C-A101-A3343132F799}" destId="{B257DBC8-2EA2-4F0F-B6A5-808F6B747D58}" srcOrd="0" destOrd="0" presId="urn:microsoft.com/office/officeart/2005/8/layout/vList5"/>
    <dgm:cxn modelId="{4DB23FE3-E40E-4C06-AF4C-7F31004CD98F}" type="presParOf" srcId="{3D2110F3-8340-472C-A101-A3343132F799}" destId="{5A7809DF-CB69-4859-9C98-1C33BF9FA295}" srcOrd="1" destOrd="0" presId="urn:microsoft.com/office/officeart/2005/8/layout/vList5"/>
    <dgm:cxn modelId="{78A8B653-CEC1-4646-88BF-531DDD4B9841}" type="presParOf" srcId="{62525909-A320-4177-9964-D68200684BA4}" destId="{8CD34165-B40F-4306-9085-9D85D5B2636E}" srcOrd="3" destOrd="0" presId="urn:microsoft.com/office/officeart/2005/8/layout/vList5"/>
    <dgm:cxn modelId="{9FCA35FE-FF41-45A5-8B4A-01430F8D834A}" type="presParOf" srcId="{62525909-A320-4177-9964-D68200684BA4}" destId="{91D26FAF-C9E5-4DE1-92DE-E320801714C8}" srcOrd="4" destOrd="0" presId="urn:microsoft.com/office/officeart/2005/8/layout/vList5"/>
    <dgm:cxn modelId="{C48BFA2F-30D6-439A-A79E-6A361BAB95EB}" type="presParOf" srcId="{91D26FAF-C9E5-4DE1-92DE-E320801714C8}" destId="{1009E99E-C7A1-4B25-8017-25ABEAC2292B}" srcOrd="0" destOrd="0" presId="urn:microsoft.com/office/officeart/2005/8/layout/vList5"/>
    <dgm:cxn modelId="{ACBBCFFA-906E-4409-B211-5E44D8BC0BFD}" type="presParOf" srcId="{91D26FAF-C9E5-4DE1-92DE-E320801714C8}" destId="{4129792A-8776-4094-B6D8-9E73A0BF161D}" srcOrd="1" destOrd="0" presId="urn:microsoft.com/office/officeart/2005/8/layout/vList5"/>
  </dgm:cxnLst>
  <dgm:bg>
    <a:solidFill>
      <a:schemeClr val="accent2">
        <a:lumMod val="50000"/>
      </a:schemeClr>
    </a:solidFill>
  </dgm:bg>
  <dgm:whole>
    <a:ln>
      <a:solidFill>
        <a:schemeClr val="accent1"/>
      </a:solidFill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9CA745-184F-4CD8-B2B6-C978C979FB6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BB6B57-8190-46B0-AB48-B281CF9A59ED}">
      <dgm:prSet phldrT="[Текст]" custT="1"/>
      <dgm:spPr/>
      <dgm:t>
        <a:bodyPr/>
        <a:lstStyle/>
        <a:p>
          <a:r>
            <a:rPr lang="ru-RU" sz="2400" b="1" baseline="0" dirty="0" smtClean="0">
              <a:solidFill>
                <a:srgbClr val="0000FF"/>
              </a:solidFill>
            </a:rPr>
            <a:t>Генеральная Ассамблея – высший орган ООН</a:t>
          </a:r>
          <a:endParaRPr lang="ru-RU" sz="2400" b="1" baseline="0" dirty="0">
            <a:solidFill>
              <a:srgbClr val="0000FF"/>
            </a:solidFill>
          </a:endParaRPr>
        </a:p>
      </dgm:t>
    </dgm:pt>
    <dgm:pt modelId="{0E752834-EAED-4756-A3EB-4BCCE7B93201}" type="parTrans" cxnId="{1E9D86C7-F5C5-487B-9C84-CF721BCCEA9D}">
      <dgm:prSet/>
      <dgm:spPr/>
      <dgm:t>
        <a:bodyPr/>
        <a:lstStyle/>
        <a:p>
          <a:endParaRPr lang="ru-RU"/>
        </a:p>
      </dgm:t>
    </dgm:pt>
    <dgm:pt modelId="{6F149FF5-AB5F-4AD9-96B1-C88C0699CF87}" type="sibTrans" cxnId="{1E9D86C7-F5C5-487B-9C84-CF721BCCEA9D}">
      <dgm:prSet/>
      <dgm:spPr/>
      <dgm:t>
        <a:bodyPr/>
        <a:lstStyle/>
        <a:p>
          <a:endParaRPr lang="ru-RU"/>
        </a:p>
      </dgm:t>
    </dgm:pt>
    <dgm:pt modelId="{E514C492-A4F8-40AA-97F9-0587EA3DFB35}" type="asst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Совет Безопасности ООН</a:t>
          </a:r>
          <a:endParaRPr lang="ru-RU" sz="1800" b="1" dirty="0">
            <a:solidFill>
              <a:srgbClr val="C00000"/>
            </a:solidFill>
          </a:endParaRPr>
        </a:p>
      </dgm:t>
    </dgm:pt>
    <dgm:pt modelId="{8EC8E205-604E-4DA9-88C6-A87681AFB54E}" type="parTrans" cxnId="{685A82F0-819F-40DF-BC3B-FE6E6C038EDB}">
      <dgm:prSet/>
      <dgm:spPr/>
      <dgm:t>
        <a:bodyPr/>
        <a:lstStyle/>
        <a:p>
          <a:endParaRPr lang="ru-RU" dirty="0"/>
        </a:p>
      </dgm:t>
    </dgm:pt>
    <dgm:pt modelId="{9464D851-D527-4AD0-9FCB-6F500E53631C}" type="sibTrans" cxnId="{685A82F0-819F-40DF-BC3B-FE6E6C038EDB}">
      <dgm:prSet/>
      <dgm:spPr/>
      <dgm:t>
        <a:bodyPr/>
        <a:lstStyle/>
        <a:p>
          <a:endParaRPr lang="ru-RU"/>
        </a:p>
      </dgm:t>
    </dgm:pt>
    <dgm:pt modelId="{8A571610-742F-4AB9-905D-EADC4FD1F6C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5 постоянных членов:  </a:t>
          </a:r>
        </a:p>
        <a:p>
          <a:r>
            <a:rPr lang="ru-RU" dirty="0" smtClean="0"/>
            <a:t>СССР (Россия), США, КНР, Франция, Великобритания</a:t>
          </a:r>
          <a:endParaRPr lang="ru-RU" dirty="0"/>
        </a:p>
      </dgm:t>
    </dgm:pt>
    <dgm:pt modelId="{AD055CF8-CAAE-41CF-A70A-0BA776518C49}" type="parTrans" cxnId="{D726C79B-41D5-438A-BB32-62D9D151F3CE}">
      <dgm:prSet/>
      <dgm:spPr/>
      <dgm:t>
        <a:bodyPr/>
        <a:lstStyle/>
        <a:p>
          <a:endParaRPr lang="ru-RU" dirty="0"/>
        </a:p>
      </dgm:t>
    </dgm:pt>
    <dgm:pt modelId="{06271763-2E99-4722-93DF-C6281646D7AE}" type="sibTrans" cxnId="{D726C79B-41D5-438A-BB32-62D9D151F3CE}">
      <dgm:prSet/>
      <dgm:spPr/>
      <dgm:t>
        <a:bodyPr/>
        <a:lstStyle/>
        <a:p>
          <a:endParaRPr lang="ru-RU"/>
        </a:p>
      </dgm:t>
    </dgm:pt>
    <dgm:pt modelId="{C35DDE90-3472-47D2-BD61-32244DF83116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800" b="1" dirty="0" smtClean="0"/>
        </a:p>
        <a:p>
          <a:pPr>
            <a:spcAft>
              <a:spcPts val="0"/>
            </a:spcAft>
          </a:pPr>
          <a:endParaRPr lang="ru-RU" sz="1800" b="1" dirty="0" smtClean="0"/>
        </a:p>
        <a:p>
          <a:pPr>
            <a:spcAft>
              <a:spcPts val="0"/>
            </a:spcAft>
          </a:pPr>
          <a:endParaRPr lang="ru-RU" sz="1800" b="1" dirty="0" smtClean="0"/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</a:rPr>
            <a:t>10 непостоянных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</a:rPr>
            <a:t>членов:</a:t>
          </a:r>
        </a:p>
        <a:p>
          <a:pPr>
            <a:spcAft>
              <a:spcPts val="0"/>
            </a:spcAft>
          </a:pPr>
          <a:r>
            <a:rPr lang="ru-RU" sz="1600" b="1" dirty="0" smtClean="0"/>
            <a:t>3 места Африка</a:t>
          </a:r>
        </a:p>
        <a:p>
          <a:pPr>
            <a:spcAft>
              <a:spcPts val="0"/>
            </a:spcAft>
          </a:pPr>
          <a:r>
            <a:rPr lang="ru-RU" sz="1600" b="1" dirty="0" smtClean="0"/>
            <a:t>2 места Азия</a:t>
          </a:r>
        </a:p>
        <a:p>
          <a:pPr>
            <a:spcAft>
              <a:spcPts val="0"/>
            </a:spcAft>
          </a:pPr>
          <a:r>
            <a:rPr lang="ru-RU" sz="1600" b="1" dirty="0" smtClean="0"/>
            <a:t>2 места Лат. Америка</a:t>
          </a:r>
        </a:p>
        <a:p>
          <a:pPr>
            <a:spcAft>
              <a:spcPts val="0"/>
            </a:spcAft>
          </a:pPr>
          <a:r>
            <a:rPr lang="ru-RU" sz="1600" b="1" dirty="0" smtClean="0"/>
            <a:t>2 места Зап. Европа, Канада, Австралия, Новая Зеландия,</a:t>
          </a:r>
        </a:p>
        <a:p>
          <a:pPr>
            <a:spcAft>
              <a:spcPts val="0"/>
            </a:spcAft>
          </a:pPr>
          <a:r>
            <a:rPr lang="ru-RU" sz="1600" b="1" dirty="0" smtClean="0"/>
            <a:t>1 место – Восточная Европа</a:t>
          </a:r>
        </a:p>
        <a:p>
          <a:pPr>
            <a:spcAft>
              <a:spcPts val="0"/>
            </a:spcAft>
          </a:pPr>
          <a:endParaRPr lang="ru-RU" sz="1600" b="1" dirty="0" smtClean="0"/>
        </a:p>
        <a:p>
          <a:pPr>
            <a:spcAft>
              <a:spcPts val="0"/>
            </a:spcAft>
          </a:pPr>
          <a:endParaRPr lang="ru-RU" sz="2000" b="1" dirty="0" smtClean="0"/>
        </a:p>
        <a:p>
          <a:pPr>
            <a:spcAft>
              <a:spcPts val="0"/>
            </a:spcAft>
          </a:pPr>
          <a:endParaRPr lang="ru-RU" sz="2000" b="1" dirty="0"/>
        </a:p>
      </dgm:t>
    </dgm:pt>
    <dgm:pt modelId="{9B4F7838-371B-48D6-8736-2FC68701CA9C}" type="parTrans" cxnId="{6F9B79DC-3E13-4741-ADC0-79CF7CFFEFF7}">
      <dgm:prSet/>
      <dgm:spPr/>
      <dgm:t>
        <a:bodyPr/>
        <a:lstStyle/>
        <a:p>
          <a:endParaRPr lang="ru-RU" dirty="0"/>
        </a:p>
      </dgm:t>
    </dgm:pt>
    <dgm:pt modelId="{AE365844-6630-41AA-A285-8C34B7B45237}" type="sibTrans" cxnId="{6F9B79DC-3E13-4741-ADC0-79CF7CFFEFF7}">
      <dgm:prSet/>
      <dgm:spPr/>
      <dgm:t>
        <a:bodyPr/>
        <a:lstStyle/>
        <a:p>
          <a:endParaRPr lang="ru-RU"/>
        </a:p>
      </dgm:t>
    </dgm:pt>
    <dgm:pt modelId="{9ADFA42C-5FAB-49D6-8FD1-1A7E5DB44FDF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2000" b="1" dirty="0" smtClean="0"/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Компетенция</a:t>
          </a:r>
        </a:p>
        <a:p>
          <a:pPr>
            <a:spcAft>
              <a:spcPts val="0"/>
            </a:spcAft>
          </a:pPr>
          <a:r>
            <a:rPr lang="ru-RU" sz="1200" dirty="0" smtClean="0"/>
            <a:t>Принятие принудительных мер</a:t>
          </a:r>
        </a:p>
        <a:p>
          <a:pPr>
            <a:spcAft>
              <a:spcPts val="0"/>
            </a:spcAft>
          </a:pPr>
          <a:r>
            <a:rPr lang="ru-RU" sz="1200" dirty="0" smtClean="0"/>
            <a:t>Рекомендации о приеме </a:t>
          </a:r>
        </a:p>
        <a:p>
          <a:pPr>
            <a:spcAft>
              <a:spcPts val="0"/>
            </a:spcAft>
          </a:pPr>
          <a:r>
            <a:rPr lang="ru-RU" sz="1200" dirty="0" smtClean="0"/>
            <a:t>в ООН</a:t>
          </a:r>
        </a:p>
        <a:p>
          <a:pPr>
            <a:spcAft>
              <a:spcPts val="0"/>
            </a:spcAft>
          </a:pPr>
          <a:r>
            <a:rPr lang="ru-RU" sz="1200" dirty="0" smtClean="0"/>
            <a:t>Выборы членов Международного суда</a:t>
          </a:r>
        </a:p>
        <a:p>
          <a:pPr>
            <a:spcAft>
              <a:spcPts val="0"/>
            </a:spcAft>
          </a:pPr>
          <a:r>
            <a:rPr lang="ru-RU" sz="1200" dirty="0" smtClean="0"/>
            <a:t>Мирное решение споров</a:t>
          </a:r>
        </a:p>
        <a:p>
          <a:pPr>
            <a:spcAft>
              <a:spcPts val="0"/>
            </a:spcAft>
          </a:pPr>
          <a:r>
            <a:rPr lang="ru-RU" sz="1200" dirty="0" smtClean="0"/>
            <a:t>Рекомендации о назначении Генерального секретаря</a:t>
          </a:r>
        </a:p>
        <a:p>
          <a:pPr>
            <a:spcAft>
              <a:spcPts val="0"/>
            </a:spcAft>
          </a:pPr>
          <a:r>
            <a:rPr lang="ru-RU" sz="1200" dirty="0" smtClean="0"/>
            <a:t>Рассмотрение вопросов </a:t>
          </a:r>
        </a:p>
        <a:p>
          <a:pPr>
            <a:spcAft>
              <a:spcPts val="0"/>
            </a:spcAft>
          </a:pPr>
          <a:r>
            <a:rPr lang="ru-RU" sz="1200" dirty="0" smtClean="0"/>
            <a:t>поддержания международного мира </a:t>
          </a:r>
        </a:p>
        <a:p>
          <a:pPr>
            <a:spcAft>
              <a:spcPts val="0"/>
            </a:spcAft>
          </a:pPr>
          <a:r>
            <a:rPr lang="ru-RU" sz="1200" dirty="0" smtClean="0"/>
            <a:t>и безопасности</a:t>
          </a:r>
        </a:p>
        <a:p>
          <a:pPr>
            <a:spcAft>
              <a:spcPts val="0"/>
            </a:spcAft>
          </a:pPr>
          <a:endParaRPr lang="ru-RU" sz="1600" dirty="0"/>
        </a:p>
      </dgm:t>
    </dgm:pt>
    <dgm:pt modelId="{3AD6180C-FCC4-44B0-A8B0-84948B4115CA}" type="parTrans" cxnId="{435A7032-70F6-49D7-A945-40490D6B052E}">
      <dgm:prSet/>
      <dgm:spPr/>
      <dgm:t>
        <a:bodyPr/>
        <a:lstStyle/>
        <a:p>
          <a:endParaRPr lang="ru-RU" dirty="0"/>
        </a:p>
      </dgm:t>
    </dgm:pt>
    <dgm:pt modelId="{83E6CFAC-05F8-426C-851F-3DA72DAAE581}" type="sibTrans" cxnId="{435A7032-70F6-49D7-A945-40490D6B052E}">
      <dgm:prSet/>
      <dgm:spPr/>
      <dgm:t>
        <a:bodyPr/>
        <a:lstStyle/>
        <a:p>
          <a:endParaRPr lang="ru-RU"/>
        </a:p>
      </dgm:t>
    </dgm:pt>
    <dgm:pt modelId="{182A36DD-CD30-4957-AEB6-C19B85B6F06A}" type="pres">
      <dgm:prSet presAssocID="{999CA745-184F-4CD8-B2B6-C978C979FB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1778E4-3224-4E61-86EF-89A4C56DF2D9}" type="pres">
      <dgm:prSet presAssocID="{F5BB6B57-8190-46B0-AB48-B281CF9A59ED}" presName="hierRoot1" presStyleCnt="0">
        <dgm:presLayoutVars>
          <dgm:hierBranch val="init"/>
        </dgm:presLayoutVars>
      </dgm:prSet>
      <dgm:spPr/>
    </dgm:pt>
    <dgm:pt modelId="{E2B003B1-57F0-43AA-9455-37E99D3C5477}" type="pres">
      <dgm:prSet presAssocID="{F5BB6B57-8190-46B0-AB48-B281CF9A59ED}" presName="rootComposite1" presStyleCnt="0"/>
      <dgm:spPr/>
    </dgm:pt>
    <dgm:pt modelId="{1A04C743-D25C-49CE-AEB5-3486330660B7}" type="pres">
      <dgm:prSet presAssocID="{F5BB6B57-8190-46B0-AB48-B281CF9A59ED}" presName="rootText1" presStyleLbl="node0" presStyleIdx="0" presStyleCnt="1" custScaleX="630140" custScaleY="109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4816C6-5804-4432-8F8E-FECCF4067E12}" type="pres">
      <dgm:prSet presAssocID="{F5BB6B57-8190-46B0-AB48-B281CF9A59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552133-D808-440D-8546-FD2C2A7A8986}" type="pres">
      <dgm:prSet presAssocID="{F5BB6B57-8190-46B0-AB48-B281CF9A59ED}" presName="hierChild2" presStyleCnt="0"/>
      <dgm:spPr/>
    </dgm:pt>
    <dgm:pt modelId="{3854B00D-6D52-4EA9-A940-5CA287CF54F2}" type="pres">
      <dgm:prSet presAssocID="{AD055CF8-CAAE-41CF-A70A-0BA776518C4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A3738EF3-E42A-43A7-8031-BEA2FC45267F}" type="pres">
      <dgm:prSet presAssocID="{8A571610-742F-4AB9-905D-EADC4FD1F6C3}" presName="hierRoot2" presStyleCnt="0">
        <dgm:presLayoutVars>
          <dgm:hierBranch val="init"/>
        </dgm:presLayoutVars>
      </dgm:prSet>
      <dgm:spPr/>
    </dgm:pt>
    <dgm:pt modelId="{24538CAD-5964-4B51-9CD7-0AE7220466E1}" type="pres">
      <dgm:prSet presAssocID="{8A571610-742F-4AB9-905D-EADC4FD1F6C3}" presName="rootComposite" presStyleCnt="0"/>
      <dgm:spPr/>
    </dgm:pt>
    <dgm:pt modelId="{F279BBC4-279C-4D80-891B-60C6820E83E8}" type="pres">
      <dgm:prSet presAssocID="{8A571610-742F-4AB9-905D-EADC4FD1F6C3}" presName="rootText" presStyleLbl="node2" presStyleIdx="0" presStyleCnt="3" custScaleX="147355" custScaleY="406688" custLinFactNeighborX="11991" custLinFactNeighborY="31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10E3DC-0E71-419B-96C2-8780CA987AD7}" type="pres">
      <dgm:prSet presAssocID="{8A571610-742F-4AB9-905D-EADC4FD1F6C3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F05672-C55D-4203-9513-5265EAA0BE6C}" type="pres">
      <dgm:prSet presAssocID="{8A571610-742F-4AB9-905D-EADC4FD1F6C3}" presName="hierChild4" presStyleCnt="0"/>
      <dgm:spPr/>
    </dgm:pt>
    <dgm:pt modelId="{300B06F4-3BEB-4F03-BCA0-C395CE482330}" type="pres">
      <dgm:prSet presAssocID="{8A571610-742F-4AB9-905D-EADC4FD1F6C3}" presName="hierChild5" presStyleCnt="0"/>
      <dgm:spPr/>
    </dgm:pt>
    <dgm:pt modelId="{FCFF495F-2ACF-45A4-8157-93A85DEB53DB}" type="pres">
      <dgm:prSet presAssocID="{9B4F7838-371B-48D6-8736-2FC68701CA9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4262941-BE38-4144-A10A-570AF0260E5A}" type="pres">
      <dgm:prSet presAssocID="{C35DDE90-3472-47D2-BD61-32244DF83116}" presName="hierRoot2" presStyleCnt="0">
        <dgm:presLayoutVars>
          <dgm:hierBranch val="init"/>
        </dgm:presLayoutVars>
      </dgm:prSet>
      <dgm:spPr/>
    </dgm:pt>
    <dgm:pt modelId="{96963FBB-62AA-411D-A2D0-2015AC0F33ED}" type="pres">
      <dgm:prSet presAssocID="{C35DDE90-3472-47D2-BD61-32244DF83116}" presName="rootComposite" presStyleCnt="0"/>
      <dgm:spPr/>
    </dgm:pt>
    <dgm:pt modelId="{7F465E58-700E-487D-A068-56C1C8F537F9}" type="pres">
      <dgm:prSet presAssocID="{C35DDE90-3472-47D2-BD61-32244DF83116}" presName="rootText" presStyleLbl="node2" presStyleIdx="1" presStyleCnt="3" custScaleX="259539" custScaleY="434610" custLinFactNeighborX="-33" custLinFactNeighborY="31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DFD62-1346-4815-B790-0C940D040F20}" type="pres">
      <dgm:prSet presAssocID="{C35DDE90-3472-47D2-BD61-32244DF83116}" presName="rootConnector" presStyleLbl="node2" presStyleIdx="1" presStyleCnt="3"/>
      <dgm:spPr/>
      <dgm:t>
        <a:bodyPr/>
        <a:lstStyle/>
        <a:p>
          <a:endParaRPr lang="ru-RU"/>
        </a:p>
      </dgm:t>
    </dgm:pt>
    <dgm:pt modelId="{E59ACEA6-E15A-40CA-BA86-2AA5EE3DA575}" type="pres">
      <dgm:prSet presAssocID="{C35DDE90-3472-47D2-BD61-32244DF83116}" presName="hierChild4" presStyleCnt="0"/>
      <dgm:spPr/>
    </dgm:pt>
    <dgm:pt modelId="{0352B7AE-5749-4A5D-8F78-94EEBAD8A15B}" type="pres">
      <dgm:prSet presAssocID="{C35DDE90-3472-47D2-BD61-32244DF83116}" presName="hierChild5" presStyleCnt="0"/>
      <dgm:spPr/>
    </dgm:pt>
    <dgm:pt modelId="{FFDC8AAE-2EA1-4CDF-81E4-08B474092E32}" type="pres">
      <dgm:prSet presAssocID="{3AD6180C-FCC4-44B0-A8B0-84948B4115C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5251711-A736-4B04-A868-8DB165B6D3A0}" type="pres">
      <dgm:prSet presAssocID="{9ADFA42C-5FAB-49D6-8FD1-1A7E5DB44FDF}" presName="hierRoot2" presStyleCnt="0">
        <dgm:presLayoutVars>
          <dgm:hierBranch val="init"/>
        </dgm:presLayoutVars>
      </dgm:prSet>
      <dgm:spPr/>
    </dgm:pt>
    <dgm:pt modelId="{018B3B3A-04DD-46BF-AEF3-9B484DC70939}" type="pres">
      <dgm:prSet presAssocID="{9ADFA42C-5FAB-49D6-8FD1-1A7E5DB44FDF}" presName="rootComposite" presStyleCnt="0"/>
      <dgm:spPr/>
    </dgm:pt>
    <dgm:pt modelId="{1A989B93-E6DA-49A1-9CB1-213C912A7F7D}" type="pres">
      <dgm:prSet presAssocID="{9ADFA42C-5FAB-49D6-8FD1-1A7E5DB44FDF}" presName="rootText" presStyleLbl="node2" presStyleIdx="2" presStyleCnt="3" custScaleX="255725" custScaleY="461881" custLinFactNeighborX="-9999" custLinFactNeighborY="2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A01CE-824C-4F6B-82D9-7A88731A55DA}" type="pres">
      <dgm:prSet presAssocID="{9ADFA42C-5FAB-49D6-8FD1-1A7E5DB44F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43920A-C4AF-4B7E-8230-EBF64FAABDF8}" type="pres">
      <dgm:prSet presAssocID="{9ADFA42C-5FAB-49D6-8FD1-1A7E5DB44FDF}" presName="hierChild4" presStyleCnt="0"/>
      <dgm:spPr/>
    </dgm:pt>
    <dgm:pt modelId="{085D89C5-0A4D-4BB6-B719-DADE32BC3AA8}" type="pres">
      <dgm:prSet presAssocID="{9ADFA42C-5FAB-49D6-8FD1-1A7E5DB44FDF}" presName="hierChild5" presStyleCnt="0"/>
      <dgm:spPr/>
    </dgm:pt>
    <dgm:pt modelId="{CEDF1B9D-223E-407F-AFF6-922050765543}" type="pres">
      <dgm:prSet presAssocID="{F5BB6B57-8190-46B0-AB48-B281CF9A59ED}" presName="hierChild3" presStyleCnt="0"/>
      <dgm:spPr/>
    </dgm:pt>
    <dgm:pt modelId="{2751E5E8-0C7C-4DB4-8F14-4D9737CD845D}" type="pres">
      <dgm:prSet presAssocID="{8EC8E205-604E-4DA9-88C6-A87681AFB54E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087B2269-68EF-4EF7-B38C-2A8BEC67EDA7}" type="pres">
      <dgm:prSet presAssocID="{E514C492-A4F8-40AA-97F9-0587EA3DFB35}" presName="hierRoot3" presStyleCnt="0">
        <dgm:presLayoutVars>
          <dgm:hierBranch val="init"/>
        </dgm:presLayoutVars>
      </dgm:prSet>
      <dgm:spPr/>
    </dgm:pt>
    <dgm:pt modelId="{2120663F-1385-4E67-9BEB-D52D2C8389D0}" type="pres">
      <dgm:prSet presAssocID="{E514C492-A4F8-40AA-97F9-0587EA3DFB35}" presName="rootComposite3" presStyleCnt="0"/>
      <dgm:spPr/>
    </dgm:pt>
    <dgm:pt modelId="{30C4FBEC-6073-4D57-8515-E5ACC6C4915C}" type="pres">
      <dgm:prSet presAssocID="{E514C492-A4F8-40AA-97F9-0587EA3DFB35}" presName="rootText3" presStyleLbl="asst1" presStyleIdx="0" presStyleCnt="1" custScaleX="320602" custScaleY="105448" custLinFactNeighborX="-3204" custLinFactNeighborY="8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B108E8-56D4-4979-B921-14687F401A06}" type="pres">
      <dgm:prSet presAssocID="{E514C492-A4F8-40AA-97F9-0587EA3DFB3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D20CC80-D5AD-42E2-AB36-2557C2BC1F99}" type="pres">
      <dgm:prSet presAssocID="{E514C492-A4F8-40AA-97F9-0587EA3DFB35}" presName="hierChild6" presStyleCnt="0"/>
      <dgm:spPr/>
    </dgm:pt>
    <dgm:pt modelId="{03F530BE-4335-4D81-ABD6-97D89F471167}" type="pres">
      <dgm:prSet presAssocID="{E514C492-A4F8-40AA-97F9-0587EA3DFB35}" presName="hierChild7" presStyleCnt="0"/>
      <dgm:spPr/>
    </dgm:pt>
  </dgm:ptLst>
  <dgm:cxnLst>
    <dgm:cxn modelId="{1E9D86C7-F5C5-487B-9C84-CF721BCCEA9D}" srcId="{999CA745-184F-4CD8-B2B6-C978C979FB67}" destId="{F5BB6B57-8190-46B0-AB48-B281CF9A59ED}" srcOrd="0" destOrd="0" parTransId="{0E752834-EAED-4756-A3EB-4BCCE7B93201}" sibTransId="{6F149FF5-AB5F-4AD9-96B1-C88C0699CF87}"/>
    <dgm:cxn modelId="{685A82F0-819F-40DF-BC3B-FE6E6C038EDB}" srcId="{F5BB6B57-8190-46B0-AB48-B281CF9A59ED}" destId="{E514C492-A4F8-40AA-97F9-0587EA3DFB35}" srcOrd="0" destOrd="0" parTransId="{8EC8E205-604E-4DA9-88C6-A87681AFB54E}" sibTransId="{9464D851-D527-4AD0-9FCB-6F500E53631C}"/>
    <dgm:cxn modelId="{57B392CB-2F38-4605-AE74-1132DD4897D0}" type="presOf" srcId="{F5BB6B57-8190-46B0-AB48-B281CF9A59ED}" destId="{F24816C6-5804-4432-8F8E-FECCF4067E12}" srcOrd="1" destOrd="0" presId="urn:microsoft.com/office/officeart/2005/8/layout/orgChart1"/>
    <dgm:cxn modelId="{CBC25477-FB90-4867-BC75-8FB5931EF445}" type="presOf" srcId="{9B4F7838-371B-48D6-8736-2FC68701CA9C}" destId="{FCFF495F-2ACF-45A4-8157-93A85DEB53DB}" srcOrd="0" destOrd="0" presId="urn:microsoft.com/office/officeart/2005/8/layout/orgChart1"/>
    <dgm:cxn modelId="{D726C79B-41D5-438A-BB32-62D9D151F3CE}" srcId="{F5BB6B57-8190-46B0-AB48-B281CF9A59ED}" destId="{8A571610-742F-4AB9-905D-EADC4FD1F6C3}" srcOrd="1" destOrd="0" parTransId="{AD055CF8-CAAE-41CF-A70A-0BA776518C49}" sibTransId="{06271763-2E99-4722-93DF-C6281646D7AE}"/>
    <dgm:cxn modelId="{EE8C3D4D-CE09-44F4-BED1-5438D27FF878}" type="presOf" srcId="{AD055CF8-CAAE-41CF-A70A-0BA776518C49}" destId="{3854B00D-6D52-4EA9-A940-5CA287CF54F2}" srcOrd="0" destOrd="0" presId="urn:microsoft.com/office/officeart/2005/8/layout/orgChart1"/>
    <dgm:cxn modelId="{9D507582-6E31-44E5-89E3-A65C72904767}" type="presOf" srcId="{C35DDE90-3472-47D2-BD61-32244DF83116}" destId="{7F465E58-700E-487D-A068-56C1C8F537F9}" srcOrd="0" destOrd="0" presId="urn:microsoft.com/office/officeart/2005/8/layout/orgChart1"/>
    <dgm:cxn modelId="{AFD2E6E6-B649-48A2-939F-8B4ED2EEE24C}" type="presOf" srcId="{E514C492-A4F8-40AA-97F9-0587EA3DFB35}" destId="{30C4FBEC-6073-4D57-8515-E5ACC6C4915C}" srcOrd="0" destOrd="0" presId="urn:microsoft.com/office/officeart/2005/8/layout/orgChart1"/>
    <dgm:cxn modelId="{2DDE0360-3D64-4A17-A5F8-B160F6B33A25}" type="presOf" srcId="{8A571610-742F-4AB9-905D-EADC4FD1F6C3}" destId="{9110E3DC-0E71-419B-96C2-8780CA987AD7}" srcOrd="1" destOrd="0" presId="urn:microsoft.com/office/officeart/2005/8/layout/orgChart1"/>
    <dgm:cxn modelId="{6F9B79DC-3E13-4741-ADC0-79CF7CFFEFF7}" srcId="{F5BB6B57-8190-46B0-AB48-B281CF9A59ED}" destId="{C35DDE90-3472-47D2-BD61-32244DF83116}" srcOrd="2" destOrd="0" parTransId="{9B4F7838-371B-48D6-8736-2FC68701CA9C}" sibTransId="{AE365844-6630-41AA-A285-8C34B7B45237}"/>
    <dgm:cxn modelId="{5A29EAA3-F30E-45F8-B2CE-85BC93E5AEF7}" type="presOf" srcId="{8EC8E205-604E-4DA9-88C6-A87681AFB54E}" destId="{2751E5E8-0C7C-4DB4-8F14-4D9737CD845D}" srcOrd="0" destOrd="0" presId="urn:microsoft.com/office/officeart/2005/8/layout/orgChart1"/>
    <dgm:cxn modelId="{F4D8FAD2-F2B9-43B8-9F7E-EC0F5C113B2C}" type="presOf" srcId="{3AD6180C-FCC4-44B0-A8B0-84948B4115CA}" destId="{FFDC8AAE-2EA1-4CDF-81E4-08B474092E32}" srcOrd="0" destOrd="0" presId="urn:microsoft.com/office/officeart/2005/8/layout/orgChart1"/>
    <dgm:cxn modelId="{CA058D37-774B-48C7-96CF-F411FF997B8C}" type="presOf" srcId="{F5BB6B57-8190-46B0-AB48-B281CF9A59ED}" destId="{1A04C743-D25C-49CE-AEB5-3486330660B7}" srcOrd="0" destOrd="0" presId="urn:microsoft.com/office/officeart/2005/8/layout/orgChart1"/>
    <dgm:cxn modelId="{89CE0F5A-F24D-4D1B-B357-520AF350C926}" type="presOf" srcId="{9ADFA42C-5FAB-49D6-8FD1-1A7E5DB44FDF}" destId="{247A01CE-824C-4F6B-82D9-7A88731A55DA}" srcOrd="1" destOrd="0" presId="urn:microsoft.com/office/officeart/2005/8/layout/orgChart1"/>
    <dgm:cxn modelId="{DD5DCB06-F4AA-461B-8E71-8FFD6E5F8269}" type="presOf" srcId="{8A571610-742F-4AB9-905D-EADC4FD1F6C3}" destId="{F279BBC4-279C-4D80-891B-60C6820E83E8}" srcOrd="0" destOrd="0" presId="urn:microsoft.com/office/officeart/2005/8/layout/orgChart1"/>
    <dgm:cxn modelId="{F2AD6621-6762-4E3A-B023-B6DAD231EDEF}" type="presOf" srcId="{999CA745-184F-4CD8-B2B6-C978C979FB67}" destId="{182A36DD-CD30-4957-AEB6-C19B85B6F06A}" srcOrd="0" destOrd="0" presId="urn:microsoft.com/office/officeart/2005/8/layout/orgChart1"/>
    <dgm:cxn modelId="{24B5CC03-EBC8-4FFD-A89F-0389CDB42DD2}" type="presOf" srcId="{E514C492-A4F8-40AA-97F9-0587EA3DFB35}" destId="{C0B108E8-56D4-4979-B921-14687F401A06}" srcOrd="1" destOrd="0" presId="urn:microsoft.com/office/officeart/2005/8/layout/orgChart1"/>
    <dgm:cxn modelId="{435A7032-70F6-49D7-A945-40490D6B052E}" srcId="{F5BB6B57-8190-46B0-AB48-B281CF9A59ED}" destId="{9ADFA42C-5FAB-49D6-8FD1-1A7E5DB44FDF}" srcOrd="3" destOrd="0" parTransId="{3AD6180C-FCC4-44B0-A8B0-84948B4115CA}" sibTransId="{83E6CFAC-05F8-426C-851F-3DA72DAAE581}"/>
    <dgm:cxn modelId="{DD782382-3C60-40F1-B883-D06AF27027B3}" type="presOf" srcId="{C35DDE90-3472-47D2-BD61-32244DF83116}" destId="{14BDFD62-1346-4815-B790-0C940D040F20}" srcOrd="1" destOrd="0" presId="urn:microsoft.com/office/officeart/2005/8/layout/orgChart1"/>
    <dgm:cxn modelId="{B2B27FC3-1E30-4072-AFE9-BC532F9D819D}" type="presOf" srcId="{9ADFA42C-5FAB-49D6-8FD1-1A7E5DB44FDF}" destId="{1A989B93-E6DA-49A1-9CB1-213C912A7F7D}" srcOrd="0" destOrd="0" presId="urn:microsoft.com/office/officeart/2005/8/layout/orgChart1"/>
    <dgm:cxn modelId="{211EDF4E-F7D3-4817-ACF0-C3B4355D003C}" type="presParOf" srcId="{182A36DD-CD30-4957-AEB6-C19B85B6F06A}" destId="{131778E4-3224-4E61-86EF-89A4C56DF2D9}" srcOrd="0" destOrd="0" presId="urn:microsoft.com/office/officeart/2005/8/layout/orgChart1"/>
    <dgm:cxn modelId="{A8DD2A35-08F5-4B80-9350-095F0E028C6F}" type="presParOf" srcId="{131778E4-3224-4E61-86EF-89A4C56DF2D9}" destId="{E2B003B1-57F0-43AA-9455-37E99D3C5477}" srcOrd="0" destOrd="0" presId="urn:microsoft.com/office/officeart/2005/8/layout/orgChart1"/>
    <dgm:cxn modelId="{13EBBEA6-A565-464D-A46A-7BD2B5858B16}" type="presParOf" srcId="{E2B003B1-57F0-43AA-9455-37E99D3C5477}" destId="{1A04C743-D25C-49CE-AEB5-3486330660B7}" srcOrd="0" destOrd="0" presId="urn:microsoft.com/office/officeart/2005/8/layout/orgChart1"/>
    <dgm:cxn modelId="{E3F8C359-FCCA-42B0-A02E-2731A674933E}" type="presParOf" srcId="{E2B003B1-57F0-43AA-9455-37E99D3C5477}" destId="{F24816C6-5804-4432-8F8E-FECCF4067E12}" srcOrd="1" destOrd="0" presId="urn:microsoft.com/office/officeart/2005/8/layout/orgChart1"/>
    <dgm:cxn modelId="{FCF81D6C-8FA1-47D2-82CA-7B59E9C0BEFD}" type="presParOf" srcId="{131778E4-3224-4E61-86EF-89A4C56DF2D9}" destId="{9D552133-D808-440D-8546-FD2C2A7A8986}" srcOrd="1" destOrd="0" presId="urn:microsoft.com/office/officeart/2005/8/layout/orgChart1"/>
    <dgm:cxn modelId="{2ACB9A5E-1173-40B0-9882-9C512BDCB698}" type="presParOf" srcId="{9D552133-D808-440D-8546-FD2C2A7A8986}" destId="{3854B00D-6D52-4EA9-A940-5CA287CF54F2}" srcOrd="0" destOrd="0" presId="urn:microsoft.com/office/officeart/2005/8/layout/orgChart1"/>
    <dgm:cxn modelId="{37791331-CB9D-44F6-88C0-54E0289AD220}" type="presParOf" srcId="{9D552133-D808-440D-8546-FD2C2A7A8986}" destId="{A3738EF3-E42A-43A7-8031-BEA2FC45267F}" srcOrd="1" destOrd="0" presId="urn:microsoft.com/office/officeart/2005/8/layout/orgChart1"/>
    <dgm:cxn modelId="{4EA297DA-7354-4CA0-88D0-95FF33D4B6E7}" type="presParOf" srcId="{A3738EF3-E42A-43A7-8031-BEA2FC45267F}" destId="{24538CAD-5964-4B51-9CD7-0AE7220466E1}" srcOrd="0" destOrd="0" presId="urn:microsoft.com/office/officeart/2005/8/layout/orgChart1"/>
    <dgm:cxn modelId="{BAFE3CA8-7EA7-436D-8110-E1EBD21C73F3}" type="presParOf" srcId="{24538CAD-5964-4B51-9CD7-0AE7220466E1}" destId="{F279BBC4-279C-4D80-891B-60C6820E83E8}" srcOrd="0" destOrd="0" presId="urn:microsoft.com/office/officeart/2005/8/layout/orgChart1"/>
    <dgm:cxn modelId="{70F1712B-B597-4251-BF56-D1296AB83673}" type="presParOf" srcId="{24538CAD-5964-4B51-9CD7-0AE7220466E1}" destId="{9110E3DC-0E71-419B-96C2-8780CA987AD7}" srcOrd="1" destOrd="0" presId="urn:microsoft.com/office/officeart/2005/8/layout/orgChart1"/>
    <dgm:cxn modelId="{70ABEA98-925E-4B7C-987F-A5EBB369840A}" type="presParOf" srcId="{A3738EF3-E42A-43A7-8031-BEA2FC45267F}" destId="{71F05672-C55D-4203-9513-5265EAA0BE6C}" srcOrd="1" destOrd="0" presId="urn:microsoft.com/office/officeart/2005/8/layout/orgChart1"/>
    <dgm:cxn modelId="{21100548-0B8D-4D9D-B172-D1E9889DFBF7}" type="presParOf" srcId="{A3738EF3-E42A-43A7-8031-BEA2FC45267F}" destId="{300B06F4-3BEB-4F03-BCA0-C395CE482330}" srcOrd="2" destOrd="0" presId="urn:microsoft.com/office/officeart/2005/8/layout/orgChart1"/>
    <dgm:cxn modelId="{574568CA-2C09-488E-89F9-D6F5B60B60BC}" type="presParOf" srcId="{9D552133-D808-440D-8546-FD2C2A7A8986}" destId="{FCFF495F-2ACF-45A4-8157-93A85DEB53DB}" srcOrd="2" destOrd="0" presId="urn:microsoft.com/office/officeart/2005/8/layout/orgChart1"/>
    <dgm:cxn modelId="{2D9A4B0D-FB04-46F3-AD97-9BEFA115EB86}" type="presParOf" srcId="{9D552133-D808-440D-8546-FD2C2A7A8986}" destId="{B4262941-BE38-4144-A10A-570AF0260E5A}" srcOrd="3" destOrd="0" presId="urn:microsoft.com/office/officeart/2005/8/layout/orgChart1"/>
    <dgm:cxn modelId="{A6E537B9-B5A1-4789-B97A-C233F99D5814}" type="presParOf" srcId="{B4262941-BE38-4144-A10A-570AF0260E5A}" destId="{96963FBB-62AA-411D-A2D0-2015AC0F33ED}" srcOrd="0" destOrd="0" presId="urn:microsoft.com/office/officeart/2005/8/layout/orgChart1"/>
    <dgm:cxn modelId="{B350C559-7710-4EA5-B00B-AEF3A7C4F7A9}" type="presParOf" srcId="{96963FBB-62AA-411D-A2D0-2015AC0F33ED}" destId="{7F465E58-700E-487D-A068-56C1C8F537F9}" srcOrd="0" destOrd="0" presId="urn:microsoft.com/office/officeart/2005/8/layout/orgChart1"/>
    <dgm:cxn modelId="{169BE154-8D28-4C43-AEA0-12DCD77EFC6A}" type="presParOf" srcId="{96963FBB-62AA-411D-A2D0-2015AC0F33ED}" destId="{14BDFD62-1346-4815-B790-0C940D040F20}" srcOrd="1" destOrd="0" presId="urn:microsoft.com/office/officeart/2005/8/layout/orgChart1"/>
    <dgm:cxn modelId="{01B0EC7C-73EB-4901-B833-23F4FDFE1BA5}" type="presParOf" srcId="{B4262941-BE38-4144-A10A-570AF0260E5A}" destId="{E59ACEA6-E15A-40CA-BA86-2AA5EE3DA575}" srcOrd="1" destOrd="0" presId="urn:microsoft.com/office/officeart/2005/8/layout/orgChart1"/>
    <dgm:cxn modelId="{B6106D97-0A15-444E-874E-5E9570207913}" type="presParOf" srcId="{B4262941-BE38-4144-A10A-570AF0260E5A}" destId="{0352B7AE-5749-4A5D-8F78-94EEBAD8A15B}" srcOrd="2" destOrd="0" presId="urn:microsoft.com/office/officeart/2005/8/layout/orgChart1"/>
    <dgm:cxn modelId="{3EADCB52-237F-4DAD-AFD5-FFEF31267160}" type="presParOf" srcId="{9D552133-D808-440D-8546-FD2C2A7A8986}" destId="{FFDC8AAE-2EA1-4CDF-81E4-08B474092E32}" srcOrd="4" destOrd="0" presId="urn:microsoft.com/office/officeart/2005/8/layout/orgChart1"/>
    <dgm:cxn modelId="{973B5C3F-81EC-47B1-809C-ED65BEE365B5}" type="presParOf" srcId="{9D552133-D808-440D-8546-FD2C2A7A8986}" destId="{55251711-A736-4B04-A868-8DB165B6D3A0}" srcOrd="5" destOrd="0" presId="urn:microsoft.com/office/officeart/2005/8/layout/orgChart1"/>
    <dgm:cxn modelId="{5F446235-DDAC-4446-BE59-D36C56A0B043}" type="presParOf" srcId="{55251711-A736-4B04-A868-8DB165B6D3A0}" destId="{018B3B3A-04DD-46BF-AEF3-9B484DC70939}" srcOrd="0" destOrd="0" presId="urn:microsoft.com/office/officeart/2005/8/layout/orgChart1"/>
    <dgm:cxn modelId="{303263FE-59C3-4C8D-899A-9E6129E9FCC1}" type="presParOf" srcId="{018B3B3A-04DD-46BF-AEF3-9B484DC70939}" destId="{1A989B93-E6DA-49A1-9CB1-213C912A7F7D}" srcOrd="0" destOrd="0" presId="urn:microsoft.com/office/officeart/2005/8/layout/orgChart1"/>
    <dgm:cxn modelId="{FACAAEB2-959D-4ED0-BDAE-1F3C67838889}" type="presParOf" srcId="{018B3B3A-04DD-46BF-AEF3-9B484DC70939}" destId="{247A01CE-824C-4F6B-82D9-7A88731A55DA}" srcOrd="1" destOrd="0" presId="urn:microsoft.com/office/officeart/2005/8/layout/orgChart1"/>
    <dgm:cxn modelId="{FBF08438-E760-4E9F-A919-E1B475B3FBDB}" type="presParOf" srcId="{55251711-A736-4B04-A868-8DB165B6D3A0}" destId="{5C43920A-C4AF-4B7E-8230-EBF64FAABDF8}" srcOrd="1" destOrd="0" presId="urn:microsoft.com/office/officeart/2005/8/layout/orgChart1"/>
    <dgm:cxn modelId="{36D61350-1093-46C2-B827-30BFDF53604F}" type="presParOf" srcId="{55251711-A736-4B04-A868-8DB165B6D3A0}" destId="{085D89C5-0A4D-4BB6-B719-DADE32BC3AA8}" srcOrd="2" destOrd="0" presId="urn:microsoft.com/office/officeart/2005/8/layout/orgChart1"/>
    <dgm:cxn modelId="{AC185C6F-11C4-4CE9-AC39-B1F41A04F33A}" type="presParOf" srcId="{131778E4-3224-4E61-86EF-89A4C56DF2D9}" destId="{CEDF1B9D-223E-407F-AFF6-922050765543}" srcOrd="2" destOrd="0" presId="urn:microsoft.com/office/officeart/2005/8/layout/orgChart1"/>
    <dgm:cxn modelId="{7CDA0104-467F-4E21-A0B9-4C16A6B3CB9D}" type="presParOf" srcId="{CEDF1B9D-223E-407F-AFF6-922050765543}" destId="{2751E5E8-0C7C-4DB4-8F14-4D9737CD845D}" srcOrd="0" destOrd="0" presId="urn:microsoft.com/office/officeart/2005/8/layout/orgChart1"/>
    <dgm:cxn modelId="{DF7B46FD-B185-40BD-9E9F-F25B2E2FA307}" type="presParOf" srcId="{CEDF1B9D-223E-407F-AFF6-922050765543}" destId="{087B2269-68EF-4EF7-B38C-2A8BEC67EDA7}" srcOrd="1" destOrd="0" presId="urn:microsoft.com/office/officeart/2005/8/layout/orgChart1"/>
    <dgm:cxn modelId="{3BDFA23E-CD66-4C51-ABF3-43ACF7C63151}" type="presParOf" srcId="{087B2269-68EF-4EF7-B38C-2A8BEC67EDA7}" destId="{2120663F-1385-4E67-9BEB-D52D2C8389D0}" srcOrd="0" destOrd="0" presId="urn:microsoft.com/office/officeart/2005/8/layout/orgChart1"/>
    <dgm:cxn modelId="{0AACE3E3-3C25-4AC8-B14A-99C6807DAC9E}" type="presParOf" srcId="{2120663F-1385-4E67-9BEB-D52D2C8389D0}" destId="{30C4FBEC-6073-4D57-8515-E5ACC6C4915C}" srcOrd="0" destOrd="0" presId="urn:microsoft.com/office/officeart/2005/8/layout/orgChart1"/>
    <dgm:cxn modelId="{5829A168-0C15-4ABE-8CF0-D47B1866D9BE}" type="presParOf" srcId="{2120663F-1385-4E67-9BEB-D52D2C8389D0}" destId="{C0B108E8-56D4-4979-B921-14687F401A06}" srcOrd="1" destOrd="0" presId="urn:microsoft.com/office/officeart/2005/8/layout/orgChart1"/>
    <dgm:cxn modelId="{EC8E92E0-DF49-4000-A09C-7F8BDF0E1131}" type="presParOf" srcId="{087B2269-68EF-4EF7-B38C-2A8BEC67EDA7}" destId="{0D20CC80-D5AD-42E2-AB36-2557C2BC1F99}" srcOrd="1" destOrd="0" presId="urn:microsoft.com/office/officeart/2005/8/layout/orgChart1"/>
    <dgm:cxn modelId="{AE30C814-0008-485B-A4F3-080B73F65CF8}" type="presParOf" srcId="{087B2269-68EF-4EF7-B38C-2A8BEC67EDA7}" destId="{03F530BE-4335-4D81-ABD6-97D89F471167}" srcOrd="2" destOrd="0" presId="urn:microsoft.com/office/officeart/2005/8/layout/orgChart1"/>
  </dgm:cxnLst>
  <dgm:bg>
    <a:solidFill>
      <a:schemeClr val="accent4">
        <a:lumMod val="75000"/>
      </a:schemeClr>
    </a:solidFill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6AA2F8-0FDA-417C-A6DB-4930F573AE41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DAA7F8-2E8B-4F03-A224-2EE91C16F6B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Секретариат:</a:t>
          </a:r>
        </a:p>
        <a:p>
          <a:pPr>
            <a:spcAft>
              <a:spcPts val="0"/>
            </a:spcAft>
          </a:pPr>
          <a:r>
            <a:rPr lang="ru-RU" sz="1800" b="1" dirty="0" smtClean="0"/>
            <a:t>Генеральный секретарь ООН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Избирается на 5 лет</a:t>
          </a:r>
          <a:endParaRPr lang="ru-RU" sz="1600" dirty="0">
            <a:solidFill>
              <a:schemeClr val="tx1"/>
            </a:solidFill>
          </a:endParaRPr>
        </a:p>
      </dgm:t>
    </dgm:pt>
    <dgm:pt modelId="{DA735C7F-46C6-451A-880C-97866CF1D521}" type="parTrans" cxnId="{AC0F7D7F-9FB8-4B06-91FF-EFA6A7175C15}">
      <dgm:prSet/>
      <dgm:spPr/>
      <dgm:t>
        <a:bodyPr/>
        <a:lstStyle/>
        <a:p>
          <a:endParaRPr lang="ru-RU"/>
        </a:p>
      </dgm:t>
    </dgm:pt>
    <dgm:pt modelId="{C0B76819-0BD3-4F73-BF26-A9D200F15FF2}" type="sibTrans" cxnId="{AC0F7D7F-9FB8-4B06-91FF-EFA6A7175C15}">
      <dgm:prSet/>
      <dgm:spPr/>
      <dgm:t>
        <a:bodyPr/>
        <a:lstStyle/>
        <a:p>
          <a:endParaRPr lang="ru-RU" dirty="0"/>
        </a:p>
      </dgm:t>
    </dgm:pt>
    <dgm:pt modelId="{ACC0CB98-7C6B-4106-A786-BFDCB41E427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</a:rPr>
            <a:t>Международный суд</a:t>
          </a:r>
        </a:p>
        <a:p>
          <a:pPr>
            <a:spcAft>
              <a:spcPts val="0"/>
            </a:spcAft>
          </a:pPr>
          <a:r>
            <a:rPr lang="ru-RU" sz="1500" dirty="0" smtClean="0">
              <a:solidFill>
                <a:schemeClr val="tx1"/>
              </a:solidFill>
            </a:rPr>
            <a:t>15 судей на 9 лет, избираются Генеральной Ассамблеей</a:t>
          </a:r>
          <a:endParaRPr lang="ru-RU" sz="1500" dirty="0">
            <a:solidFill>
              <a:schemeClr val="tx1"/>
            </a:solidFill>
          </a:endParaRPr>
        </a:p>
      </dgm:t>
    </dgm:pt>
    <dgm:pt modelId="{32546BBF-05CE-4064-B75D-8C20E581EF9A}" type="parTrans" cxnId="{DE0A7AFB-BD03-46D4-94FE-188B55B228F4}">
      <dgm:prSet/>
      <dgm:spPr/>
      <dgm:t>
        <a:bodyPr/>
        <a:lstStyle/>
        <a:p>
          <a:endParaRPr lang="ru-RU"/>
        </a:p>
      </dgm:t>
    </dgm:pt>
    <dgm:pt modelId="{5A78AF2C-FD4A-4C4D-8EF2-3AF7100D6C0C}" type="sibTrans" cxnId="{DE0A7AFB-BD03-46D4-94FE-188B55B228F4}">
      <dgm:prSet/>
      <dgm:spPr/>
      <dgm:t>
        <a:bodyPr/>
        <a:lstStyle/>
        <a:p>
          <a:endParaRPr lang="ru-RU"/>
        </a:p>
      </dgm:t>
    </dgm:pt>
    <dgm:pt modelId="{0EF7B398-5E93-485E-B73F-C0F612EBC77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Совет по опеке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(деятельность заморожена)</a:t>
          </a:r>
          <a:endParaRPr lang="ru-RU" sz="1600" b="1" dirty="0">
            <a:solidFill>
              <a:schemeClr val="tx1"/>
            </a:solidFill>
          </a:endParaRPr>
        </a:p>
      </dgm:t>
    </dgm:pt>
    <dgm:pt modelId="{5B973DF4-542C-446E-A81B-9D03D92A1A1C}" type="parTrans" cxnId="{4C4D4F0B-8545-468E-9166-A32C6F0F576F}">
      <dgm:prSet/>
      <dgm:spPr/>
      <dgm:t>
        <a:bodyPr/>
        <a:lstStyle/>
        <a:p>
          <a:endParaRPr lang="ru-RU"/>
        </a:p>
      </dgm:t>
    </dgm:pt>
    <dgm:pt modelId="{806CCAE1-94E6-406E-A1F4-E81CE0DE3538}" type="sibTrans" cxnId="{4C4D4F0B-8545-468E-9166-A32C6F0F576F}">
      <dgm:prSet/>
      <dgm:spPr/>
      <dgm:t>
        <a:bodyPr/>
        <a:lstStyle/>
        <a:p>
          <a:endParaRPr lang="ru-RU"/>
        </a:p>
      </dgm:t>
    </dgm:pt>
    <dgm:pt modelId="{929C1309-D281-40DB-B4DA-B098F5C0932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C00000"/>
              </a:solidFill>
            </a:rPr>
            <a:t>Экономический и социальный совет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54 члена</a:t>
          </a:r>
          <a:endParaRPr lang="ru-RU" sz="1800" b="1" dirty="0">
            <a:solidFill>
              <a:schemeClr val="tx1"/>
            </a:solidFill>
          </a:endParaRPr>
        </a:p>
      </dgm:t>
    </dgm:pt>
    <dgm:pt modelId="{311B8E1F-2AA1-4588-879E-3178169AFF68}" type="parTrans" cxnId="{A3D03C4A-5021-489A-9873-6D5EC4DD6105}">
      <dgm:prSet/>
      <dgm:spPr/>
      <dgm:t>
        <a:bodyPr/>
        <a:lstStyle/>
        <a:p>
          <a:endParaRPr lang="ru-RU"/>
        </a:p>
      </dgm:t>
    </dgm:pt>
    <dgm:pt modelId="{D0A6C042-7067-4C04-9061-DB9FC594639F}" type="sibTrans" cxnId="{A3D03C4A-5021-489A-9873-6D5EC4DD6105}">
      <dgm:prSet/>
      <dgm:spPr/>
      <dgm:t>
        <a:bodyPr/>
        <a:lstStyle/>
        <a:p>
          <a:endParaRPr lang="ru-RU"/>
        </a:p>
      </dgm:t>
    </dgm:pt>
    <dgm:pt modelId="{8340E265-9677-44CE-BC31-A0D096521D40}" type="pres">
      <dgm:prSet presAssocID="{5E6AA2F8-0FDA-417C-A6DB-4930F573AE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11C33-C49C-4E3A-B673-C6C21A5CD8EB}" type="pres">
      <dgm:prSet presAssocID="{5E6AA2F8-0FDA-417C-A6DB-4930F573AE41}" presName="cycle" presStyleCnt="0"/>
      <dgm:spPr/>
    </dgm:pt>
    <dgm:pt modelId="{A77BB0C9-11BB-4EEC-898B-37799400AE5B}" type="pres">
      <dgm:prSet presAssocID="{95DAA7F8-2E8B-4F03-A224-2EE91C16F6BD}" presName="nodeFirstNode" presStyleLbl="node1" presStyleIdx="0" presStyleCnt="4" custScaleX="140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C3A7C-D681-4F1B-9C3E-6A22125750BE}" type="pres">
      <dgm:prSet presAssocID="{C0B76819-0BD3-4F73-BF26-A9D200F15FF2}" presName="sibTransFirstNode" presStyleLbl="bgShp" presStyleIdx="0" presStyleCnt="1" custAng="11317181" custScaleX="93069" custScaleY="104022" custLinFactNeighborX="4478" custLinFactNeighborY="17341"/>
      <dgm:spPr/>
      <dgm:t>
        <a:bodyPr/>
        <a:lstStyle/>
        <a:p>
          <a:endParaRPr lang="ru-RU"/>
        </a:p>
      </dgm:t>
    </dgm:pt>
    <dgm:pt modelId="{4470C0C6-8357-4F5F-8C69-B9B90D99E498}" type="pres">
      <dgm:prSet presAssocID="{ACC0CB98-7C6B-4106-A786-BFDCB41E427D}" presName="nodeFollowingNodes" presStyleLbl="node1" presStyleIdx="1" presStyleCnt="4" custScaleX="115036" custRadScaleRad="142895" custRadScaleInc="-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F95FC-3B44-4A30-892A-F93E7B58B72A}" type="pres">
      <dgm:prSet presAssocID="{0EF7B398-5E93-485E-B73F-C0F612EBC779}" presName="nodeFollowingNodes" presStyleLbl="node1" presStyleIdx="2" presStyleCnt="4" custScaleY="76768" custRadScaleRad="95974" custRadScaleInc="-2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0D348-6E48-46AB-859E-8317A360AA82}" type="pres">
      <dgm:prSet presAssocID="{929C1309-D281-40DB-B4DA-B098F5C0932D}" presName="nodeFollowingNodes" presStyleLbl="node1" presStyleIdx="3" presStyleCnt="4" custScaleX="110342" custRadScaleRad="142760" custRadScaleInc="-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265C9-1386-455F-8E94-120E251945AD}" type="presOf" srcId="{95DAA7F8-2E8B-4F03-A224-2EE91C16F6BD}" destId="{A77BB0C9-11BB-4EEC-898B-37799400AE5B}" srcOrd="0" destOrd="0" presId="urn:microsoft.com/office/officeart/2005/8/layout/cycle3"/>
    <dgm:cxn modelId="{ABF841E0-1C1D-4F1A-B0CF-C7AD9D50C626}" type="presOf" srcId="{0EF7B398-5E93-485E-B73F-C0F612EBC779}" destId="{23AF95FC-3B44-4A30-892A-F93E7B58B72A}" srcOrd="0" destOrd="0" presId="urn:microsoft.com/office/officeart/2005/8/layout/cycle3"/>
    <dgm:cxn modelId="{4C4D4F0B-8545-468E-9166-A32C6F0F576F}" srcId="{5E6AA2F8-0FDA-417C-A6DB-4930F573AE41}" destId="{0EF7B398-5E93-485E-B73F-C0F612EBC779}" srcOrd="2" destOrd="0" parTransId="{5B973DF4-542C-446E-A81B-9D03D92A1A1C}" sibTransId="{806CCAE1-94E6-406E-A1F4-E81CE0DE3538}"/>
    <dgm:cxn modelId="{A1FB0D4A-7D0E-4331-83FF-BBAFBFA5B7FF}" type="presOf" srcId="{5E6AA2F8-0FDA-417C-A6DB-4930F573AE41}" destId="{8340E265-9677-44CE-BC31-A0D096521D40}" srcOrd="0" destOrd="0" presId="urn:microsoft.com/office/officeart/2005/8/layout/cycle3"/>
    <dgm:cxn modelId="{DE0A7AFB-BD03-46D4-94FE-188B55B228F4}" srcId="{5E6AA2F8-0FDA-417C-A6DB-4930F573AE41}" destId="{ACC0CB98-7C6B-4106-A786-BFDCB41E427D}" srcOrd="1" destOrd="0" parTransId="{32546BBF-05CE-4064-B75D-8C20E581EF9A}" sibTransId="{5A78AF2C-FD4A-4C4D-8EF2-3AF7100D6C0C}"/>
    <dgm:cxn modelId="{BA458CB5-8BAD-48AD-9830-A003A33076E5}" type="presOf" srcId="{ACC0CB98-7C6B-4106-A786-BFDCB41E427D}" destId="{4470C0C6-8357-4F5F-8C69-B9B90D99E498}" srcOrd="0" destOrd="0" presId="urn:microsoft.com/office/officeart/2005/8/layout/cycle3"/>
    <dgm:cxn modelId="{AC0F7D7F-9FB8-4B06-91FF-EFA6A7175C15}" srcId="{5E6AA2F8-0FDA-417C-A6DB-4930F573AE41}" destId="{95DAA7F8-2E8B-4F03-A224-2EE91C16F6BD}" srcOrd="0" destOrd="0" parTransId="{DA735C7F-46C6-451A-880C-97866CF1D521}" sibTransId="{C0B76819-0BD3-4F73-BF26-A9D200F15FF2}"/>
    <dgm:cxn modelId="{B07DA526-46E3-4A54-8BC5-F09A2E391091}" type="presOf" srcId="{929C1309-D281-40DB-B4DA-B098F5C0932D}" destId="{E3D0D348-6E48-46AB-859E-8317A360AA82}" srcOrd="0" destOrd="0" presId="urn:microsoft.com/office/officeart/2005/8/layout/cycle3"/>
    <dgm:cxn modelId="{A3D03C4A-5021-489A-9873-6D5EC4DD6105}" srcId="{5E6AA2F8-0FDA-417C-A6DB-4930F573AE41}" destId="{929C1309-D281-40DB-B4DA-B098F5C0932D}" srcOrd="3" destOrd="0" parTransId="{311B8E1F-2AA1-4588-879E-3178169AFF68}" sibTransId="{D0A6C042-7067-4C04-9061-DB9FC594639F}"/>
    <dgm:cxn modelId="{AEBE8CD1-B05A-4D97-BB35-CC2197EC731A}" type="presOf" srcId="{C0B76819-0BD3-4F73-BF26-A9D200F15FF2}" destId="{9A8C3A7C-D681-4F1B-9C3E-6A22125750BE}" srcOrd="0" destOrd="0" presId="urn:microsoft.com/office/officeart/2005/8/layout/cycle3"/>
    <dgm:cxn modelId="{206F9973-6D49-4BC8-BBDE-AF777B2096D1}" type="presParOf" srcId="{8340E265-9677-44CE-BC31-A0D096521D40}" destId="{68411C33-C49C-4E3A-B673-C6C21A5CD8EB}" srcOrd="0" destOrd="0" presId="urn:microsoft.com/office/officeart/2005/8/layout/cycle3"/>
    <dgm:cxn modelId="{4D3D6A27-EAD0-42F8-9D09-A1AF284CA69B}" type="presParOf" srcId="{68411C33-C49C-4E3A-B673-C6C21A5CD8EB}" destId="{A77BB0C9-11BB-4EEC-898B-37799400AE5B}" srcOrd="0" destOrd="0" presId="urn:microsoft.com/office/officeart/2005/8/layout/cycle3"/>
    <dgm:cxn modelId="{17FE4DB5-FBFA-41AC-AD64-1B150FC3F501}" type="presParOf" srcId="{68411C33-C49C-4E3A-B673-C6C21A5CD8EB}" destId="{9A8C3A7C-D681-4F1B-9C3E-6A22125750BE}" srcOrd="1" destOrd="0" presId="urn:microsoft.com/office/officeart/2005/8/layout/cycle3"/>
    <dgm:cxn modelId="{EA9A9C6B-FD78-40C9-8B02-DE86A51FA216}" type="presParOf" srcId="{68411C33-C49C-4E3A-B673-C6C21A5CD8EB}" destId="{4470C0C6-8357-4F5F-8C69-B9B90D99E498}" srcOrd="2" destOrd="0" presId="urn:microsoft.com/office/officeart/2005/8/layout/cycle3"/>
    <dgm:cxn modelId="{5F53185F-0B04-4B98-A19B-167133E7C43A}" type="presParOf" srcId="{68411C33-C49C-4E3A-B673-C6C21A5CD8EB}" destId="{23AF95FC-3B44-4A30-892A-F93E7B58B72A}" srcOrd="3" destOrd="0" presId="urn:microsoft.com/office/officeart/2005/8/layout/cycle3"/>
    <dgm:cxn modelId="{1EFDAABF-513B-4637-877B-3E2C5B6ECB81}" type="presParOf" srcId="{68411C33-C49C-4E3A-B673-C6C21A5CD8EB}" destId="{E3D0D348-6E48-46AB-859E-8317A360AA82}" srcOrd="4" destOrd="0" presId="urn:microsoft.com/office/officeart/2005/8/layout/cycle3"/>
  </dgm:cxnLst>
  <dgm:bg>
    <a:solidFill>
      <a:schemeClr val="accent4">
        <a:lumMod val="75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9CDE1-2B18-43A4-811C-CEEEAECA654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FC43-3A20-47EC-92AB-039D6D8F12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0350-09FF-4181-8792-DC0ED44554B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1ACC-89F9-4187-9F80-A7A5D83C2407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4A24-99A4-4722-B806-18CF39582D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643073"/>
          </a:xfrm>
        </p:spPr>
        <p:txBody>
          <a:bodyPr/>
          <a:lstStyle/>
          <a:p>
            <a:r>
              <a:rPr lang="ru-RU" b="1" dirty="0"/>
              <a:t>«Россия и мир на рубеже </a:t>
            </a:r>
            <a:r>
              <a:rPr lang="en-US" b="1" dirty="0"/>
              <a:t>XX</a:t>
            </a:r>
            <a:r>
              <a:rPr lang="ru-RU" b="1" dirty="0"/>
              <a:t>-</a:t>
            </a:r>
            <a:r>
              <a:rPr lang="en-US" b="1" dirty="0"/>
              <a:t>XXI</a:t>
            </a:r>
            <a:r>
              <a:rPr lang="ru-RU" b="1" dirty="0"/>
              <a:t> в.в.».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786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1.Становление новой российской государственно-правовой системы.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2. Экономика. Переход к рыночным отношениям: реформы и их последствия.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3. Проблемы окружающей среды. Глобализм и антиглобализм. Конфликты из-за ресурсов. Технологии будущего.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4. Интеграция России в западное пространство. Общие принципы и противоречия. Рецидивы «холодной войны».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Федотов Г., русский философ, предостерегал, что «момент падения коммунистической диктатуры, освобождая национальные силы России, в то же время является и моментом величайшей опасности».  </a:t>
            </a:r>
            <a:endParaRPr lang="ru-RU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38" y="3714752"/>
            <a:ext cx="37222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69" y="3643314"/>
            <a:ext cx="367395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28604"/>
            <a:ext cx="4657700" cy="13180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>
                <a:latin typeface="Georgia" pitchFamily="18" charset="0"/>
              </a:rPr>
              <a:t>На пути реформ:  </a:t>
            </a:r>
            <a:br>
              <a:rPr lang="ru-RU" sz="4800" dirty="0" smtClean="0">
                <a:latin typeface="Georgia" pitchFamily="18" charset="0"/>
              </a:rPr>
            </a:br>
            <a:r>
              <a:rPr lang="ru-RU" sz="4800" dirty="0" smtClean="0">
                <a:solidFill>
                  <a:srgbClr val="FFC000"/>
                </a:solidFill>
                <a:latin typeface="Georgia" pitchFamily="18" charset="0"/>
              </a:rPr>
              <a:t>как это было…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Разложение старой власти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Отсутствие у новой власти надежного кадрового ресурса, верных и честных исполнителей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Демократическое движение не было единым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Положение усугублялось бытовыми тяготами населения – карточки, талоны, падение значимости денег, пустые прилавки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Союзные республики, ставшие независимыми, быстро согласились с распадом страны</a:t>
            </a:r>
          </a:p>
          <a:p>
            <a:pPr marL="342900" indent="-342900">
              <a:defRPr/>
            </a:pPr>
            <a:r>
              <a:rPr lang="ru-RU" sz="3400" b="1" dirty="0" smtClean="0">
                <a:solidFill>
                  <a:srgbClr val="002060"/>
                </a:solidFill>
              </a:rPr>
              <a:t>Наличие харизматического лидера -  Ельцина.</a:t>
            </a:r>
          </a:p>
          <a:p>
            <a:pPr>
              <a:buNone/>
            </a:pPr>
            <a:endParaRPr lang="ru-RU" sz="3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flagRus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57166"/>
            <a:ext cx="1155431" cy="1285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ic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86" y="357166"/>
            <a:ext cx="1131102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Периоды преобразований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j03322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7166"/>
            <a:ext cx="1071570" cy="121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143116"/>
            <a:ext cx="2965734" cy="2909886"/>
          </a:xfrm>
        </p:spPr>
        <p:txBody>
          <a:bodyPr/>
          <a:lstStyle/>
          <a:p>
            <a:r>
              <a:rPr lang="ru-RU" dirty="0" smtClean="0"/>
              <a:t>Распад СССР.</a:t>
            </a:r>
            <a:br>
              <a:rPr lang="ru-RU" dirty="0" smtClean="0"/>
            </a:br>
            <a:r>
              <a:rPr lang="ru-RU" dirty="0" smtClean="0"/>
              <a:t>Российская Федерация в 1991-1996 гг.</a:t>
            </a:r>
            <a:br>
              <a:rPr lang="ru-RU" dirty="0" smtClean="0"/>
            </a:br>
            <a:r>
              <a:rPr lang="ru-RU" dirty="0" smtClean="0"/>
              <a:t>Европейская часть</a:t>
            </a:r>
            <a:endParaRPr lang="ru-RU" dirty="0"/>
          </a:p>
        </p:txBody>
      </p:sp>
      <p:pic>
        <p:nvPicPr>
          <p:cNvPr id="5" name="Содержимое 4" descr="Распад СССР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7771" b="11685"/>
          <a:stretch>
            <a:fillRect/>
          </a:stretch>
        </p:blipFill>
        <p:spPr>
          <a:xfrm rot="10800000">
            <a:off x="290458" y="285728"/>
            <a:ext cx="4924483" cy="6215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C66"/>
                </a:solidFill>
                <a:latin typeface="Georgia" pitchFamily="18" charset="0"/>
              </a:rPr>
              <a:t>Концепция </a:t>
            </a:r>
            <a:br>
              <a:rPr lang="ru-RU" sz="3600" b="1" dirty="0" smtClean="0">
                <a:solidFill>
                  <a:srgbClr val="FFCC66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CC66"/>
                </a:solidFill>
                <a:latin typeface="Georgia" pitchFamily="18" charset="0"/>
              </a:rPr>
              <a:t>«шоковой терапии»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Основа – идеи монетаризма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Разработана американским ученым Милтоном Фридманом, опробована  в латиноамериканских странах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</a:rPr>
              <a:t>Преобразования быстрые, радикальные, болезненные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37128349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643050"/>
            <a:ext cx="3214709" cy="1928826"/>
          </a:xfrm>
        </p:spPr>
      </p:pic>
      <p:pic>
        <p:nvPicPr>
          <p:cNvPr id="6" name="Рисунок 5" descr="7497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714752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822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78835"/>
                </a:solidFill>
              </a:rPr>
              <a:t>Сущность </a:t>
            </a:r>
            <a:br>
              <a:rPr lang="ru-RU" sz="4000" b="1" dirty="0" smtClean="0">
                <a:solidFill>
                  <a:srgbClr val="F78835"/>
                </a:solidFill>
              </a:rPr>
            </a:br>
            <a:r>
              <a:rPr lang="ru-RU" sz="4000" b="1" dirty="0" smtClean="0">
                <a:solidFill>
                  <a:srgbClr val="F78835"/>
                </a:solidFill>
              </a:rPr>
              <a:t>экономических реформ:</a:t>
            </a:r>
            <a:endParaRPr lang="ru-RU" sz="4000" b="1" dirty="0">
              <a:solidFill>
                <a:srgbClr val="F7883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643182"/>
            <a:ext cx="4471990" cy="3571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Либерализация цен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Приватизация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Акционирование в промышленности и сельском хозяйстве</a:t>
            </a:r>
          </a:p>
          <a:p>
            <a:endParaRPr lang="ru-RU" dirty="0"/>
          </a:p>
        </p:txBody>
      </p:sp>
      <p:pic>
        <p:nvPicPr>
          <p:cNvPr id="5" name="Содержимое 4" descr="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714488"/>
            <a:ext cx="2960563" cy="1819277"/>
          </a:xfrm>
        </p:spPr>
      </p:pic>
      <p:pic>
        <p:nvPicPr>
          <p:cNvPr id="6" name="Рисунок 5" descr="Завод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1733148" cy="1928826"/>
          </a:xfrm>
          <a:prstGeom prst="rect">
            <a:avLst/>
          </a:prstGeom>
        </p:spPr>
      </p:pic>
      <p:pic>
        <p:nvPicPr>
          <p:cNvPr id="7" name="Рисунок 6" descr="Виноградники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674425"/>
            <a:ext cx="2414592" cy="268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Экономические реформы в России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1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Экономические реформы в России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01122" cy="514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Экономические реформы: </a:t>
            </a:r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результаты</a:t>
            </a: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Экономические реформы: результаты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Georgia" pitchFamily="18" charset="0"/>
              </a:rPr>
              <a:t>Основные понятия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7863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latin typeface="Georgia" pitchFamily="1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федерация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ГКЧП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рыночная экономика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ваучер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инфляция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приватизация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конфедерация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разделение властей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Союзный договор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референдум.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gerbti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43050"/>
            <a:ext cx="4108202" cy="457203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6143668" cy="103232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Причины неудачи реформ </a:t>
            </a:r>
            <a:br>
              <a:rPr lang="ru-RU" sz="3600" b="1" dirty="0" smtClean="0"/>
            </a:br>
            <a:r>
              <a:rPr lang="ru-RU" sz="3600" b="1" dirty="0" smtClean="0"/>
              <a:t>первого этапа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257676" cy="452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solidFill>
                <a:srgbClr val="99FFCC"/>
              </a:solidFill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Неблагоприятная стартовая ситуация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Непродуманность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Половинчатость и непоследовательность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Сомнительность возможности применения либеральной монетарной модели реформ в условиях России.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5" descr="ar5984-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4202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D2133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0"/>
            <a:ext cx="8077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851955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1571636" cy="10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Georgia" pitchFamily="18" charset="0"/>
              </a:rPr>
              <a:t>Оформление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новой федеративной системы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00552" cy="47120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indent="-342900">
              <a:defRPr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31 марта 1992 г. подписан Федеративный договор, который определил взаимоотношения между субъектами РФ (республика, край, область, округ) и границы государства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Обострение межнациональных конфликтов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Начало Чеченской войны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Политический кризис осени 1993 г.: противостояние законодательной и исполнительной власти</a:t>
            </a:r>
          </a:p>
          <a:p>
            <a:endParaRPr lang="ru-RU" dirty="0"/>
          </a:p>
        </p:txBody>
      </p:sp>
      <p:pic>
        <p:nvPicPr>
          <p:cNvPr id="5" name="Содержимое 4" descr="Война в Афгане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643050"/>
            <a:ext cx="3444899" cy="2571768"/>
          </a:xfrm>
        </p:spPr>
      </p:pic>
      <p:pic>
        <p:nvPicPr>
          <p:cNvPr id="6" name="Рисунок 5" descr="Пожар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131857"/>
            <a:ext cx="2000264" cy="222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eorgia" pitchFamily="18" charset="0"/>
              </a:rPr>
              <a:t>Политический кризис осени 1993 г.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75"/>
          <a:ext cx="8229600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было…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28031"/>
            <a:ext cx="5715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447" y="1000108"/>
            <a:ext cx="8002519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1790" y="1500174"/>
            <a:ext cx="7360277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3140" y="1571612"/>
            <a:ext cx="701410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397" y="1557718"/>
            <a:ext cx="7291503" cy="48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 РФ 1993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Принята 12 декабря 1993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Россия стала по новой  Конституции президентско-парламентской республикой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Президент получил значительные полномочия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Законодательный орган – двухпалатный парламент – Федеральное Собрание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Третьей властью, согласно Конституции, являлся Конституционный суд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чеба.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4537"/>
          <a:stretch>
            <a:fillRect/>
          </a:stretch>
        </p:blipFill>
        <p:spPr>
          <a:xfrm>
            <a:off x="4762500" y="1766094"/>
            <a:ext cx="3810000" cy="4091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из реформаторов России – Е. Т. Гайдар </a:t>
            </a:r>
            <a:endParaRPr lang="ru-RU" dirty="0"/>
          </a:p>
        </p:txBody>
      </p:sp>
      <p:pic>
        <p:nvPicPr>
          <p:cNvPr id="5" name="Содержимое 4" descr="Гайдар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3643338" cy="405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Попытка переворота: ГКЧП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5257808" cy="52149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dirty="0" smtClean="0">
              <a:solidFill>
                <a:schemeClr val="tx1"/>
              </a:solidFill>
              <a:latin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В ночь с 18 на 19 августа 1991 г. – ГКЧП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Состав: вице-президент Янаев Г. А., премьер В. С. Павлов, председатель КГБ В. А. Крючков и др.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ГКЧП действовал крайне нерешительно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Переход войск на сторону российского руководства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Активность сторонников Ельцина Б. Н., организация акций протеста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Бескровная августовская демократическая революция завершилась арестом членов ГКЧП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</a:rPr>
              <a:t>Властные полномочия арестованных перешли в руки команды Ельцина Б. Н. </a:t>
            </a:r>
          </a:p>
          <a:p>
            <a:pPr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Августовский путч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285860"/>
            <a:ext cx="2888579" cy="321471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Анатолий Чубайс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5583" y="1646238"/>
            <a:ext cx="33928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Великая ваучеризация России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522" y="1643050"/>
            <a:ext cx="79092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737" y="2499519"/>
            <a:ext cx="8010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928670"/>
            <a:ext cx="5314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 Черномырдин, </a:t>
            </a:r>
          </a:p>
          <a:p>
            <a:r>
              <a:rPr lang="ru-RU" sz="3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 Немцов </a:t>
            </a:r>
            <a:endParaRPr lang="ru-RU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00042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Геннадий Бурбулис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Сергей Кириенко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30481"/>
            <a:ext cx="3071834" cy="459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2606"/>
            <a:ext cx="4038600" cy="29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43848" cy="50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CCFF"/>
                </a:solidFill>
              </a:rPr>
              <a:t>Государственный строй постсоветской России</a:t>
            </a:r>
            <a:endParaRPr lang="ru-RU" sz="2400" b="1" dirty="0">
              <a:solidFill>
                <a:srgbClr val="FFCCFF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557216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57412"/>
                <a:gridCol w="5972188"/>
              </a:tblGrid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Законодательная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Президент РФ, Федеральное Собрание (Совет Федерации и Государственная дума). В субъектах РФ законодательные собрания и др.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Исполнительная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Президент РФ, Правительство РФ. В субъектах РФ президенты, губернаторы, правительства, администрации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Местная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Муниципальные советы</a:t>
                      </a:r>
                      <a:endParaRPr lang="ru-RU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Судебная власть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Верховный суд, Конституционный суд, Государственный арбитраж, Федеральные судьи, мировые судьи, суд присяжных заседателей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Силовые структуры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Вооруженные силы РФ, милиция, Федеральная служба безопасности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Гражданское общество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Политические партии, общественные организации, движения, фонды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Сфера государственного управления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Государственные предприятия в сфере промышленности, транспорта, народного образования и культуры, другие государственные учреждения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. В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2928958" cy="395409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2428868"/>
            <a:ext cx="3895724" cy="40719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6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31 декабря 1999 г.  Ельцин Б. Н. добровольно ушел в отставку.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Исполнял обязанности президента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Путин В. В.</a:t>
            </a:r>
            <a:r>
              <a:rPr lang="ru-RU" sz="2400" b="1" dirty="0" smtClean="0">
                <a:solidFill>
                  <a:srgbClr val="002060"/>
                </a:solidFill>
              </a:rPr>
              <a:t>, который в марте 2000 г. избран Президентом РФ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579823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28604"/>
            <a:ext cx="208827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3536"/>
            <a:ext cx="757242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 марте 2008 г. Президентом РФ избран Медведев Д. А.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214842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C00000"/>
                </a:solidFill>
              </a:rPr>
              <a:t>Белый дом есть не только в Вашингтоне. В Москве в Белом доме заседает правительство России.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Снимок с Бородинского моста.</a:t>
            </a:r>
          </a:p>
          <a:p>
            <a:pPr>
              <a:buNone/>
            </a:pP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Медвед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3000396" cy="4194729"/>
          </a:xfrm>
          <a:prstGeom prst="rect">
            <a:avLst/>
          </a:prstGeom>
        </p:spPr>
      </p:pic>
      <p:pic>
        <p:nvPicPr>
          <p:cNvPr id="6" name="Рисунок 5" descr="Белый дом в Москве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300" y="1796790"/>
            <a:ext cx="3526038" cy="263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372476" cy="488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Деятельность ООН 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(основана 24 октября 1945 г.)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250033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Состав: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 flipV="1">
            <a:off x="2143108" y="2857496"/>
            <a:ext cx="2714644" cy="928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1"/>
          </p:cNvCxnSpPr>
          <p:nvPr/>
        </p:nvCxnSpPr>
        <p:spPr>
          <a:xfrm rot="10800000" flipV="1">
            <a:off x="4357686" y="2857496"/>
            <a:ext cx="500066" cy="85725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Экран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42852"/>
            <a:ext cx="1722417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Органы ООН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50006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defTabSz="912813">
              <a:lnSpc>
                <a:spcPct val="90000"/>
              </a:lnSpc>
            </a:pPr>
            <a:endParaRPr lang="ru-RU" b="1" dirty="0" smtClean="0">
              <a:solidFill>
                <a:schemeClr val="bg2"/>
              </a:solidFill>
              <a:latin typeface="Estrangelo Edessa" pitchFamily="66"/>
            </a:endParaRP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Верховный комиссариат по делам беженцев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Всемирная организация здравоохранения (ВОЗ)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Всемирный банк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Генеральное соглашение по тарифам и торговле (ГАТТ)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Детский фонд ООН (ЮНИСЕФ)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Международная организация труда (МОТ)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Международный валютный фонд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Организация по образованию, науке и культуре (ЮНЕСКО)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Продовольственная и сельскохозяйственная организация</a:t>
            </a:r>
          </a:p>
          <a:p>
            <a:pPr defTabSz="912813"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  <a:latin typeface="Estrangelo Edessa" pitchFamily="66"/>
              </a:rPr>
              <a:t>Международное агентство по атомной энергии (МАГАТЭ)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эгидой ООН работают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784" y="1659620"/>
            <a:ext cx="3436149" cy="3412454"/>
          </a:xfrm>
        </p:spPr>
      </p:pic>
      <p:sp>
        <p:nvSpPr>
          <p:cNvPr id="6" name="TextBox 5"/>
          <p:cNvSpPr txBox="1"/>
          <p:nvPr/>
        </p:nvSpPr>
        <p:spPr>
          <a:xfrm>
            <a:off x="500034" y="5286388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Американские войска в Кувейте</a:t>
            </a:r>
          </a:p>
          <a:p>
            <a:pPr algn="ctr"/>
            <a:r>
              <a:rPr lang="ru-RU" dirty="0" smtClean="0"/>
              <a:t>1991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lsini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6411" y="2000240"/>
            <a:ext cx="3272647" cy="38576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43050"/>
            <a:ext cx="4186238" cy="4712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</a:rPr>
              <a:t>Президент России Ельцин Б. Н., президент Украины Кравчук Л. М., Председатель Верховного Совета Беларуси Шушкевич С.С. заявили о заключении СНГ. 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</a:rPr>
              <a:t>Распад </a:t>
            </a:r>
            <a:r>
              <a:rPr lang="ru-RU" sz="2600" b="1" dirty="0" smtClean="0">
                <a:solidFill>
                  <a:srgbClr val="002060"/>
                </a:solidFill>
              </a:rPr>
              <a:t>СССР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стал свершимся фактом.</a:t>
            </a: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</a:rPr>
              <a:t>Горбачев М. М. сложил с себя полномочия президента СССР.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Беловежское соглашение</a:t>
            </a:r>
            <a:br>
              <a:rPr lang="ru-RU" sz="4400" b="1" dirty="0" smtClean="0"/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8 декабря 1991 г. 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2813">
              <a:buNone/>
            </a:pPr>
            <a:endParaRPr lang="ru-RU" sz="2400" b="1" u="sng" dirty="0" smtClean="0">
              <a:solidFill>
                <a:srgbClr val="006600"/>
              </a:solidFill>
            </a:endParaRPr>
          </a:p>
          <a:p>
            <a:pPr algn="ctr" defTabSz="912813"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Право вето применяли:</a:t>
            </a:r>
          </a:p>
          <a:p>
            <a:pPr defTabSz="912813"/>
            <a:r>
              <a:rPr lang="ru-RU" b="1" dirty="0" smtClean="0"/>
              <a:t>СССР – 119 раз</a:t>
            </a:r>
          </a:p>
          <a:p>
            <a:pPr defTabSz="912813"/>
            <a:r>
              <a:rPr lang="ru-RU" b="1" dirty="0" smtClean="0"/>
              <a:t>Россия – 2 раза</a:t>
            </a:r>
          </a:p>
          <a:p>
            <a:pPr defTabSz="912813"/>
            <a:r>
              <a:rPr lang="ru-RU" b="1" dirty="0" smtClean="0"/>
              <a:t>США – 76 раз</a:t>
            </a:r>
          </a:p>
          <a:p>
            <a:pPr defTabSz="912813"/>
            <a:r>
              <a:rPr lang="ru-RU" b="1" dirty="0" smtClean="0"/>
              <a:t>Великобритания – 32 раза</a:t>
            </a:r>
          </a:p>
          <a:p>
            <a:pPr defTabSz="912813"/>
            <a:r>
              <a:rPr lang="ru-RU" b="1" dirty="0" smtClean="0"/>
              <a:t>Франция – 18 раз</a:t>
            </a:r>
          </a:p>
          <a:p>
            <a:pPr defTabSz="912813"/>
            <a:r>
              <a:rPr lang="ru-RU" b="1" dirty="0" smtClean="0"/>
              <a:t>Китай – 5 раз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905"/>
                <a:solidFill>
                  <a:srgbClr val="FF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Правом вето обладают постоянные члены Совета Безопасности ООН</a:t>
            </a:r>
            <a:endParaRPr lang="ru-RU" sz="2800" dirty="0">
              <a:ln w="1905"/>
              <a:solidFill>
                <a:srgbClr val="FF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643050"/>
            <a:ext cx="2571768" cy="3661972"/>
          </a:xfrm>
        </p:spPr>
      </p:pic>
      <p:sp>
        <p:nvSpPr>
          <p:cNvPr id="6" name="TextBox 5"/>
          <p:cNvSpPr txBox="1"/>
          <p:nvPr/>
        </p:nvSpPr>
        <p:spPr>
          <a:xfrm>
            <a:off x="928662" y="5429264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Российские миротворцы </a:t>
            </a:r>
          </a:p>
          <a:p>
            <a:pPr algn="ctr"/>
            <a:r>
              <a:rPr lang="ru-RU" dirty="0" smtClean="0"/>
              <a:t>в Косово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286280" cy="4929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912813"/>
            <a:endParaRPr lang="ru-RU" sz="1800" b="1" dirty="0" smtClean="0">
              <a:latin typeface="Bookman Old Style" pitchFamily="18" charset="0"/>
            </a:endParaRP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Резкий рост внутригосударственных, межэтнических, межрелигиозных конфликтов</a:t>
            </a: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Расползание ядерного оружия</a:t>
            </a: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Отдаление решения проблем развития</a:t>
            </a: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Затяжной кризис многих стран Азии</a:t>
            </a: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Угроза стабильности мировой экономики</a:t>
            </a: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Перестройка структуры международных отношений</a:t>
            </a:r>
          </a:p>
          <a:p>
            <a:pPr defTabSz="912813"/>
            <a:r>
              <a:rPr lang="ru-RU" sz="1800" dirty="0" smtClean="0">
                <a:latin typeface="Bookman Old Style" pitchFamily="18" charset="0"/>
              </a:rPr>
              <a:t>Изменение облика мира</a:t>
            </a:r>
          </a:p>
          <a:p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14290"/>
            <a:ext cx="4114800" cy="10715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«Новый мировой </a:t>
            </a:r>
            <a:b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беспорядок»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2786058"/>
            <a:ext cx="2464187" cy="3052167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736"/>
            <a:ext cx="2743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5929330"/>
            <a:ext cx="2629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Беженцы – жертвы</a:t>
            </a:r>
          </a:p>
          <a:p>
            <a:pPr algn="ctr"/>
            <a:r>
              <a:rPr lang="ru-RU" sz="1600" b="1" dirty="0" smtClean="0"/>
              <a:t>этнических конфликтов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3429000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Эфиопо-сомалийский </a:t>
            </a:r>
          </a:p>
          <a:p>
            <a:pPr algn="ctr"/>
            <a:r>
              <a:rPr lang="ru-RU" b="1" dirty="0" smtClean="0"/>
              <a:t>конфликт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D_PE~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929617" cy="52086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Глобальные проблемы современности</a:t>
            </a:r>
            <a:endParaRPr lang="ru-RU" sz="2800" b="0" dirty="0"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14488"/>
            <a:ext cx="7643866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200" b="1" kern="10" dirty="0" smtClean="0">
              <a:ln/>
              <a:solidFill>
                <a:schemeClr val="accent3"/>
              </a:solidFill>
              <a:latin typeface="Arial"/>
              <a:cs typeface="Arial"/>
            </a:endParaRPr>
          </a:p>
          <a:p>
            <a:pPr algn="ctr"/>
            <a:r>
              <a:rPr lang="ru-RU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Война с применением ядерного оружия</a:t>
            </a:r>
          </a:p>
          <a:p>
            <a:pPr algn="ctr">
              <a:buNone/>
            </a:pPr>
            <a:r>
              <a:rPr lang="ru-RU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может завершиться полным</a:t>
            </a:r>
          </a:p>
          <a:p>
            <a:pPr algn="ctr">
              <a:buNone/>
            </a:pPr>
            <a:r>
              <a:rPr lang="ru-RU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уничтожением цивилизации.</a:t>
            </a:r>
          </a:p>
          <a:p>
            <a:pPr algn="ctr"/>
            <a:r>
              <a:rPr lang="ru-RU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Человечество приобрело возможность</a:t>
            </a:r>
          </a:p>
          <a:p>
            <a:pPr algn="ctr"/>
            <a:r>
              <a:rPr lang="ru-RU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уничтожить само себя.</a:t>
            </a:r>
          </a:p>
          <a:p>
            <a:endParaRPr lang="ru-RU" sz="3200" b="1" dirty="0">
              <a:ln/>
              <a:solidFill>
                <a:srgbClr val="CCCCFF"/>
              </a:solidFill>
            </a:endParaRPr>
          </a:p>
        </p:txBody>
      </p:sp>
      <p:pic>
        <p:nvPicPr>
          <p:cNvPr id="7" name="Picture 6" descr="i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10668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714348" y="1481329"/>
            <a:ext cx="3929090" cy="4376564"/>
          </a:xfrm>
          <a:ln w="2857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endParaRPr lang="ru-RU" sz="3200" b="1" kern="1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США</a:t>
            </a: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Россия</a:t>
            </a: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Великобритания</a:t>
            </a: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Франция</a:t>
            </a: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Китай</a:t>
            </a: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Индия</a:t>
            </a:r>
          </a:p>
          <a:p>
            <a:pPr algn="ctr"/>
            <a:r>
              <a:rPr lang="ru-RU" sz="3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Пакистан</a:t>
            </a:r>
            <a:endParaRPr lang="ru-RU" sz="3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Ядерные державы</a:t>
            </a:r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500174"/>
            <a:ext cx="2714644" cy="3682473"/>
          </a:xfrm>
        </p:spPr>
      </p:pic>
      <p:sp>
        <p:nvSpPr>
          <p:cNvPr id="6" name="TextBox 5"/>
          <p:cNvSpPr txBox="1"/>
          <p:nvPr/>
        </p:nvSpPr>
        <p:spPr>
          <a:xfrm>
            <a:off x="5000628" y="5286388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погибшим детям</a:t>
            </a:r>
          </a:p>
          <a:p>
            <a:r>
              <a:rPr lang="ru-RU" dirty="0" smtClean="0"/>
              <a:t>в парке мира в Хиросиме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dirty="0" smtClean="0"/>
          </a:p>
          <a:p>
            <a:pPr marL="342900" indent="-342900">
              <a:lnSpc>
                <a:spcPct val="90000"/>
              </a:lnSpc>
              <a:defRPr/>
            </a:pPr>
            <a:r>
              <a:rPr lang="ru-RU" dirty="0" smtClean="0"/>
              <a:t>«Гринпис» создана в Канаде в 1969 г. 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dirty="0" smtClean="0"/>
              <a:t>«Зеленые» - движение гражданских инициатив в защиту окружающей среды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dirty="0" smtClean="0"/>
              <a:t>Включились в антиядерную борьбу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dirty="0" smtClean="0"/>
              <a:t>Участвовали в выступлениях против гонки вооружений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dirty="0" smtClean="0"/>
              <a:t>Организация практических акций по спасению живой природы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Экологические движения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2" y="1928802"/>
            <a:ext cx="3697114" cy="200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4500570"/>
            <a:ext cx="342902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Акция «Гринпис»</a:t>
            </a:r>
          </a:p>
          <a:p>
            <a:pPr algn="ctr">
              <a:defRPr/>
            </a:pPr>
            <a:r>
              <a:rPr lang="ru-RU" b="1" dirty="0" smtClean="0"/>
              <a:t>в защиту  окружающей</a:t>
            </a:r>
          </a:p>
          <a:p>
            <a:pPr algn="ctr">
              <a:defRPr/>
            </a:pPr>
            <a:r>
              <a:rPr lang="ru-RU" b="1" dirty="0" smtClean="0"/>
              <a:t>среды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Россия в системе международных отношений на современном этапе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Международные отношения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Международные отношения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Россия присоединилась к программе "Партнерство во имя мира".</a:t>
            </a:r>
          </a:p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Труден диалог о расширении НАТО на Восток.</a:t>
            </a:r>
          </a:p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Принимаются усилия для создания "Большой тройки" - России, Франции, Германии.</a:t>
            </a:r>
          </a:p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604" y="1571612"/>
            <a:ext cx="27321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19820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Беловежское соглашение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Кравчук  Леонид 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Станислав Шушкевич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2903"/>
            <a:ext cx="4040188" cy="29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7751" y="2362200"/>
            <a:ext cx="295632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3819724" cy="38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304800"/>
            <a:ext cx="8252146" cy="1766878"/>
          </a:xfrm>
        </p:spPr>
        <p:txBody>
          <a:bodyPr/>
          <a:lstStyle/>
          <a:p>
            <a:r>
              <a:rPr lang="ru-RU" dirty="0" smtClean="0"/>
              <a:t>Преамбула документа констатировала, "что Союз ССР как субъект международного права и геополитическая реальность прекращает свое существование". Статья 1-я Соглашения гласила: "Высокие Договаривающиеся Стороны образуют Содружество Независимых Государств" (СНГ).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9293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Соглашение и др.подписанные вместе с ним документы были ратифицированы Верховным Советом РСФСР 12 декабря 1991; одновременно Россией расторгнут Союзный договор от 30 декабря1922. Беловежские соглашения противоречили всенародному референдуму, который был проведён 17 марта 1991 в 10 республиках СССР и касался вопроса о сохранении Союза Советских Социалистических республик. За сохранение Союза высказались 76,4% принявших участие в голосовании.</a:t>
            </a:r>
            <a:endParaRPr lang="ru-RU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725" y="2328069"/>
            <a:ext cx="4019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29402" cy="1285876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Georgia" pitchFamily="18" charset="0"/>
              </a:rPr>
              <a:t>Курс  на </a:t>
            </a:r>
            <a:br>
              <a:rPr lang="ru-RU" sz="4800" dirty="0" smtClean="0">
                <a:latin typeface="Georgia" pitchFamily="18" charset="0"/>
              </a:rPr>
            </a:br>
            <a:r>
              <a:rPr lang="ru-RU" sz="4400" dirty="0" smtClean="0">
                <a:latin typeface="Georgia" pitchFamily="18" charset="0"/>
              </a:rPr>
              <a:t>демократизацию общества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342900" indent="-342900" algn="ctr"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</a:rPr>
              <a:t>Исторические проблемы: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переход фактически унитарного государства к сообществу национальных государств;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переход от системы планового, социалистического, обобществленного хозяйства к рыночной экономике, основанной на частной собственности;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переход от однопартийной тоталитарной системы к демократическому обществу, основанному на свободных выборах;</a:t>
            </a:r>
          </a:p>
          <a:p>
            <a:pPr marL="342900" indent="-342900">
              <a:defRPr/>
            </a:pPr>
            <a:r>
              <a:rPr lang="ru-RU" sz="3300" dirty="0" smtClean="0">
                <a:solidFill>
                  <a:srgbClr val="002060"/>
                </a:solidFill>
                <a:latin typeface="Tahoma" pitchFamily="34" charset="0"/>
              </a:rPr>
              <a:t>жесткие временные рамки преобразований.</a:t>
            </a:r>
          </a:p>
          <a:p>
            <a:endParaRPr lang="ru-RU" sz="3300" dirty="0">
              <a:solidFill>
                <a:srgbClr val="002060"/>
              </a:solidFill>
            </a:endParaRPr>
          </a:p>
        </p:txBody>
      </p:sp>
      <p:pic>
        <p:nvPicPr>
          <p:cNvPr id="5" name="Picture 3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1387263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71480"/>
            <a:ext cx="5757874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Трудности процесса преобразований в РФ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000240"/>
            <a:ext cx="4471990" cy="42119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90000"/>
              </a:lnSpc>
              <a:defRPr/>
            </a:pPr>
            <a:endParaRPr lang="ru-RU" b="1" dirty="0" smtClean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ru-RU" sz="3300" b="1" dirty="0" smtClean="0">
              <a:latin typeface="Bookman Old Style" pitchFamily="1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Исчезли традиции частной собственности за годы Советской власти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Отсутствие инфраструктуры рынка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Наличие демократических институтов лишь в примитивной форме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Значительный показатель индустриализации и урбанизации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ru-RU" sz="3300" dirty="0" smtClean="0">
                <a:solidFill>
                  <a:srgbClr val="002060"/>
                </a:solidFill>
                <a:latin typeface="Bookman Old Style" pitchFamily="18" charset="0"/>
              </a:rPr>
              <a:t>Общая технологическая отсталость уживалась с высокотехнологичными производствами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komp1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2156794" cy="2400303"/>
          </a:xfrm>
          <a:prstGeom prst="rect">
            <a:avLst/>
          </a:prstGeom>
        </p:spPr>
      </p:pic>
      <p:pic>
        <p:nvPicPr>
          <p:cNvPr id="9" name="Содержимое 8" descr="За столом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43042" y="4500570"/>
            <a:ext cx="2357454" cy="1759943"/>
          </a:xfrm>
        </p:spPr>
      </p:pic>
      <p:pic>
        <p:nvPicPr>
          <p:cNvPr id="10" name="Рисунок 9" descr="Владивосток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643182"/>
            <a:ext cx="2679366" cy="2000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1501</Words>
  <Application>Microsoft Office PowerPoint</Application>
  <PresentationFormat>Экран (4:3)</PresentationFormat>
  <Paragraphs>317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«Россия и мир на рубеже XX-XXI в.в.».</vt:lpstr>
      <vt:lpstr>Основные понятия лекции:</vt:lpstr>
      <vt:lpstr>    Попытка переворота: ГКЧП</vt:lpstr>
      <vt:lpstr>Беловежское соглашение  8 декабря 1991 г. </vt:lpstr>
      <vt:lpstr>Беловежское соглашение</vt:lpstr>
      <vt:lpstr>Преамбула документа констатировала, "что Союз ССР как субъект международного права и геополитическая реальность прекращает свое существование". Статья 1-я Соглашения гласила: "Высокие Договаривающиеся Стороны образуют Содружество Независимых Государств" (СНГ).</vt:lpstr>
      <vt:lpstr>Слайд 7</vt:lpstr>
      <vt:lpstr>Курс  на  демократизацию общества</vt:lpstr>
      <vt:lpstr>Трудности процесса преобразований в РФ</vt:lpstr>
      <vt:lpstr>Федотов Г., русский философ, предостерегал, что «момент падения коммунистической диктатуры, освобождая национальные силы России, в то же время является и моментом величайшей опасности».  </vt:lpstr>
      <vt:lpstr>На пути реформ:   как это было…</vt:lpstr>
      <vt:lpstr>Периоды преобразований</vt:lpstr>
      <vt:lpstr>Распад СССР. Российская Федерация в 1991-1996 гг. Европейская часть</vt:lpstr>
      <vt:lpstr>Концепция  «шоковой терапии»</vt:lpstr>
      <vt:lpstr>Сущность  экономических реформ:</vt:lpstr>
      <vt:lpstr>Экономические реформы в России</vt:lpstr>
      <vt:lpstr>Экономические реформы в России</vt:lpstr>
      <vt:lpstr>Экономические реформы: результаты</vt:lpstr>
      <vt:lpstr>Экономические реформы: результаты</vt:lpstr>
      <vt:lpstr>Причины неудачи реформ  первого этапа</vt:lpstr>
      <vt:lpstr>Оформление  новой федеративной системы</vt:lpstr>
      <vt:lpstr>Политический кризис осени 1993 г.</vt:lpstr>
      <vt:lpstr>Как это было…</vt:lpstr>
      <vt:lpstr>Слайд 24</vt:lpstr>
      <vt:lpstr>Слайд 25</vt:lpstr>
      <vt:lpstr>Слайд 26</vt:lpstr>
      <vt:lpstr>Слайд 27</vt:lpstr>
      <vt:lpstr>Конституция РФ 1993 г. </vt:lpstr>
      <vt:lpstr>Один из реформаторов России – Е. Т. Гайдар </vt:lpstr>
      <vt:lpstr>Анатолий Чубайс</vt:lpstr>
      <vt:lpstr>Великая ваучеризация России</vt:lpstr>
      <vt:lpstr>Слайд 32</vt:lpstr>
      <vt:lpstr>Геннадий Бурбулис Сергей Кириенко</vt:lpstr>
      <vt:lpstr>Государственный строй постсоветской России</vt:lpstr>
      <vt:lpstr>Слайд 35</vt:lpstr>
      <vt:lpstr>В марте 2008 г. Президентом РФ избран Медведев Д. А. </vt:lpstr>
      <vt:lpstr>Деятельность ООН  (основана 24 октября 1945 г.)</vt:lpstr>
      <vt:lpstr>Органы ООН</vt:lpstr>
      <vt:lpstr>Под эгидой ООН работают</vt:lpstr>
      <vt:lpstr>Правом вето обладают постоянные члены Совета Безопасности ООН</vt:lpstr>
      <vt:lpstr>«Новый мировой  беспорядок»</vt:lpstr>
      <vt:lpstr>Глобальные проблемы современности</vt:lpstr>
      <vt:lpstr>Ядерные державы</vt:lpstr>
      <vt:lpstr>Экологические движения</vt:lpstr>
      <vt:lpstr>Россия в системе международных отношений на современном этапе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«Россия и мир на рубеже XX-XXI в.в.».</dc:title>
  <dc:creator>Home</dc:creator>
  <cp:lastModifiedBy>Home</cp:lastModifiedBy>
  <cp:revision>4</cp:revision>
  <dcterms:created xsi:type="dcterms:W3CDTF">2013-05-21T16:52:05Z</dcterms:created>
  <dcterms:modified xsi:type="dcterms:W3CDTF">2013-05-21T17:52:31Z</dcterms:modified>
</cp:coreProperties>
</file>