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1" r:id="rId10"/>
    <p:sldId id="292" r:id="rId11"/>
    <p:sldId id="263" r:id="rId12"/>
    <p:sldId id="264" r:id="rId13"/>
    <p:sldId id="265" r:id="rId14"/>
    <p:sldId id="266" r:id="rId15"/>
    <p:sldId id="267" r:id="rId16"/>
    <p:sldId id="285" r:id="rId17"/>
    <p:sldId id="268" r:id="rId18"/>
    <p:sldId id="269" r:id="rId19"/>
    <p:sldId id="270" r:id="rId20"/>
    <p:sldId id="271" r:id="rId21"/>
    <p:sldId id="272" r:id="rId22"/>
    <p:sldId id="293" r:id="rId23"/>
    <p:sldId id="273" r:id="rId24"/>
    <p:sldId id="274" r:id="rId25"/>
    <p:sldId id="275" r:id="rId26"/>
    <p:sldId id="276" r:id="rId27"/>
    <p:sldId id="294" r:id="rId28"/>
    <p:sldId id="295" r:id="rId29"/>
    <p:sldId id="296" r:id="rId30"/>
    <p:sldId id="297" r:id="rId31"/>
    <p:sldId id="298" r:id="rId32"/>
    <p:sldId id="283" r:id="rId33"/>
    <p:sldId id="277" r:id="rId34"/>
    <p:sldId id="299" r:id="rId35"/>
    <p:sldId id="302" r:id="rId36"/>
    <p:sldId id="300" r:id="rId37"/>
    <p:sldId id="301" r:id="rId38"/>
    <p:sldId id="278" r:id="rId39"/>
    <p:sldId id="279" r:id="rId40"/>
    <p:sldId id="280" r:id="rId41"/>
    <p:sldId id="284" r:id="rId42"/>
    <p:sldId id="281" r:id="rId43"/>
    <p:sldId id="282" r:id="rId44"/>
    <p:sldId id="286" r:id="rId45"/>
    <p:sldId id="287" r:id="rId46"/>
    <p:sldId id="288" r:id="rId47"/>
    <p:sldId id="289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F788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843E2-BAC1-4EE6-841B-ED0F6DE08E5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087BF-FDDC-4317-8791-19B97232E59B}">
      <dgm:prSet phldrT="[Текст]"/>
      <dgm:spPr/>
      <dgm:t>
        <a:bodyPr/>
        <a:lstStyle/>
        <a:p>
          <a:r>
            <a:rPr lang="ru-RU" b="1" dirty="0" smtClean="0"/>
            <a:t>1992-1993</a:t>
          </a:r>
          <a:endParaRPr lang="ru-RU" b="1" dirty="0"/>
        </a:p>
      </dgm:t>
    </dgm:pt>
    <dgm:pt modelId="{9166614E-0ED3-4203-9CA8-055ACB52D869}" type="parTrans" cxnId="{37F274D3-03ED-44FD-BCE8-2344E5FEC896}">
      <dgm:prSet/>
      <dgm:spPr/>
      <dgm:t>
        <a:bodyPr/>
        <a:lstStyle/>
        <a:p>
          <a:endParaRPr lang="ru-RU"/>
        </a:p>
      </dgm:t>
    </dgm:pt>
    <dgm:pt modelId="{4639E1BD-6724-4D3A-A0AC-6AC999F90BB8}" type="sibTrans" cxnId="{37F274D3-03ED-44FD-BCE8-2344E5FEC896}">
      <dgm:prSet/>
      <dgm:spPr/>
      <dgm:t>
        <a:bodyPr/>
        <a:lstStyle/>
        <a:p>
          <a:endParaRPr lang="ru-RU" dirty="0"/>
        </a:p>
      </dgm:t>
    </dgm:pt>
    <dgm:pt modelId="{2491B120-B572-4FB0-8BA4-9D766DDC833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Активные реформы</a:t>
          </a:r>
          <a:endParaRPr lang="ru-RU" dirty="0">
            <a:solidFill>
              <a:srgbClr val="002060"/>
            </a:solidFill>
          </a:endParaRPr>
        </a:p>
      </dgm:t>
    </dgm:pt>
    <dgm:pt modelId="{3E84004A-B2A5-4921-833B-63A67DEABDB4}" type="parTrans" cxnId="{D657CA94-6147-4B6C-BD43-79D6F1E7D71D}">
      <dgm:prSet/>
      <dgm:spPr/>
      <dgm:t>
        <a:bodyPr/>
        <a:lstStyle/>
        <a:p>
          <a:endParaRPr lang="ru-RU"/>
        </a:p>
      </dgm:t>
    </dgm:pt>
    <dgm:pt modelId="{7CE500BD-243A-45EB-BDFE-B2F99EA8C456}" type="sibTrans" cxnId="{D657CA94-6147-4B6C-BD43-79D6F1E7D71D}">
      <dgm:prSet/>
      <dgm:spPr/>
      <dgm:t>
        <a:bodyPr/>
        <a:lstStyle/>
        <a:p>
          <a:endParaRPr lang="ru-RU"/>
        </a:p>
      </dgm:t>
    </dgm:pt>
    <dgm:pt modelId="{6E58E690-F493-4A2D-AD98-FE5C633B62A8}">
      <dgm:prSet phldrT="[Текст]"/>
      <dgm:spPr/>
      <dgm:t>
        <a:bodyPr/>
        <a:lstStyle/>
        <a:p>
          <a:r>
            <a:rPr lang="ru-RU" b="1" dirty="0" smtClean="0"/>
            <a:t>1994-1996</a:t>
          </a:r>
          <a:endParaRPr lang="ru-RU" b="1" dirty="0"/>
        </a:p>
      </dgm:t>
    </dgm:pt>
    <dgm:pt modelId="{4BD61B63-160F-407F-BD0E-F9F59C237164}" type="parTrans" cxnId="{95A6D456-FD6D-4D41-BE06-4EB06759A337}">
      <dgm:prSet/>
      <dgm:spPr/>
      <dgm:t>
        <a:bodyPr/>
        <a:lstStyle/>
        <a:p>
          <a:endParaRPr lang="ru-RU"/>
        </a:p>
      </dgm:t>
    </dgm:pt>
    <dgm:pt modelId="{3280F5CE-AEE1-4859-9259-E5124857BFED}" type="sibTrans" cxnId="{95A6D456-FD6D-4D41-BE06-4EB06759A337}">
      <dgm:prSet/>
      <dgm:spPr/>
      <dgm:t>
        <a:bodyPr/>
        <a:lstStyle/>
        <a:p>
          <a:endParaRPr lang="ru-RU" dirty="0"/>
        </a:p>
      </dgm:t>
    </dgm:pt>
    <dgm:pt modelId="{DE5C5D85-CEE0-4F18-81A8-F0C6C3B3F34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Эволюционное развитие рыночных институтов</a:t>
          </a:r>
          <a:endParaRPr lang="ru-RU" dirty="0">
            <a:solidFill>
              <a:srgbClr val="002060"/>
            </a:solidFill>
          </a:endParaRPr>
        </a:p>
      </dgm:t>
    </dgm:pt>
    <dgm:pt modelId="{47893B0C-97CF-4C09-B91F-266E0A79B6E9}" type="parTrans" cxnId="{6E500A94-050E-4072-8F71-329D0D6DCF4D}">
      <dgm:prSet/>
      <dgm:spPr/>
      <dgm:t>
        <a:bodyPr/>
        <a:lstStyle/>
        <a:p>
          <a:endParaRPr lang="ru-RU"/>
        </a:p>
      </dgm:t>
    </dgm:pt>
    <dgm:pt modelId="{C7444659-2A06-4698-88FD-F8DCABF9B890}" type="sibTrans" cxnId="{6E500A94-050E-4072-8F71-329D0D6DCF4D}">
      <dgm:prSet/>
      <dgm:spPr/>
      <dgm:t>
        <a:bodyPr/>
        <a:lstStyle/>
        <a:p>
          <a:endParaRPr lang="ru-RU"/>
        </a:p>
      </dgm:t>
    </dgm:pt>
    <dgm:pt modelId="{011CA8A5-472A-4FC4-8EED-FEA713693594}">
      <dgm:prSet phldrT="[Текст]"/>
      <dgm:spPr/>
      <dgm:t>
        <a:bodyPr/>
        <a:lstStyle/>
        <a:p>
          <a:r>
            <a:rPr lang="ru-RU" b="1" dirty="0" smtClean="0"/>
            <a:t>С 1997 г.</a:t>
          </a:r>
          <a:endParaRPr lang="ru-RU" b="1" dirty="0"/>
        </a:p>
      </dgm:t>
    </dgm:pt>
    <dgm:pt modelId="{A3E592DF-CEC5-438B-87B8-077BF7115071}" type="parTrans" cxnId="{0500080E-431E-4245-9962-05AEF15C44FB}">
      <dgm:prSet/>
      <dgm:spPr/>
      <dgm:t>
        <a:bodyPr/>
        <a:lstStyle/>
        <a:p>
          <a:endParaRPr lang="ru-RU"/>
        </a:p>
      </dgm:t>
    </dgm:pt>
    <dgm:pt modelId="{978EC860-D2EF-4D96-BD87-30BD662944F9}" type="sibTrans" cxnId="{0500080E-431E-4245-9962-05AEF15C44FB}">
      <dgm:prSet/>
      <dgm:spPr/>
      <dgm:t>
        <a:bodyPr/>
        <a:lstStyle/>
        <a:p>
          <a:endParaRPr lang="ru-RU"/>
        </a:p>
      </dgm:t>
    </dgm:pt>
    <dgm:pt modelId="{4BF183F1-D666-4B7C-AA5E-13D9244FDE0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Подготовка нового цикла реформ</a:t>
          </a:r>
          <a:endParaRPr lang="ru-RU" dirty="0">
            <a:solidFill>
              <a:srgbClr val="002060"/>
            </a:solidFill>
          </a:endParaRPr>
        </a:p>
      </dgm:t>
    </dgm:pt>
    <dgm:pt modelId="{EE6AF5DB-30B4-4A50-9A30-70EFB28AEAFD}" type="parTrans" cxnId="{5974D8A5-F64D-4CDF-9D9F-FB326446180D}">
      <dgm:prSet/>
      <dgm:spPr/>
      <dgm:t>
        <a:bodyPr/>
        <a:lstStyle/>
        <a:p>
          <a:endParaRPr lang="ru-RU"/>
        </a:p>
      </dgm:t>
    </dgm:pt>
    <dgm:pt modelId="{A725A0E3-B8DF-4ED4-8591-535D576D4CBD}" type="sibTrans" cxnId="{5974D8A5-F64D-4CDF-9D9F-FB326446180D}">
      <dgm:prSet/>
      <dgm:spPr/>
      <dgm:t>
        <a:bodyPr/>
        <a:lstStyle/>
        <a:p>
          <a:endParaRPr lang="ru-RU"/>
        </a:p>
      </dgm:t>
    </dgm:pt>
    <dgm:pt modelId="{161896AF-57A8-439F-965F-CFD000FB45D2}" type="pres">
      <dgm:prSet presAssocID="{14E843E2-BAC1-4EE6-841B-ED0F6DE08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F838E-DCB7-43F3-94AA-AC5C056402F1}" type="pres">
      <dgm:prSet presAssocID="{14E843E2-BAC1-4EE6-841B-ED0F6DE08E59}" presName="tSp" presStyleCnt="0"/>
      <dgm:spPr/>
    </dgm:pt>
    <dgm:pt modelId="{B6B772B5-5620-4D57-B19A-3CC6E48F6BA8}" type="pres">
      <dgm:prSet presAssocID="{14E843E2-BAC1-4EE6-841B-ED0F6DE08E59}" presName="bSp" presStyleCnt="0"/>
      <dgm:spPr/>
    </dgm:pt>
    <dgm:pt modelId="{41FCB714-CA3F-4721-8310-498CE231B24C}" type="pres">
      <dgm:prSet presAssocID="{14E843E2-BAC1-4EE6-841B-ED0F6DE08E59}" presName="process" presStyleCnt="0"/>
      <dgm:spPr/>
    </dgm:pt>
    <dgm:pt modelId="{419F2534-5D6D-4756-A727-6249454A7193}" type="pres">
      <dgm:prSet presAssocID="{C81087BF-FDDC-4317-8791-19B97232E59B}" presName="composite1" presStyleCnt="0"/>
      <dgm:spPr/>
    </dgm:pt>
    <dgm:pt modelId="{8A3A693D-8B9A-46BE-81E8-3C2D55A4901B}" type="pres">
      <dgm:prSet presAssocID="{C81087BF-FDDC-4317-8791-19B97232E59B}" presName="dummyNode1" presStyleLbl="node1" presStyleIdx="0" presStyleCnt="3"/>
      <dgm:spPr/>
    </dgm:pt>
    <dgm:pt modelId="{419E9112-0918-47FB-90A8-40864AE15629}" type="pres">
      <dgm:prSet presAssocID="{C81087BF-FDDC-4317-8791-19B97232E59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D5382-9E98-4959-9384-2B837A69970A}" type="pres">
      <dgm:prSet presAssocID="{C81087BF-FDDC-4317-8791-19B97232E59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279A0-EBE0-4984-A5C8-CD692EA27B82}" type="pres">
      <dgm:prSet presAssocID="{C81087BF-FDDC-4317-8791-19B97232E59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F6AA1-540A-41A8-A533-8F12FDD7B107}" type="pres">
      <dgm:prSet presAssocID="{C81087BF-FDDC-4317-8791-19B97232E59B}" presName="connSite1" presStyleCnt="0"/>
      <dgm:spPr/>
    </dgm:pt>
    <dgm:pt modelId="{4827AFCD-A3B0-4BF6-86B7-D134A1B988C9}" type="pres">
      <dgm:prSet presAssocID="{4639E1BD-6724-4D3A-A0AC-6AC999F90BB8}" presName="Name9" presStyleLbl="sibTrans2D1" presStyleIdx="0" presStyleCnt="2"/>
      <dgm:spPr/>
      <dgm:t>
        <a:bodyPr/>
        <a:lstStyle/>
        <a:p>
          <a:endParaRPr lang="ru-RU"/>
        </a:p>
      </dgm:t>
    </dgm:pt>
    <dgm:pt modelId="{B5449B2E-1D5C-473C-AFDB-907FFE6428C3}" type="pres">
      <dgm:prSet presAssocID="{6E58E690-F493-4A2D-AD98-FE5C633B62A8}" presName="composite2" presStyleCnt="0"/>
      <dgm:spPr/>
    </dgm:pt>
    <dgm:pt modelId="{8B47BC1B-A9AB-4C03-8D1E-BA57360AB8C6}" type="pres">
      <dgm:prSet presAssocID="{6E58E690-F493-4A2D-AD98-FE5C633B62A8}" presName="dummyNode2" presStyleLbl="node1" presStyleIdx="0" presStyleCnt="3"/>
      <dgm:spPr/>
    </dgm:pt>
    <dgm:pt modelId="{1BB91278-1060-4515-A7F5-B7C59CA1542A}" type="pres">
      <dgm:prSet presAssocID="{6E58E690-F493-4A2D-AD98-FE5C633B62A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E6AF-C1C1-4A1B-B806-EE11C66EFEED}" type="pres">
      <dgm:prSet presAssocID="{6E58E690-F493-4A2D-AD98-FE5C633B62A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005C-50C6-4F61-BFB0-30E32F8ACFC0}" type="pres">
      <dgm:prSet presAssocID="{6E58E690-F493-4A2D-AD98-FE5C633B62A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A463-C6BA-4C74-B072-D38416572AB2}" type="pres">
      <dgm:prSet presAssocID="{6E58E690-F493-4A2D-AD98-FE5C633B62A8}" presName="connSite2" presStyleCnt="0"/>
      <dgm:spPr/>
    </dgm:pt>
    <dgm:pt modelId="{5EED7F93-B05C-4FEB-B14D-ED4C527CCC5D}" type="pres">
      <dgm:prSet presAssocID="{3280F5CE-AEE1-4859-9259-E5124857BFED}" presName="Name18" presStyleLbl="sibTrans2D1" presStyleIdx="1" presStyleCnt="2"/>
      <dgm:spPr/>
      <dgm:t>
        <a:bodyPr/>
        <a:lstStyle/>
        <a:p>
          <a:endParaRPr lang="ru-RU"/>
        </a:p>
      </dgm:t>
    </dgm:pt>
    <dgm:pt modelId="{51C0C895-8207-41FF-9123-F71BDA48DF28}" type="pres">
      <dgm:prSet presAssocID="{011CA8A5-472A-4FC4-8EED-FEA713693594}" presName="composite1" presStyleCnt="0"/>
      <dgm:spPr/>
    </dgm:pt>
    <dgm:pt modelId="{32FCBA77-BE19-47C3-92AE-0B5FB5FE80CE}" type="pres">
      <dgm:prSet presAssocID="{011CA8A5-472A-4FC4-8EED-FEA713693594}" presName="dummyNode1" presStyleLbl="node1" presStyleIdx="1" presStyleCnt="3"/>
      <dgm:spPr/>
    </dgm:pt>
    <dgm:pt modelId="{79CBF405-3629-42B0-AA40-9C08D1DCB276}" type="pres">
      <dgm:prSet presAssocID="{011CA8A5-472A-4FC4-8EED-FEA71369359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EF1DC-126E-4981-839D-81BC79550EA9}" type="pres">
      <dgm:prSet presAssocID="{011CA8A5-472A-4FC4-8EED-FEA71369359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D7BEC-816D-4B55-B9EA-5D78228CE99B}" type="pres">
      <dgm:prSet presAssocID="{011CA8A5-472A-4FC4-8EED-FEA71369359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9CCB-2D00-4D73-B413-B5CF533322D3}" type="pres">
      <dgm:prSet presAssocID="{011CA8A5-472A-4FC4-8EED-FEA713693594}" presName="connSite1" presStyleCnt="0"/>
      <dgm:spPr/>
    </dgm:pt>
  </dgm:ptLst>
  <dgm:cxnLst>
    <dgm:cxn modelId="{6E500A94-050E-4072-8F71-329D0D6DCF4D}" srcId="{6E58E690-F493-4A2D-AD98-FE5C633B62A8}" destId="{DE5C5D85-CEE0-4F18-81A8-F0C6C3B3F343}" srcOrd="0" destOrd="0" parTransId="{47893B0C-97CF-4C09-B91F-266E0A79B6E9}" sibTransId="{C7444659-2A06-4698-88FD-F8DCABF9B890}"/>
    <dgm:cxn modelId="{490B87C9-98BE-4C1F-85B7-AAA34844A098}" type="presOf" srcId="{4BF183F1-D666-4B7C-AA5E-13D9244FDE01}" destId="{79CBF405-3629-42B0-AA40-9C08D1DCB276}" srcOrd="0" destOrd="0" presId="urn:microsoft.com/office/officeart/2005/8/layout/hProcess4"/>
    <dgm:cxn modelId="{37F274D3-03ED-44FD-BCE8-2344E5FEC896}" srcId="{14E843E2-BAC1-4EE6-841B-ED0F6DE08E59}" destId="{C81087BF-FDDC-4317-8791-19B97232E59B}" srcOrd="0" destOrd="0" parTransId="{9166614E-0ED3-4203-9CA8-055ACB52D869}" sibTransId="{4639E1BD-6724-4D3A-A0AC-6AC999F90BB8}"/>
    <dgm:cxn modelId="{F969837B-85F5-4CC9-9C5E-62E63A2D35E6}" type="presOf" srcId="{2491B120-B572-4FB0-8BA4-9D766DDC8335}" destId="{FD9D5382-9E98-4959-9384-2B837A69970A}" srcOrd="1" destOrd="0" presId="urn:microsoft.com/office/officeart/2005/8/layout/hProcess4"/>
    <dgm:cxn modelId="{620017B3-76A9-4716-B1C3-C690803BBC9F}" type="presOf" srcId="{DE5C5D85-CEE0-4F18-81A8-F0C6C3B3F343}" destId="{6EB9E6AF-C1C1-4A1B-B806-EE11C66EFEED}" srcOrd="1" destOrd="0" presId="urn:microsoft.com/office/officeart/2005/8/layout/hProcess4"/>
    <dgm:cxn modelId="{0500080E-431E-4245-9962-05AEF15C44FB}" srcId="{14E843E2-BAC1-4EE6-841B-ED0F6DE08E59}" destId="{011CA8A5-472A-4FC4-8EED-FEA713693594}" srcOrd="2" destOrd="0" parTransId="{A3E592DF-CEC5-438B-87B8-077BF7115071}" sibTransId="{978EC860-D2EF-4D96-BD87-30BD662944F9}"/>
    <dgm:cxn modelId="{5974D8A5-F64D-4CDF-9D9F-FB326446180D}" srcId="{011CA8A5-472A-4FC4-8EED-FEA713693594}" destId="{4BF183F1-D666-4B7C-AA5E-13D9244FDE01}" srcOrd="0" destOrd="0" parTransId="{EE6AF5DB-30B4-4A50-9A30-70EFB28AEAFD}" sibTransId="{A725A0E3-B8DF-4ED4-8591-535D576D4CBD}"/>
    <dgm:cxn modelId="{2DB2B37C-AFEA-49AB-9CE1-24CB9DC0F916}" type="presOf" srcId="{DE5C5D85-CEE0-4F18-81A8-F0C6C3B3F343}" destId="{1BB91278-1060-4515-A7F5-B7C59CA1542A}" srcOrd="0" destOrd="0" presId="urn:microsoft.com/office/officeart/2005/8/layout/hProcess4"/>
    <dgm:cxn modelId="{7C733477-D4C4-404B-9589-4AF0B4E4075B}" type="presOf" srcId="{6E58E690-F493-4A2D-AD98-FE5C633B62A8}" destId="{182B005C-50C6-4F61-BFB0-30E32F8ACFC0}" srcOrd="0" destOrd="0" presId="urn:microsoft.com/office/officeart/2005/8/layout/hProcess4"/>
    <dgm:cxn modelId="{5093A753-511B-4A88-A007-A566EEE8CFE1}" type="presOf" srcId="{2491B120-B572-4FB0-8BA4-9D766DDC8335}" destId="{419E9112-0918-47FB-90A8-40864AE15629}" srcOrd="0" destOrd="0" presId="urn:microsoft.com/office/officeart/2005/8/layout/hProcess4"/>
    <dgm:cxn modelId="{D657CA94-6147-4B6C-BD43-79D6F1E7D71D}" srcId="{C81087BF-FDDC-4317-8791-19B97232E59B}" destId="{2491B120-B572-4FB0-8BA4-9D766DDC8335}" srcOrd="0" destOrd="0" parTransId="{3E84004A-B2A5-4921-833B-63A67DEABDB4}" sibTransId="{7CE500BD-243A-45EB-BDFE-B2F99EA8C456}"/>
    <dgm:cxn modelId="{3DDE4BD1-A948-4A85-99F3-6929DD899EE0}" type="presOf" srcId="{4639E1BD-6724-4D3A-A0AC-6AC999F90BB8}" destId="{4827AFCD-A3B0-4BF6-86B7-D134A1B988C9}" srcOrd="0" destOrd="0" presId="urn:microsoft.com/office/officeart/2005/8/layout/hProcess4"/>
    <dgm:cxn modelId="{2BE8E8BA-6D00-413B-AA4D-7DA48888F75D}" type="presOf" srcId="{011CA8A5-472A-4FC4-8EED-FEA713693594}" destId="{5FAD7BEC-816D-4B55-B9EA-5D78228CE99B}" srcOrd="0" destOrd="0" presId="urn:microsoft.com/office/officeart/2005/8/layout/hProcess4"/>
    <dgm:cxn modelId="{B4D08520-A309-42E0-8A4C-C6ADF85882A6}" type="presOf" srcId="{14E843E2-BAC1-4EE6-841B-ED0F6DE08E59}" destId="{161896AF-57A8-439F-965F-CFD000FB45D2}" srcOrd="0" destOrd="0" presId="urn:microsoft.com/office/officeart/2005/8/layout/hProcess4"/>
    <dgm:cxn modelId="{F39EDA3B-F5E1-441B-9DDE-8D1CA82EEC6B}" type="presOf" srcId="{C81087BF-FDDC-4317-8791-19B97232E59B}" destId="{C6E279A0-EBE0-4984-A5C8-CD692EA27B82}" srcOrd="0" destOrd="0" presId="urn:microsoft.com/office/officeart/2005/8/layout/hProcess4"/>
    <dgm:cxn modelId="{95A6D456-FD6D-4D41-BE06-4EB06759A337}" srcId="{14E843E2-BAC1-4EE6-841B-ED0F6DE08E59}" destId="{6E58E690-F493-4A2D-AD98-FE5C633B62A8}" srcOrd="1" destOrd="0" parTransId="{4BD61B63-160F-407F-BD0E-F9F59C237164}" sibTransId="{3280F5CE-AEE1-4859-9259-E5124857BFED}"/>
    <dgm:cxn modelId="{12D9086F-9B86-4DF1-9641-A63D5C97C016}" type="presOf" srcId="{3280F5CE-AEE1-4859-9259-E5124857BFED}" destId="{5EED7F93-B05C-4FEB-B14D-ED4C527CCC5D}" srcOrd="0" destOrd="0" presId="urn:microsoft.com/office/officeart/2005/8/layout/hProcess4"/>
    <dgm:cxn modelId="{5B3CBDCE-3D7F-41E3-80B0-BD4890AD3897}" type="presOf" srcId="{4BF183F1-D666-4B7C-AA5E-13D9244FDE01}" destId="{5EFEF1DC-126E-4981-839D-81BC79550EA9}" srcOrd="1" destOrd="0" presId="urn:microsoft.com/office/officeart/2005/8/layout/hProcess4"/>
    <dgm:cxn modelId="{17092582-F2BC-4EAA-8E43-D30AAB2323BB}" type="presParOf" srcId="{161896AF-57A8-439F-965F-CFD000FB45D2}" destId="{390F838E-DCB7-43F3-94AA-AC5C056402F1}" srcOrd="0" destOrd="0" presId="urn:microsoft.com/office/officeart/2005/8/layout/hProcess4"/>
    <dgm:cxn modelId="{1E23C4B6-B009-4D08-9E51-C1E224923763}" type="presParOf" srcId="{161896AF-57A8-439F-965F-CFD000FB45D2}" destId="{B6B772B5-5620-4D57-B19A-3CC6E48F6BA8}" srcOrd="1" destOrd="0" presId="urn:microsoft.com/office/officeart/2005/8/layout/hProcess4"/>
    <dgm:cxn modelId="{34C13FDE-ADE7-4AAF-8A2E-87014F7FFA7A}" type="presParOf" srcId="{161896AF-57A8-439F-965F-CFD000FB45D2}" destId="{41FCB714-CA3F-4721-8310-498CE231B24C}" srcOrd="2" destOrd="0" presId="urn:microsoft.com/office/officeart/2005/8/layout/hProcess4"/>
    <dgm:cxn modelId="{926C1371-A007-4424-A935-4D444616B105}" type="presParOf" srcId="{41FCB714-CA3F-4721-8310-498CE231B24C}" destId="{419F2534-5D6D-4756-A727-6249454A7193}" srcOrd="0" destOrd="0" presId="urn:microsoft.com/office/officeart/2005/8/layout/hProcess4"/>
    <dgm:cxn modelId="{BB3BB10C-6C40-4339-ABFF-0FA08922677D}" type="presParOf" srcId="{419F2534-5D6D-4756-A727-6249454A7193}" destId="{8A3A693D-8B9A-46BE-81E8-3C2D55A4901B}" srcOrd="0" destOrd="0" presId="urn:microsoft.com/office/officeart/2005/8/layout/hProcess4"/>
    <dgm:cxn modelId="{6692ECBA-CE2C-414F-9466-45A82ED70449}" type="presParOf" srcId="{419F2534-5D6D-4756-A727-6249454A7193}" destId="{419E9112-0918-47FB-90A8-40864AE15629}" srcOrd="1" destOrd="0" presId="urn:microsoft.com/office/officeart/2005/8/layout/hProcess4"/>
    <dgm:cxn modelId="{3F0E7528-444D-44B9-A789-140891C7013A}" type="presParOf" srcId="{419F2534-5D6D-4756-A727-6249454A7193}" destId="{FD9D5382-9E98-4959-9384-2B837A69970A}" srcOrd="2" destOrd="0" presId="urn:microsoft.com/office/officeart/2005/8/layout/hProcess4"/>
    <dgm:cxn modelId="{3F22F8F4-4E0E-4AA5-B06A-0C936792410F}" type="presParOf" srcId="{419F2534-5D6D-4756-A727-6249454A7193}" destId="{C6E279A0-EBE0-4984-A5C8-CD692EA27B82}" srcOrd="3" destOrd="0" presId="urn:microsoft.com/office/officeart/2005/8/layout/hProcess4"/>
    <dgm:cxn modelId="{6BC50AC3-0AAC-45E3-B8AD-073CCC8BA3F3}" type="presParOf" srcId="{419F2534-5D6D-4756-A727-6249454A7193}" destId="{9DFF6AA1-540A-41A8-A533-8F12FDD7B107}" srcOrd="4" destOrd="0" presId="urn:microsoft.com/office/officeart/2005/8/layout/hProcess4"/>
    <dgm:cxn modelId="{F5371A98-BEC0-4906-9344-D87F7D2B13BA}" type="presParOf" srcId="{41FCB714-CA3F-4721-8310-498CE231B24C}" destId="{4827AFCD-A3B0-4BF6-86B7-D134A1B988C9}" srcOrd="1" destOrd="0" presId="urn:microsoft.com/office/officeart/2005/8/layout/hProcess4"/>
    <dgm:cxn modelId="{26FED78E-FE14-4DFA-8525-C6D57DD9F344}" type="presParOf" srcId="{41FCB714-CA3F-4721-8310-498CE231B24C}" destId="{B5449B2E-1D5C-473C-AFDB-907FFE6428C3}" srcOrd="2" destOrd="0" presId="urn:microsoft.com/office/officeart/2005/8/layout/hProcess4"/>
    <dgm:cxn modelId="{1F690153-1DAD-4889-9115-A942E7869D5D}" type="presParOf" srcId="{B5449B2E-1D5C-473C-AFDB-907FFE6428C3}" destId="{8B47BC1B-A9AB-4C03-8D1E-BA57360AB8C6}" srcOrd="0" destOrd="0" presId="urn:microsoft.com/office/officeart/2005/8/layout/hProcess4"/>
    <dgm:cxn modelId="{7A2CD42D-5CBB-4812-BEE3-BCB7DD06A3BD}" type="presParOf" srcId="{B5449B2E-1D5C-473C-AFDB-907FFE6428C3}" destId="{1BB91278-1060-4515-A7F5-B7C59CA1542A}" srcOrd="1" destOrd="0" presId="urn:microsoft.com/office/officeart/2005/8/layout/hProcess4"/>
    <dgm:cxn modelId="{FE5D5894-8C3A-4D2D-8DA7-2333B345A09E}" type="presParOf" srcId="{B5449B2E-1D5C-473C-AFDB-907FFE6428C3}" destId="{6EB9E6AF-C1C1-4A1B-B806-EE11C66EFEED}" srcOrd="2" destOrd="0" presId="urn:microsoft.com/office/officeart/2005/8/layout/hProcess4"/>
    <dgm:cxn modelId="{953C5DA4-C8FA-4DD3-A215-D308564515B7}" type="presParOf" srcId="{B5449B2E-1D5C-473C-AFDB-907FFE6428C3}" destId="{182B005C-50C6-4F61-BFB0-30E32F8ACFC0}" srcOrd="3" destOrd="0" presId="urn:microsoft.com/office/officeart/2005/8/layout/hProcess4"/>
    <dgm:cxn modelId="{1DCDAB76-BDCA-47BB-BACE-162AC0B979B8}" type="presParOf" srcId="{B5449B2E-1D5C-473C-AFDB-907FFE6428C3}" destId="{DFB5A463-C6BA-4C74-B072-D38416572AB2}" srcOrd="4" destOrd="0" presId="urn:microsoft.com/office/officeart/2005/8/layout/hProcess4"/>
    <dgm:cxn modelId="{AFC52BBB-2DD8-40FC-8D61-436F76C9AE29}" type="presParOf" srcId="{41FCB714-CA3F-4721-8310-498CE231B24C}" destId="{5EED7F93-B05C-4FEB-B14D-ED4C527CCC5D}" srcOrd="3" destOrd="0" presId="urn:microsoft.com/office/officeart/2005/8/layout/hProcess4"/>
    <dgm:cxn modelId="{6B7276A9-2A8D-4034-A896-52B82094E7C9}" type="presParOf" srcId="{41FCB714-CA3F-4721-8310-498CE231B24C}" destId="{51C0C895-8207-41FF-9123-F71BDA48DF28}" srcOrd="4" destOrd="0" presId="urn:microsoft.com/office/officeart/2005/8/layout/hProcess4"/>
    <dgm:cxn modelId="{C6D93671-26C7-4057-9A06-68631A35BC3C}" type="presParOf" srcId="{51C0C895-8207-41FF-9123-F71BDA48DF28}" destId="{32FCBA77-BE19-47C3-92AE-0B5FB5FE80CE}" srcOrd="0" destOrd="0" presId="urn:microsoft.com/office/officeart/2005/8/layout/hProcess4"/>
    <dgm:cxn modelId="{77F6C187-E051-404C-9CC7-46E6590DEEFE}" type="presParOf" srcId="{51C0C895-8207-41FF-9123-F71BDA48DF28}" destId="{79CBF405-3629-42B0-AA40-9C08D1DCB276}" srcOrd="1" destOrd="0" presId="urn:microsoft.com/office/officeart/2005/8/layout/hProcess4"/>
    <dgm:cxn modelId="{A5A2AE95-D7EE-4826-AE15-4F9DBBC3732A}" type="presParOf" srcId="{51C0C895-8207-41FF-9123-F71BDA48DF28}" destId="{5EFEF1DC-126E-4981-839D-81BC79550EA9}" srcOrd="2" destOrd="0" presId="urn:microsoft.com/office/officeart/2005/8/layout/hProcess4"/>
    <dgm:cxn modelId="{03A46267-FEDB-4676-81E0-E5401DB7B816}" type="presParOf" srcId="{51C0C895-8207-41FF-9123-F71BDA48DF28}" destId="{5FAD7BEC-816D-4B55-B9EA-5D78228CE99B}" srcOrd="3" destOrd="0" presId="urn:microsoft.com/office/officeart/2005/8/layout/hProcess4"/>
    <dgm:cxn modelId="{EF322E70-05EC-4398-BE2B-866B2563567C}" type="presParOf" srcId="{51C0C895-8207-41FF-9123-F71BDA48DF28}" destId="{A2DA9CCB-2D00-4D73-B413-B5CF533322D3}" srcOrd="4" destOrd="0" presId="urn:microsoft.com/office/officeart/2005/8/layout/hProcess4"/>
  </dgm:cxnLst>
  <dgm:bg>
    <a:solidFill>
      <a:schemeClr val="accent2">
        <a:lumMod val="5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0C717-CF54-4D71-9FCC-3AAE732B40BA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795B94-6697-4391-B220-AB05A3D190B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   Промышленность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6440903-190E-4AAF-B451-5A24CC7B2431}" type="parTrans" cxnId="{D10CF098-938A-49C5-9CE3-9C0898091DFF}">
      <dgm:prSet/>
      <dgm:spPr/>
      <dgm:t>
        <a:bodyPr/>
        <a:lstStyle/>
        <a:p>
          <a:endParaRPr lang="ru-RU"/>
        </a:p>
      </dgm:t>
    </dgm:pt>
    <dgm:pt modelId="{7C888980-7FB2-4676-9750-7BCCC2D4ECE6}" type="sibTrans" cxnId="{D10CF098-938A-49C5-9CE3-9C0898091DFF}">
      <dgm:prSet/>
      <dgm:spPr/>
      <dgm:t>
        <a:bodyPr/>
        <a:lstStyle/>
        <a:p>
          <a:endParaRPr lang="ru-RU"/>
        </a:p>
      </dgm:t>
    </dgm:pt>
    <dgm:pt modelId="{127E682B-E9F4-4ECF-9BCF-2DC012ADBFA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</a:rPr>
            <a:t>Денационализация. </a:t>
          </a:r>
          <a:r>
            <a:rPr lang="ru-RU" sz="1600" dirty="0" smtClean="0">
              <a:solidFill>
                <a:srgbClr val="000000"/>
              </a:solidFill>
            </a:rPr>
            <a:t>Приватизация госсобственности</a:t>
          </a:r>
          <a:endParaRPr lang="ru-RU" sz="1600" dirty="0">
            <a:solidFill>
              <a:srgbClr val="000000"/>
            </a:solidFill>
          </a:endParaRPr>
        </a:p>
      </dgm:t>
    </dgm:pt>
    <dgm:pt modelId="{B27410EF-3C15-42BA-BFA6-5F0DA4EA9059}" type="parTrans" cxnId="{FCD73C08-FECE-42C8-A2EB-6498FDEA8782}">
      <dgm:prSet/>
      <dgm:spPr/>
      <dgm:t>
        <a:bodyPr/>
        <a:lstStyle/>
        <a:p>
          <a:endParaRPr lang="ru-RU"/>
        </a:p>
      </dgm:t>
    </dgm:pt>
    <dgm:pt modelId="{E762C005-BAB3-4DDF-A52C-0095D632E242}" type="sibTrans" cxnId="{FCD73C08-FECE-42C8-A2EB-6498FDEA8782}">
      <dgm:prSet/>
      <dgm:spPr/>
      <dgm:t>
        <a:bodyPr/>
        <a:lstStyle/>
        <a:p>
          <a:endParaRPr lang="ru-RU"/>
        </a:p>
      </dgm:t>
    </dgm:pt>
    <dgm:pt modelId="{0B7E43FB-330A-43E3-9E52-B3D0DB781E3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Создание класса собственников. Конверсия</a:t>
          </a:r>
          <a:endParaRPr lang="ru-RU" sz="1600" dirty="0">
            <a:solidFill>
              <a:srgbClr val="000000"/>
            </a:solidFill>
          </a:endParaRPr>
        </a:p>
      </dgm:t>
    </dgm:pt>
    <dgm:pt modelId="{1950BBC9-757B-4C82-B90D-1091C5BA6BE3}" type="parTrans" cxnId="{4C52BD6F-C2C7-4EAF-99E0-296FA4EC0A57}">
      <dgm:prSet/>
      <dgm:spPr/>
      <dgm:t>
        <a:bodyPr/>
        <a:lstStyle/>
        <a:p>
          <a:endParaRPr lang="ru-RU"/>
        </a:p>
      </dgm:t>
    </dgm:pt>
    <dgm:pt modelId="{3791A797-C4BB-4227-B494-E177104A140F}" type="sibTrans" cxnId="{4C52BD6F-C2C7-4EAF-99E0-296FA4EC0A57}">
      <dgm:prSet/>
      <dgm:spPr/>
      <dgm:t>
        <a:bodyPr/>
        <a:lstStyle/>
        <a:p>
          <a:endParaRPr lang="ru-RU"/>
        </a:p>
      </dgm:t>
    </dgm:pt>
    <dgm:pt modelId="{DAEE927C-C833-4B85-B6FB-CC2BF60F946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Сельское хозяйство</a:t>
          </a:r>
          <a:endParaRPr lang="ru-RU" b="1" dirty="0">
            <a:solidFill>
              <a:srgbClr val="002060"/>
            </a:solidFill>
          </a:endParaRPr>
        </a:p>
      </dgm:t>
    </dgm:pt>
    <dgm:pt modelId="{EC9ECB34-C41B-43F4-9B7A-2111C4997E11}" type="parTrans" cxnId="{812D34DA-34A7-4398-A30F-77AA02959BFA}">
      <dgm:prSet/>
      <dgm:spPr/>
      <dgm:t>
        <a:bodyPr/>
        <a:lstStyle/>
        <a:p>
          <a:endParaRPr lang="ru-RU"/>
        </a:p>
      </dgm:t>
    </dgm:pt>
    <dgm:pt modelId="{B2987836-1F2F-40DE-BE83-5F6FA974BD58}" type="sibTrans" cxnId="{812D34DA-34A7-4398-A30F-77AA02959BFA}">
      <dgm:prSet/>
      <dgm:spPr/>
      <dgm:t>
        <a:bodyPr/>
        <a:lstStyle/>
        <a:p>
          <a:endParaRPr lang="ru-RU"/>
        </a:p>
      </dgm:t>
    </dgm:pt>
    <dgm:pt modelId="{B2D685FB-F69E-4CEB-BB22-DE0CAE603B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Отказ от государственных закупок.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rgbClr val="000000"/>
              </a:solidFill>
            </a:rPr>
            <a:t>Деколлективизация</a:t>
          </a:r>
          <a:endParaRPr lang="ru-RU" sz="1400" dirty="0">
            <a:solidFill>
              <a:srgbClr val="000000"/>
            </a:solidFill>
          </a:endParaRPr>
        </a:p>
      </dgm:t>
    </dgm:pt>
    <dgm:pt modelId="{1296FA54-B855-40EA-A08A-5EFB118C17C1}" type="parTrans" cxnId="{30A0F892-3B66-44A3-88F1-4F43CD70E377}">
      <dgm:prSet/>
      <dgm:spPr/>
      <dgm:t>
        <a:bodyPr/>
        <a:lstStyle/>
        <a:p>
          <a:endParaRPr lang="ru-RU"/>
        </a:p>
      </dgm:t>
    </dgm:pt>
    <dgm:pt modelId="{A82CFD1F-06E0-461D-A7D7-B3BFC643F3BA}" type="sibTrans" cxnId="{30A0F892-3B66-44A3-88F1-4F43CD70E377}">
      <dgm:prSet/>
      <dgm:spPr/>
      <dgm:t>
        <a:bodyPr/>
        <a:lstStyle/>
        <a:p>
          <a:endParaRPr lang="ru-RU"/>
        </a:p>
      </dgm:t>
    </dgm:pt>
    <dgm:pt modelId="{486F7B55-677B-43C5-AC81-05613F5D04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Включение производителей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в рыночные отношения</a:t>
          </a:r>
          <a:endParaRPr lang="ru-RU" sz="1600" dirty="0">
            <a:solidFill>
              <a:srgbClr val="000000"/>
            </a:solidFill>
          </a:endParaRPr>
        </a:p>
      </dgm:t>
    </dgm:pt>
    <dgm:pt modelId="{FBBC8CDF-02EF-47F7-95B4-E6DA98015E0C}" type="parTrans" cxnId="{EC5DEE4C-FE02-4EC0-A521-944C79812071}">
      <dgm:prSet/>
      <dgm:spPr/>
      <dgm:t>
        <a:bodyPr/>
        <a:lstStyle/>
        <a:p>
          <a:endParaRPr lang="ru-RU"/>
        </a:p>
      </dgm:t>
    </dgm:pt>
    <dgm:pt modelId="{9697EB35-F6C2-4014-91C1-B4781D987963}" type="sibTrans" cxnId="{EC5DEE4C-FE02-4EC0-A521-944C79812071}">
      <dgm:prSet/>
      <dgm:spPr/>
      <dgm:t>
        <a:bodyPr/>
        <a:lstStyle/>
        <a:p>
          <a:endParaRPr lang="ru-RU"/>
        </a:p>
      </dgm:t>
    </dgm:pt>
    <dgm:pt modelId="{D92DB1AD-4718-476A-ABB7-0C6BD8E10F5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Сфера обслуживания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D360D0C-F7FC-4055-9AF1-D7B755173C21}" type="parTrans" cxnId="{E176C5BE-9ACC-4E13-BD55-A45BA7F4C5D7}">
      <dgm:prSet/>
      <dgm:spPr/>
      <dgm:t>
        <a:bodyPr/>
        <a:lstStyle/>
        <a:p>
          <a:endParaRPr lang="ru-RU"/>
        </a:p>
      </dgm:t>
    </dgm:pt>
    <dgm:pt modelId="{52D19D13-741A-428C-BB27-17EF2CE11135}" type="sibTrans" cxnId="{E176C5BE-9ACC-4E13-BD55-A45BA7F4C5D7}">
      <dgm:prSet/>
      <dgm:spPr/>
      <dgm:t>
        <a:bodyPr/>
        <a:lstStyle/>
        <a:p>
          <a:endParaRPr lang="ru-RU"/>
        </a:p>
      </dgm:t>
    </dgm:pt>
    <dgm:pt modelId="{C1AF5469-72F0-43A0-8D0D-729D8CD411B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Приватизация</a:t>
          </a:r>
          <a:endParaRPr lang="ru-RU" sz="1600" dirty="0">
            <a:solidFill>
              <a:srgbClr val="000000"/>
            </a:solidFill>
          </a:endParaRPr>
        </a:p>
      </dgm:t>
    </dgm:pt>
    <dgm:pt modelId="{FA6DAAB0-591E-44E8-A43A-ADEB03ACF9F9}" type="parTrans" cxnId="{04577767-5A7C-44AE-A57A-2F6FB38FBC45}">
      <dgm:prSet/>
      <dgm:spPr/>
      <dgm:t>
        <a:bodyPr/>
        <a:lstStyle/>
        <a:p>
          <a:endParaRPr lang="ru-RU"/>
        </a:p>
      </dgm:t>
    </dgm:pt>
    <dgm:pt modelId="{6EEFAB36-F8AC-415F-9BFF-AB4C6853BA7F}" type="sibTrans" cxnId="{04577767-5A7C-44AE-A57A-2F6FB38FBC45}">
      <dgm:prSet/>
      <dgm:spPr/>
      <dgm:t>
        <a:bodyPr/>
        <a:lstStyle/>
        <a:p>
          <a:endParaRPr lang="ru-RU"/>
        </a:p>
      </dgm:t>
    </dgm:pt>
    <dgm:pt modelId="{0F56D21F-B766-43AF-9774-92834CBBB56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Включение в рыночные отношения</a:t>
          </a:r>
          <a:endParaRPr lang="ru-RU" sz="1600" dirty="0">
            <a:solidFill>
              <a:srgbClr val="000000"/>
            </a:solidFill>
          </a:endParaRPr>
        </a:p>
      </dgm:t>
    </dgm:pt>
    <dgm:pt modelId="{89F5E116-16E8-4879-9558-C6F195CE37AA}" type="parTrans" cxnId="{E0A367B0-6FAC-43D3-9A2B-871513EA3D25}">
      <dgm:prSet/>
      <dgm:spPr/>
      <dgm:t>
        <a:bodyPr/>
        <a:lstStyle/>
        <a:p>
          <a:endParaRPr lang="ru-RU"/>
        </a:p>
      </dgm:t>
    </dgm:pt>
    <dgm:pt modelId="{0270113E-92E5-4410-87F1-C0429C207564}" type="sibTrans" cxnId="{E0A367B0-6FAC-43D3-9A2B-871513EA3D25}">
      <dgm:prSet/>
      <dgm:spPr/>
      <dgm:t>
        <a:bodyPr/>
        <a:lstStyle/>
        <a:p>
          <a:endParaRPr lang="ru-RU"/>
        </a:p>
      </dgm:t>
    </dgm:pt>
    <dgm:pt modelId="{EE4FCDA2-3356-4A69-9A60-30C92C71AF85}" type="pres">
      <dgm:prSet presAssocID="{B330C717-CF54-4D71-9FCC-3AAE732B40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C0FD71-24CA-4BE3-996E-4E0E0A3F9F24}" type="pres">
      <dgm:prSet presAssocID="{A9795B94-6697-4391-B220-AB05A3D190B1}" presName="horFlow" presStyleCnt="0"/>
      <dgm:spPr/>
    </dgm:pt>
    <dgm:pt modelId="{0530BA7D-92FC-474B-9354-051F908A5848}" type="pres">
      <dgm:prSet presAssocID="{A9795B94-6697-4391-B220-AB05A3D190B1}" presName="bigChev" presStyleLbl="node1" presStyleIdx="0" presStyleCnt="3"/>
      <dgm:spPr/>
      <dgm:t>
        <a:bodyPr/>
        <a:lstStyle/>
        <a:p>
          <a:endParaRPr lang="ru-RU"/>
        </a:p>
      </dgm:t>
    </dgm:pt>
    <dgm:pt modelId="{F1757B10-8ABA-4110-9AEB-87F2E77F5318}" type="pres">
      <dgm:prSet presAssocID="{B27410EF-3C15-42BA-BFA6-5F0DA4EA9059}" presName="parTrans" presStyleCnt="0"/>
      <dgm:spPr/>
    </dgm:pt>
    <dgm:pt modelId="{2A270BA6-C975-4A7E-AEA5-4EABCF03E4C6}" type="pres">
      <dgm:prSet presAssocID="{127E682B-E9F4-4ECF-9BCF-2DC012ADBFA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6D0E8-BA81-481F-9784-698769CB5E17}" type="pres">
      <dgm:prSet presAssocID="{E762C005-BAB3-4DDF-A52C-0095D632E242}" presName="sibTrans" presStyleCnt="0"/>
      <dgm:spPr/>
    </dgm:pt>
    <dgm:pt modelId="{DBBBBBC3-C36A-4D32-874E-B83B47A0E75D}" type="pres">
      <dgm:prSet presAssocID="{0B7E43FB-330A-43E3-9E52-B3D0DB781E3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C753-12AD-4942-B58E-A9A6F781325E}" type="pres">
      <dgm:prSet presAssocID="{A9795B94-6697-4391-B220-AB05A3D190B1}" presName="vSp" presStyleCnt="0"/>
      <dgm:spPr/>
    </dgm:pt>
    <dgm:pt modelId="{C4872E1F-D814-45C5-9879-84107B21D89D}" type="pres">
      <dgm:prSet presAssocID="{DAEE927C-C833-4B85-B6FB-CC2BF60F9465}" presName="horFlow" presStyleCnt="0"/>
      <dgm:spPr/>
    </dgm:pt>
    <dgm:pt modelId="{D8D66E18-E5FA-47B4-90E1-77608EC0F991}" type="pres">
      <dgm:prSet presAssocID="{DAEE927C-C833-4B85-B6FB-CC2BF60F9465}" presName="bigChev" presStyleLbl="node1" presStyleIdx="1" presStyleCnt="3"/>
      <dgm:spPr/>
      <dgm:t>
        <a:bodyPr/>
        <a:lstStyle/>
        <a:p>
          <a:endParaRPr lang="ru-RU"/>
        </a:p>
      </dgm:t>
    </dgm:pt>
    <dgm:pt modelId="{400BE51D-7844-43C6-9F40-D0CFCDD8AF69}" type="pres">
      <dgm:prSet presAssocID="{1296FA54-B855-40EA-A08A-5EFB118C17C1}" presName="parTrans" presStyleCnt="0"/>
      <dgm:spPr/>
    </dgm:pt>
    <dgm:pt modelId="{A6FEFBDC-C081-47F5-999D-0FDC3C57102C}" type="pres">
      <dgm:prSet presAssocID="{B2D685FB-F69E-4CEB-BB22-DE0CAE603B7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E2616-DCF4-4049-83CB-5EF76E888846}" type="pres">
      <dgm:prSet presAssocID="{A82CFD1F-06E0-461D-A7D7-B3BFC643F3BA}" presName="sibTrans" presStyleCnt="0"/>
      <dgm:spPr/>
    </dgm:pt>
    <dgm:pt modelId="{1BD6EAD7-C988-44E5-B9E2-F0EC7FB6395D}" type="pres">
      <dgm:prSet presAssocID="{486F7B55-677B-43C5-AC81-05613F5D043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4CFB-6E5A-496A-94A2-BBCA4D84BBFF}" type="pres">
      <dgm:prSet presAssocID="{DAEE927C-C833-4B85-B6FB-CC2BF60F9465}" presName="vSp" presStyleCnt="0"/>
      <dgm:spPr/>
    </dgm:pt>
    <dgm:pt modelId="{F8788F6D-4641-40D5-A92A-A9B64D777E91}" type="pres">
      <dgm:prSet presAssocID="{D92DB1AD-4718-476A-ABB7-0C6BD8E10F50}" presName="horFlow" presStyleCnt="0"/>
      <dgm:spPr/>
    </dgm:pt>
    <dgm:pt modelId="{9B04E24F-35C2-4A57-A656-35208F1B80FC}" type="pres">
      <dgm:prSet presAssocID="{D92DB1AD-4718-476A-ABB7-0C6BD8E10F50}" presName="bigChev" presStyleLbl="node1" presStyleIdx="2" presStyleCnt="3"/>
      <dgm:spPr/>
      <dgm:t>
        <a:bodyPr/>
        <a:lstStyle/>
        <a:p>
          <a:endParaRPr lang="ru-RU"/>
        </a:p>
      </dgm:t>
    </dgm:pt>
    <dgm:pt modelId="{3B535DFB-3E5E-4E37-A400-DAE51505E788}" type="pres">
      <dgm:prSet presAssocID="{FA6DAAB0-591E-44E8-A43A-ADEB03ACF9F9}" presName="parTrans" presStyleCnt="0"/>
      <dgm:spPr/>
    </dgm:pt>
    <dgm:pt modelId="{F1765E5C-F2A2-4EC0-9AA4-065E3BDA2BF4}" type="pres">
      <dgm:prSet presAssocID="{C1AF5469-72F0-43A0-8D0D-729D8CD411B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B5D7-7FA8-485F-BE90-2EBAD4C29392}" type="pres">
      <dgm:prSet presAssocID="{6EEFAB36-F8AC-415F-9BFF-AB4C6853BA7F}" presName="sibTrans" presStyleCnt="0"/>
      <dgm:spPr/>
    </dgm:pt>
    <dgm:pt modelId="{96C1E4AD-163E-46AC-A277-04CEDB0C23EC}" type="pres">
      <dgm:prSet presAssocID="{0F56D21F-B766-43AF-9774-92834CBBB56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C3B24-D4B5-4459-9543-6213ED602792}" type="presOf" srcId="{486F7B55-677B-43C5-AC81-05613F5D0433}" destId="{1BD6EAD7-C988-44E5-B9E2-F0EC7FB6395D}" srcOrd="0" destOrd="0" presId="urn:microsoft.com/office/officeart/2005/8/layout/lProcess3"/>
    <dgm:cxn modelId="{3CCEF22E-5FFB-4EF3-8CCC-6FDE38D48D93}" type="presOf" srcId="{B2D685FB-F69E-4CEB-BB22-DE0CAE603B7B}" destId="{A6FEFBDC-C081-47F5-999D-0FDC3C57102C}" srcOrd="0" destOrd="0" presId="urn:microsoft.com/office/officeart/2005/8/layout/lProcess3"/>
    <dgm:cxn modelId="{90879BA7-5D62-4BC6-9042-5695D5C3940B}" type="presOf" srcId="{A9795B94-6697-4391-B220-AB05A3D190B1}" destId="{0530BA7D-92FC-474B-9354-051F908A5848}" srcOrd="0" destOrd="0" presId="urn:microsoft.com/office/officeart/2005/8/layout/lProcess3"/>
    <dgm:cxn modelId="{A42560CC-948C-4726-847C-928317F50B38}" type="presOf" srcId="{D92DB1AD-4718-476A-ABB7-0C6BD8E10F50}" destId="{9B04E24F-35C2-4A57-A656-35208F1B80FC}" srcOrd="0" destOrd="0" presId="urn:microsoft.com/office/officeart/2005/8/layout/lProcess3"/>
    <dgm:cxn modelId="{82CDED33-E0B5-4762-B008-28F8F2368B9D}" type="presOf" srcId="{C1AF5469-72F0-43A0-8D0D-729D8CD411B7}" destId="{F1765E5C-F2A2-4EC0-9AA4-065E3BDA2BF4}" srcOrd="0" destOrd="0" presId="urn:microsoft.com/office/officeart/2005/8/layout/lProcess3"/>
    <dgm:cxn modelId="{94AA0CA8-8AF6-4DD7-B160-AD71C42BE6A0}" type="presOf" srcId="{DAEE927C-C833-4B85-B6FB-CC2BF60F9465}" destId="{D8D66E18-E5FA-47B4-90E1-77608EC0F991}" srcOrd="0" destOrd="0" presId="urn:microsoft.com/office/officeart/2005/8/layout/lProcess3"/>
    <dgm:cxn modelId="{D10CF098-938A-49C5-9CE3-9C0898091DFF}" srcId="{B330C717-CF54-4D71-9FCC-3AAE732B40BA}" destId="{A9795B94-6697-4391-B220-AB05A3D190B1}" srcOrd="0" destOrd="0" parTransId="{C6440903-190E-4AAF-B451-5A24CC7B2431}" sibTransId="{7C888980-7FB2-4676-9750-7BCCC2D4ECE6}"/>
    <dgm:cxn modelId="{04577767-5A7C-44AE-A57A-2F6FB38FBC45}" srcId="{D92DB1AD-4718-476A-ABB7-0C6BD8E10F50}" destId="{C1AF5469-72F0-43A0-8D0D-729D8CD411B7}" srcOrd="0" destOrd="0" parTransId="{FA6DAAB0-591E-44E8-A43A-ADEB03ACF9F9}" sibTransId="{6EEFAB36-F8AC-415F-9BFF-AB4C6853BA7F}"/>
    <dgm:cxn modelId="{338F0695-5D98-4C8F-83E2-5F18F11679B4}" type="presOf" srcId="{0F56D21F-B766-43AF-9774-92834CBBB566}" destId="{96C1E4AD-163E-46AC-A277-04CEDB0C23EC}" srcOrd="0" destOrd="0" presId="urn:microsoft.com/office/officeart/2005/8/layout/lProcess3"/>
    <dgm:cxn modelId="{E176C5BE-9ACC-4E13-BD55-A45BA7F4C5D7}" srcId="{B330C717-CF54-4D71-9FCC-3AAE732B40BA}" destId="{D92DB1AD-4718-476A-ABB7-0C6BD8E10F50}" srcOrd="2" destOrd="0" parTransId="{5D360D0C-F7FC-4055-9AF1-D7B755173C21}" sibTransId="{52D19D13-741A-428C-BB27-17EF2CE11135}"/>
    <dgm:cxn modelId="{EC5DEE4C-FE02-4EC0-A521-944C79812071}" srcId="{DAEE927C-C833-4B85-B6FB-CC2BF60F9465}" destId="{486F7B55-677B-43C5-AC81-05613F5D0433}" srcOrd="1" destOrd="0" parTransId="{FBBC8CDF-02EF-47F7-95B4-E6DA98015E0C}" sibTransId="{9697EB35-F6C2-4014-91C1-B4781D987963}"/>
    <dgm:cxn modelId="{FCD73C08-FECE-42C8-A2EB-6498FDEA8782}" srcId="{A9795B94-6697-4391-B220-AB05A3D190B1}" destId="{127E682B-E9F4-4ECF-9BCF-2DC012ADBFAB}" srcOrd="0" destOrd="0" parTransId="{B27410EF-3C15-42BA-BFA6-5F0DA4EA9059}" sibTransId="{E762C005-BAB3-4DDF-A52C-0095D632E242}"/>
    <dgm:cxn modelId="{EBCBA6A0-3056-4693-953F-43598FD4F4BF}" type="presOf" srcId="{127E682B-E9F4-4ECF-9BCF-2DC012ADBFAB}" destId="{2A270BA6-C975-4A7E-AEA5-4EABCF03E4C6}" srcOrd="0" destOrd="0" presId="urn:microsoft.com/office/officeart/2005/8/layout/lProcess3"/>
    <dgm:cxn modelId="{30A0F892-3B66-44A3-88F1-4F43CD70E377}" srcId="{DAEE927C-C833-4B85-B6FB-CC2BF60F9465}" destId="{B2D685FB-F69E-4CEB-BB22-DE0CAE603B7B}" srcOrd="0" destOrd="0" parTransId="{1296FA54-B855-40EA-A08A-5EFB118C17C1}" sibTransId="{A82CFD1F-06E0-461D-A7D7-B3BFC643F3BA}"/>
    <dgm:cxn modelId="{1EE04065-61FA-45BB-89AD-2B4DFCAC437C}" type="presOf" srcId="{B330C717-CF54-4D71-9FCC-3AAE732B40BA}" destId="{EE4FCDA2-3356-4A69-9A60-30C92C71AF85}" srcOrd="0" destOrd="0" presId="urn:microsoft.com/office/officeart/2005/8/layout/lProcess3"/>
    <dgm:cxn modelId="{E0A367B0-6FAC-43D3-9A2B-871513EA3D25}" srcId="{D92DB1AD-4718-476A-ABB7-0C6BD8E10F50}" destId="{0F56D21F-B766-43AF-9774-92834CBBB566}" srcOrd="1" destOrd="0" parTransId="{89F5E116-16E8-4879-9558-C6F195CE37AA}" sibTransId="{0270113E-92E5-4410-87F1-C0429C207564}"/>
    <dgm:cxn modelId="{B3DB7FE5-956B-4885-9602-A726FFDB85FD}" type="presOf" srcId="{0B7E43FB-330A-43E3-9E52-B3D0DB781E3A}" destId="{DBBBBBC3-C36A-4D32-874E-B83B47A0E75D}" srcOrd="0" destOrd="0" presId="urn:microsoft.com/office/officeart/2005/8/layout/lProcess3"/>
    <dgm:cxn modelId="{812D34DA-34A7-4398-A30F-77AA02959BFA}" srcId="{B330C717-CF54-4D71-9FCC-3AAE732B40BA}" destId="{DAEE927C-C833-4B85-B6FB-CC2BF60F9465}" srcOrd="1" destOrd="0" parTransId="{EC9ECB34-C41B-43F4-9B7A-2111C4997E11}" sibTransId="{B2987836-1F2F-40DE-BE83-5F6FA974BD58}"/>
    <dgm:cxn modelId="{4C52BD6F-C2C7-4EAF-99E0-296FA4EC0A57}" srcId="{A9795B94-6697-4391-B220-AB05A3D190B1}" destId="{0B7E43FB-330A-43E3-9E52-B3D0DB781E3A}" srcOrd="1" destOrd="0" parTransId="{1950BBC9-757B-4C82-B90D-1091C5BA6BE3}" sibTransId="{3791A797-C4BB-4227-B494-E177104A140F}"/>
    <dgm:cxn modelId="{37BC4865-7BD9-44C6-AFB6-2F4F935C54E9}" type="presParOf" srcId="{EE4FCDA2-3356-4A69-9A60-30C92C71AF85}" destId="{D4C0FD71-24CA-4BE3-996E-4E0E0A3F9F24}" srcOrd="0" destOrd="0" presId="urn:microsoft.com/office/officeart/2005/8/layout/lProcess3"/>
    <dgm:cxn modelId="{66FCD7B2-9BCA-489D-BF0C-07C097FB2875}" type="presParOf" srcId="{D4C0FD71-24CA-4BE3-996E-4E0E0A3F9F24}" destId="{0530BA7D-92FC-474B-9354-051F908A5848}" srcOrd="0" destOrd="0" presId="urn:microsoft.com/office/officeart/2005/8/layout/lProcess3"/>
    <dgm:cxn modelId="{6729E0F6-9EE2-4C74-9D75-1936F976850F}" type="presParOf" srcId="{D4C0FD71-24CA-4BE3-996E-4E0E0A3F9F24}" destId="{F1757B10-8ABA-4110-9AEB-87F2E77F5318}" srcOrd="1" destOrd="0" presId="urn:microsoft.com/office/officeart/2005/8/layout/lProcess3"/>
    <dgm:cxn modelId="{15DC4EC3-285F-45AD-9B4D-49F411264BF6}" type="presParOf" srcId="{D4C0FD71-24CA-4BE3-996E-4E0E0A3F9F24}" destId="{2A270BA6-C975-4A7E-AEA5-4EABCF03E4C6}" srcOrd="2" destOrd="0" presId="urn:microsoft.com/office/officeart/2005/8/layout/lProcess3"/>
    <dgm:cxn modelId="{1A46A1BF-40FF-48E4-B747-DE743CEE0D53}" type="presParOf" srcId="{D4C0FD71-24CA-4BE3-996E-4E0E0A3F9F24}" destId="{B6E6D0E8-BA81-481F-9784-698769CB5E17}" srcOrd="3" destOrd="0" presId="urn:microsoft.com/office/officeart/2005/8/layout/lProcess3"/>
    <dgm:cxn modelId="{7F7191E1-D744-446D-9A34-E0EDF761D616}" type="presParOf" srcId="{D4C0FD71-24CA-4BE3-996E-4E0E0A3F9F24}" destId="{DBBBBBC3-C36A-4D32-874E-B83B47A0E75D}" srcOrd="4" destOrd="0" presId="urn:microsoft.com/office/officeart/2005/8/layout/lProcess3"/>
    <dgm:cxn modelId="{3FBB6972-40E0-43E7-8399-8580922BD666}" type="presParOf" srcId="{EE4FCDA2-3356-4A69-9A60-30C92C71AF85}" destId="{D565C753-12AD-4942-B58E-A9A6F781325E}" srcOrd="1" destOrd="0" presId="urn:microsoft.com/office/officeart/2005/8/layout/lProcess3"/>
    <dgm:cxn modelId="{71354BE9-B2E2-4636-A9F7-9B911605E62F}" type="presParOf" srcId="{EE4FCDA2-3356-4A69-9A60-30C92C71AF85}" destId="{C4872E1F-D814-45C5-9879-84107B21D89D}" srcOrd="2" destOrd="0" presId="urn:microsoft.com/office/officeart/2005/8/layout/lProcess3"/>
    <dgm:cxn modelId="{13378534-D912-49DD-8410-CF62F246740E}" type="presParOf" srcId="{C4872E1F-D814-45C5-9879-84107B21D89D}" destId="{D8D66E18-E5FA-47B4-90E1-77608EC0F991}" srcOrd="0" destOrd="0" presId="urn:microsoft.com/office/officeart/2005/8/layout/lProcess3"/>
    <dgm:cxn modelId="{22A0229B-A1DF-4460-BB06-1111431BC74C}" type="presParOf" srcId="{C4872E1F-D814-45C5-9879-84107B21D89D}" destId="{400BE51D-7844-43C6-9F40-D0CFCDD8AF69}" srcOrd="1" destOrd="0" presId="urn:microsoft.com/office/officeart/2005/8/layout/lProcess3"/>
    <dgm:cxn modelId="{8A583D43-A2C1-4852-A506-3845E79EF77C}" type="presParOf" srcId="{C4872E1F-D814-45C5-9879-84107B21D89D}" destId="{A6FEFBDC-C081-47F5-999D-0FDC3C57102C}" srcOrd="2" destOrd="0" presId="urn:microsoft.com/office/officeart/2005/8/layout/lProcess3"/>
    <dgm:cxn modelId="{8415FA9A-5E1F-4D22-88DF-FEBCA7284963}" type="presParOf" srcId="{C4872E1F-D814-45C5-9879-84107B21D89D}" destId="{AB1E2616-DCF4-4049-83CB-5EF76E888846}" srcOrd="3" destOrd="0" presId="urn:microsoft.com/office/officeart/2005/8/layout/lProcess3"/>
    <dgm:cxn modelId="{F86F0B09-2038-4B5C-B4A0-C1BB6143F34C}" type="presParOf" srcId="{C4872E1F-D814-45C5-9879-84107B21D89D}" destId="{1BD6EAD7-C988-44E5-B9E2-F0EC7FB6395D}" srcOrd="4" destOrd="0" presId="urn:microsoft.com/office/officeart/2005/8/layout/lProcess3"/>
    <dgm:cxn modelId="{8CAA8356-5880-47E3-99DA-BEBE258FB6BC}" type="presParOf" srcId="{EE4FCDA2-3356-4A69-9A60-30C92C71AF85}" destId="{8AFD4CFB-6E5A-496A-94A2-BBCA4D84BBFF}" srcOrd="3" destOrd="0" presId="urn:microsoft.com/office/officeart/2005/8/layout/lProcess3"/>
    <dgm:cxn modelId="{F08E18C7-5A10-4B84-A5DE-367734444634}" type="presParOf" srcId="{EE4FCDA2-3356-4A69-9A60-30C92C71AF85}" destId="{F8788F6D-4641-40D5-A92A-A9B64D777E91}" srcOrd="4" destOrd="0" presId="urn:microsoft.com/office/officeart/2005/8/layout/lProcess3"/>
    <dgm:cxn modelId="{F0A6ADE0-DA61-4297-8FE1-50F84E5E30B4}" type="presParOf" srcId="{F8788F6D-4641-40D5-A92A-A9B64D777E91}" destId="{9B04E24F-35C2-4A57-A656-35208F1B80FC}" srcOrd="0" destOrd="0" presId="urn:microsoft.com/office/officeart/2005/8/layout/lProcess3"/>
    <dgm:cxn modelId="{8E9E8F9A-00A2-44EB-B29E-72F408B2CE44}" type="presParOf" srcId="{F8788F6D-4641-40D5-A92A-A9B64D777E91}" destId="{3B535DFB-3E5E-4E37-A400-DAE51505E788}" srcOrd="1" destOrd="0" presId="urn:microsoft.com/office/officeart/2005/8/layout/lProcess3"/>
    <dgm:cxn modelId="{F8DD24C5-49DF-4629-B060-523702302B54}" type="presParOf" srcId="{F8788F6D-4641-40D5-A92A-A9B64D777E91}" destId="{F1765E5C-F2A2-4EC0-9AA4-065E3BDA2BF4}" srcOrd="2" destOrd="0" presId="urn:microsoft.com/office/officeart/2005/8/layout/lProcess3"/>
    <dgm:cxn modelId="{BAA31309-B182-44B7-B745-BD0524B9CABD}" type="presParOf" srcId="{F8788F6D-4641-40D5-A92A-A9B64D777E91}" destId="{3EEFB5D7-7FA8-485F-BE90-2EBAD4C29392}" srcOrd="3" destOrd="0" presId="urn:microsoft.com/office/officeart/2005/8/layout/lProcess3"/>
    <dgm:cxn modelId="{0F0B6906-BA36-4C68-812C-985106CEC2D4}" type="presParOf" srcId="{F8788F6D-4641-40D5-A92A-A9B64D777E91}" destId="{96C1E4AD-163E-46AC-A277-04CEDB0C23EC}" srcOrd="4" destOrd="0" presId="urn:microsoft.com/office/officeart/2005/8/layout/lProcess3"/>
  </dgm:cxnLst>
  <dgm:bg>
    <a:solidFill>
      <a:schemeClr val="accent2">
        <a:lumMod val="5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D68C2-9C5A-479E-8BD8-12FAB81463B6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B8B0C7B-ECD0-456B-B6EC-9E96D8648C20}">
      <dgm:prSet phldrT="[Текст]"/>
      <dgm:spPr/>
      <dgm:t>
        <a:bodyPr/>
        <a:lstStyle/>
        <a:p>
          <a:r>
            <a:rPr lang="ru-RU" dirty="0" smtClean="0"/>
            <a:t>Торговля</a:t>
          </a:r>
          <a:endParaRPr lang="ru-RU" dirty="0"/>
        </a:p>
      </dgm:t>
    </dgm:pt>
    <dgm:pt modelId="{6610B18A-D22A-4DC6-B465-807E1C988E26}" type="parTrans" cxnId="{7CE158FC-9160-48B9-9395-63E66B9CDC1E}">
      <dgm:prSet/>
      <dgm:spPr/>
      <dgm:t>
        <a:bodyPr/>
        <a:lstStyle/>
        <a:p>
          <a:endParaRPr lang="ru-RU"/>
        </a:p>
      </dgm:t>
    </dgm:pt>
    <dgm:pt modelId="{50BB2D31-CB54-4C41-A519-320A4D687E69}" type="sibTrans" cxnId="{7CE158FC-9160-48B9-9395-63E66B9CDC1E}">
      <dgm:prSet/>
      <dgm:spPr/>
      <dgm:t>
        <a:bodyPr/>
        <a:lstStyle/>
        <a:p>
          <a:endParaRPr lang="ru-RU"/>
        </a:p>
      </dgm:t>
    </dgm:pt>
    <dgm:pt modelId="{15F7B446-7FF0-41F2-AC18-25B5A5A30647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Отказ от государственного регулирования цен</a:t>
          </a:r>
          <a:endParaRPr lang="ru-RU" b="1" dirty="0">
            <a:solidFill>
              <a:srgbClr val="000000"/>
            </a:solidFill>
          </a:endParaRPr>
        </a:p>
      </dgm:t>
    </dgm:pt>
    <dgm:pt modelId="{7A4B6E8F-F774-46D7-A0FB-5486372F7B57}" type="parTrans" cxnId="{EF607BD7-64D6-4C09-8922-DCD8CA298FC1}">
      <dgm:prSet/>
      <dgm:spPr/>
      <dgm:t>
        <a:bodyPr/>
        <a:lstStyle/>
        <a:p>
          <a:endParaRPr lang="ru-RU"/>
        </a:p>
      </dgm:t>
    </dgm:pt>
    <dgm:pt modelId="{4BB10F2A-F0B1-438B-8BF7-AC19CC078DE6}" type="sibTrans" cxnId="{EF607BD7-64D6-4C09-8922-DCD8CA298FC1}">
      <dgm:prSet/>
      <dgm:spPr/>
      <dgm:t>
        <a:bodyPr/>
        <a:lstStyle/>
        <a:p>
          <a:endParaRPr lang="ru-RU"/>
        </a:p>
      </dgm:t>
    </dgm:pt>
    <dgm:pt modelId="{EEC44098-74FB-4BB5-97BD-90D68F6DCCED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Либерализация внешнеэкономической деятельности</a:t>
          </a:r>
          <a:endParaRPr lang="ru-RU" b="1" dirty="0">
            <a:solidFill>
              <a:srgbClr val="000000"/>
            </a:solidFill>
          </a:endParaRPr>
        </a:p>
      </dgm:t>
    </dgm:pt>
    <dgm:pt modelId="{96A4FFA2-912B-4C0B-BA97-1621EAABB981}" type="parTrans" cxnId="{0DC5A80B-5727-4139-ACC6-18D79072A106}">
      <dgm:prSet/>
      <dgm:spPr/>
      <dgm:t>
        <a:bodyPr/>
        <a:lstStyle/>
        <a:p>
          <a:endParaRPr lang="ru-RU"/>
        </a:p>
      </dgm:t>
    </dgm:pt>
    <dgm:pt modelId="{414D35D6-DC8E-47BF-BB5D-CA7AED710AEF}" type="sibTrans" cxnId="{0DC5A80B-5727-4139-ACC6-18D79072A106}">
      <dgm:prSet/>
      <dgm:spPr/>
      <dgm:t>
        <a:bodyPr/>
        <a:lstStyle/>
        <a:p>
          <a:endParaRPr lang="ru-RU"/>
        </a:p>
      </dgm:t>
    </dgm:pt>
    <dgm:pt modelId="{598BCC35-A0A6-429F-B6A0-B11201F46D3A}">
      <dgm:prSet phldrT="[Текст]"/>
      <dgm:spPr/>
      <dgm:t>
        <a:bodyPr/>
        <a:lstStyle/>
        <a:p>
          <a:r>
            <a:rPr lang="ru-RU" dirty="0" smtClean="0"/>
            <a:t>Финансы</a:t>
          </a:r>
          <a:endParaRPr lang="ru-RU" dirty="0"/>
        </a:p>
      </dgm:t>
    </dgm:pt>
    <dgm:pt modelId="{B57BD258-DD4E-4F8F-B945-05FEF73F1C2B}" type="parTrans" cxnId="{F26A5F68-ED8B-42DD-BA92-3D88EB315DFC}">
      <dgm:prSet/>
      <dgm:spPr/>
      <dgm:t>
        <a:bodyPr/>
        <a:lstStyle/>
        <a:p>
          <a:endParaRPr lang="ru-RU"/>
        </a:p>
      </dgm:t>
    </dgm:pt>
    <dgm:pt modelId="{2C5CF47A-B441-4888-B991-29D78EE0429F}" type="sibTrans" cxnId="{F26A5F68-ED8B-42DD-BA92-3D88EB315DFC}">
      <dgm:prSet/>
      <dgm:spPr/>
      <dgm:t>
        <a:bodyPr/>
        <a:lstStyle/>
        <a:p>
          <a:endParaRPr lang="ru-RU"/>
        </a:p>
      </dgm:t>
    </dgm:pt>
    <dgm:pt modelId="{39B8C35C-B931-489B-84BD-F310D4B8211D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Достижение финансовой стабилизации. Подавление инфляции</a:t>
          </a:r>
          <a:endParaRPr lang="ru-RU" b="1" dirty="0">
            <a:solidFill>
              <a:srgbClr val="000000"/>
            </a:solidFill>
          </a:endParaRPr>
        </a:p>
      </dgm:t>
    </dgm:pt>
    <dgm:pt modelId="{C61B238E-CBF6-4F07-9767-7114DB2890C5}" type="parTrans" cxnId="{E9144A7E-EA2D-4E50-953A-2ABF6BE3B157}">
      <dgm:prSet/>
      <dgm:spPr/>
      <dgm:t>
        <a:bodyPr/>
        <a:lstStyle/>
        <a:p>
          <a:endParaRPr lang="ru-RU"/>
        </a:p>
      </dgm:t>
    </dgm:pt>
    <dgm:pt modelId="{D907086A-1EB4-4491-9AD5-B28B35442DC1}" type="sibTrans" cxnId="{E9144A7E-EA2D-4E50-953A-2ABF6BE3B157}">
      <dgm:prSet/>
      <dgm:spPr/>
      <dgm:t>
        <a:bodyPr/>
        <a:lstStyle/>
        <a:p>
          <a:endParaRPr lang="ru-RU"/>
        </a:p>
      </dgm:t>
    </dgm:pt>
    <dgm:pt modelId="{8D529B30-D161-42E1-B3A3-E29C6EA0BAE7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Достижение конвертируемости рубля</a:t>
          </a:r>
          <a:endParaRPr lang="ru-RU" b="1" dirty="0">
            <a:solidFill>
              <a:srgbClr val="000000"/>
            </a:solidFill>
          </a:endParaRPr>
        </a:p>
      </dgm:t>
    </dgm:pt>
    <dgm:pt modelId="{4D37F503-F89E-4337-8F61-130D1FFCECB4}" type="parTrans" cxnId="{8F18CD63-E74A-43A8-BDEC-DDA716E88EBA}">
      <dgm:prSet/>
      <dgm:spPr/>
      <dgm:t>
        <a:bodyPr/>
        <a:lstStyle/>
        <a:p>
          <a:endParaRPr lang="ru-RU"/>
        </a:p>
      </dgm:t>
    </dgm:pt>
    <dgm:pt modelId="{41C96D6A-EBE1-4ECC-A3BA-4D6F0998D2E0}" type="sibTrans" cxnId="{8F18CD63-E74A-43A8-BDEC-DDA716E88EBA}">
      <dgm:prSet/>
      <dgm:spPr/>
      <dgm:t>
        <a:bodyPr/>
        <a:lstStyle/>
        <a:p>
          <a:endParaRPr lang="ru-RU"/>
        </a:p>
      </dgm:t>
    </dgm:pt>
    <dgm:pt modelId="{41B3F2C1-E3A4-4544-A1CD-C80971BA5BA2}">
      <dgm:prSet phldrT="[Текст]"/>
      <dgm:spPr/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629E2059-C487-4710-B266-FB75EDE83EA9}" type="parTrans" cxnId="{0767606B-CCB1-4845-80CA-1C08A083A5B6}">
      <dgm:prSet/>
      <dgm:spPr/>
      <dgm:t>
        <a:bodyPr/>
        <a:lstStyle/>
        <a:p>
          <a:endParaRPr lang="ru-RU"/>
        </a:p>
      </dgm:t>
    </dgm:pt>
    <dgm:pt modelId="{4AAE27D2-F81C-467A-A060-24065348E03F}" type="sibTrans" cxnId="{0767606B-CCB1-4845-80CA-1C08A083A5B6}">
      <dgm:prSet/>
      <dgm:spPr/>
      <dgm:t>
        <a:bodyPr/>
        <a:lstStyle/>
        <a:p>
          <a:endParaRPr lang="ru-RU"/>
        </a:p>
      </dgm:t>
    </dgm:pt>
    <dgm:pt modelId="{4EEF722D-C991-4199-B7E1-945D22107E6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Приватизация автомобильного, воздушного,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морского и речного транспорта</a:t>
          </a:r>
          <a:endParaRPr lang="ru-RU" b="1" dirty="0">
            <a:solidFill>
              <a:srgbClr val="000000"/>
            </a:solidFill>
          </a:endParaRPr>
        </a:p>
      </dgm:t>
    </dgm:pt>
    <dgm:pt modelId="{E61B7CA0-E2D7-4396-B42F-B4691EF786F1}" type="parTrans" cxnId="{81027674-CB7D-4A2F-9F0D-4999D92F820C}">
      <dgm:prSet/>
      <dgm:spPr/>
      <dgm:t>
        <a:bodyPr/>
        <a:lstStyle/>
        <a:p>
          <a:endParaRPr lang="ru-RU"/>
        </a:p>
      </dgm:t>
    </dgm:pt>
    <dgm:pt modelId="{DE634960-0193-4AAF-9F3F-4F9695147FFA}" type="sibTrans" cxnId="{81027674-CB7D-4A2F-9F0D-4999D92F820C}">
      <dgm:prSet/>
      <dgm:spPr/>
      <dgm:t>
        <a:bodyPr/>
        <a:lstStyle/>
        <a:p>
          <a:endParaRPr lang="ru-RU"/>
        </a:p>
      </dgm:t>
    </dgm:pt>
    <dgm:pt modelId="{50D92A11-4DEB-4A50-B77C-E1709078438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Включение в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 рыночные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 отношения</a:t>
          </a:r>
          <a:endParaRPr lang="ru-RU" b="1" dirty="0">
            <a:solidFill>
              <a:srgbClr val="000000"/>
            </a:solidFill>
          </a:endParaRPr>
        </a:p>
      </dgm:t>
    </dgm:pt>
    <dgm:pt modelId="{6562019B-E45E-400B-971C-D9B413B68588}" type="parTrans" cxnId="{E0008458-6797-4104-A207-99F7D658D908}">
      <dgm:prSet/>
      <dgm:spPr/>
      <dgm:t>
        <a:bodyPr/>
        <a:lstStyle/>
        <a:p>
          <a:endParaRPr lang="ru-RU"/>
        </a:p>
      </dgm:t>
    </dgm:pt>
    <dgm:pt modelId="{F9D1BA16-ED25-4638-91BD-75D4136E1BB2}" type="sibTrans" cxnId="{E0008458-6797-4104-A207-99F7D658D908}">
      <dgm:prSet/>
      <dgm:spPr/>
      <dgm:t>
        <a:bodyPr/>
        <a:lstStyle/>
        <a:p>
          <a:endParaRPr lang="ru-RU"/>
        </a:p>
      </dgm:t>
    </dgm:pt>
    <dgm:pt modelId="{1328CF83-CE3E-4ADD-8331-8F9294E4743E}" type="pres">
      <dgm:prSet presAssocID="{0C8D68C2-9C5A-479E-8BD8-12FAB81463B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A5FB36-BEA9-42AD-92E5-9427DB7F4899}" type="pres">
      <dgm:prSet presAssocID="{7B8B0C7B-ECD0-456B-B6EC-9E96D8648C20}" presName="horFlow" presStyleCnt="0"/>
      <dgm:spPr/>
    </dgm:pt>
    <dgm:pt modelId="{50166944-30F9-4E0B-82A3-6A4A08C79757}" type="pres">
      <dgm:prSet presAssocID="{7B8B0C7B-ECD0-456B-B6EC-9E96D8648C20}" presName="bigChev" presStyleLbl="node1" presStyleIdx="0" presStyleCnt="3"/>
      <dgm:spPr/>
      <dgm:t>
        <a:bodyPr/>
        <a:lstStyle/>
        <a:p>
          <a:endParaRPr lang="ru-RU"/>
        </a:p>
      </dgm:t>
    </dgm:pt>
    <dgm:pt modelId="{4540CC39-18A5-4FCF-85DD-0AD25629D7DC}" type="pres">
      <dgm:prSet presAssocID="{7A4B6E8F-F774-46D7-A0FB-5486372F7B57}" presName="parTrans" presStyleCnt="0"/>
      <dgm:spPr/>
    </dgm:pt>
    <dgm:pt modelId="{D86C405A-2160-44D2-A14A-36CB261ABFE2}" type="pres">
      <dgm:prSet presAssocID="{15F7B446-7FF0-41F2-AC18-25B5A5A30647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96B1-44DD-4BC2-93ED-9EA6FB520EB6}" type="pres">
      <dgm:prSet presAssocID="{4BB10F2A-F0B1-438B-8BF7-AC19CC078DE6}" presName="sibTrans" presStyleCnt="0"/>
      <dgm:spPr/>
    </dgm:pt>
    <dgm:pt modelId="{D9EF738B-7E5A-4A7E-AB37-ADE83F0941A6}" type="pres">
      <dgm:prSet presAssocID="{EEC44098-74FB-4BB5-97BD-90D68F6DCCE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862F8-6545-4BC3-B6C5-E305805F51F1}" type="pres">
      <dgm:prSet presAssocID="{7B8B0C7B-ECD0-456B-B6EC-9E96D8648C20}" presName="vSp" presStyleCnt="0"/>
      <dgm:spPr/>
    </dgm:pt>
    <dgm:pt modelId="{4D37994F-3970-453E-977A-E749BEE82BAA}" type="pres">
      <dgm:prSet presAssocID="{598BCC35-A0A6-429F-B6A0-B11201F46D3A}" presName="horFlow" presStyleCnt="0"/>
      <dgm:spPr/>
    </dgm:pt>
    <dgm:pt modelId="{B9338AA4-49EE-4CB9-8CF1-4676CE45FC5C}" type="pres">
      <dgm:prSet presAssocID="{598BCC35-A0A6-429F-B6A0-B11201F46D3A}" presName="bigChev" presStyleLbl="node1" presStyleIdx="1" presStyleCnt="3"/>
      <dgm:spPr/>
      <dgm:t>
        <a:bodyPr/>
        <a:lstStyle/>
        <a:p>
          <a:endParaRPr lang="ru-RU"/>
        </a:p>
      </dgm:t>
    </dgm:pt>
    <dgm:pt modelId="{BFBB8BE6-BBC8-4DF0-8ECC-3E545DE6BDDF}" type="pres">
      <dgm:prSet presAssocID="{C61B238E-CBF6-4F07-9767-7114DB2890C5}" presName="parTrans" presStyleCnt="0"/>
      <dgm:spPr/>
    </dgm:pt>
    <dgm:pt modelId="{07D38CF0-267B-42A4-83C1-2DACB922EA71}" type="pres">
      <dgm:prSet presAssocID="{39B8C35C-B931-489B-84BD-F310D4B8211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8788A-3A8B-4542-BED4-D1F12F7C319C}" type="pres">
      <dgm:prSet presAssocID="{D907086A-1EB4-4491-9AD5-B28B35442DC1}" presName="sibTrans" presStyleCnt="0"/>
      <dgm:spPr/>
    </dgm:pt>
    <dgm:pt modelId="{34DF1976-9921-4A99-90F7-2AFD7652F0EA}" type="pres">
      <dgm:prSet presAssocID="{8D529B30-D161-42E1-B3A3-E29C6EA0BAE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9583A-CDF8-4562-B507-E0461CC75BB5}" type="pres">
      <dgm:prSet presAssocID="{598BCC35-A0A6-429F-B6A0-B11201F46D3A}" presName="vSp" presStyleCnt="0"/>
      <dgm:spPr/>
    </dgm:pt>
    <dgm:pt modelId="{F746AE87-4B1F-425A-AF2A-CF8A4448F77E}" type="pres">
      <dgm:prSet presAssocID="{41B3F2C1-E3A4-4544-A1CD-C80971BA5BA2}" presName="horFlow" presStyleCnt="0"/>
      <dgm:spPr/>
    </dgm:pt>
    <dgm:pt modelId="{C7E0D9CE-E2E4-45B1-8CFF-4E524A6E7C42}" type="pres">
      <dgm:prSet presAssocID="{41B3F2C1-E3A4-4544-A1CD-C80971BA5BA2}" presName="bigChev" presStyleLbl="node1" presStyleIdx="2" presStyleCnt="3"/>
      <dgm:spPr/>
      <dgm:t>
        <a:bodyPr/>
        <a:lstStyle/>
        <a:p>
          <a:endParaRPr lang="ru-RU"/>
        </a:p>
      </dgm:t>
    </dgm:pt>
    <dgm:pt modelId="{186DCFFC-B8A5-40EB-A4AA-14748AE283CB}" type="pres">
      <dgm:prSet presAssocID="{E61B7CA0-E2D7-4396-B42F-B4691EF786F1}" presName="parTrans" presStyleCnt="0"/>
      <dgm:spPr/>
    </dgm:pt>
    <dgm:pt modelId="{1DFAC59C-E0C5-4427-88D1-E6EA0BB66A2A}" type="pres">
      <dgm:prSet presAssocID="{4EEF722D-C991-4199-B7E1-945D22107E6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C9688-8455-45C1-B3C6-4DC2BA706852}" type="pres">
      <dgm:prSet presAssocID="{DE634960-0193-4AAF-9F3F-4F9695147FFA}" presName="sibTrans" presStyleCnt="0"/>
      <dgm:spPr/>
    </dgm:pt>
    <dgm:pt modelId="{713193A8-9634-447C-8699-4A45EBCD8AAF}" type="pres">
      <dgm:prSet presAssocID="{50D92A11-4DEB-4A50-B77C-E17090784381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C0ACD-2D10-40B0-B223-309B83BC2D69}" type="presOf" srcId="{4EEF722D-C991-4199-B7E1-945D22107E6F}" destId="{1DFAC59C-E0C5-4427-88D1-E6EA0BB66A2A}" srcOrd="0" destOrd="0" presId="urn:microsoft.com/office/officeart/2005/8/layout/lProcess3"/>
    <dgm:cxn modelId="{0A41CB04-39A6-4694-B550-4F619C2DE215}" type="presOf" srcId="{7B8B0C7B-ECD0-456B-B6EC-9E96D8648C20}" destId="{50166944-30F9-4E0B-82A3-6A4A08C79757}" srcOrd="0" destOrd="0" presId="urn:microsoft.com/office/officeart/2005/8/layout/lProcess3"/>
    <dgm:cxn modelId="{F46B6376-94CC-42F3-B041-0C3BBCA761C2}" type="presOf" srcId="{0C8D68C2-9C5A-479E-8BD8-12FAB81463B6}" destId="{1328CF83-CE3E-4ADD-8331-8F9294E4743E}" srcOrd="0" destOrd="0" presId="urn:microsoft.com/office/officeart/2005/8/layout/lProcess3"/>
    <dgm:cxn modelId="{06ACB44A-4D8F-4E3D-BC30-281CFBBE0C2A}" type="presOf" srcId="{598BCC35-A0A6-429F-B6A0-B11201F46D3A}" destId="{B9338AA4-49EE-4CB9-8CF1-4676CE45FC5C}" srcOrd="0" destOrd="0" presId="urn:microsoft.com/office/officeart/2005/8/layout/lProcess3"/>
    <dgm:cxn modelId="{39C9999B-A6F8-4032-B136-01E70763ACC0}" type="presOf" srcId="{EEC44098-74FB-4BB5-97BD-90D68F6DCCED}" destId="{D9EF738B-7E5A-4A7E-AB37-ADE83F0941A6}" srcOrd="0" destOrd="0" presId="urn:microsoft.com/office/officeart/2005/8/layout/lProcess3"/>
    <dgm:cxn modelId="{D496DF6C-6B99-436C-BD51-450C7C1CB47F}" type="presOf" srcId="{50D92A11-4DEB-4A50-B77C-E17090784381}" destId="{713193A8-9634-447C-8699-4A45EBCD8AAF}" srcOrd="0" destOrd="0" presId="urn:microsoft.com/office/officeart/2005/8/layout/lProcess3"/>
    <dgm:cxn modelId="{EF607BD7-64D6-4C09-8922-DCD8CA298FC1}" srcId="{7B8B0C7B-ECD0-456B-B6EC-9E96D8648C20}" destId="{15F7B446-7FF0-41F2-AC18-25B5A5A30647}" srcOrd="0" destOrd="0" parTransId="{7A4B6E8F-F774-46D7-A0FB-5486372F7B57}" sibTransId="{4BB10F2A-F0B1-438B-8BF7-AC19CC078DE6}"/>
    <dgm:cxn modelId="{F26A5F68-ED8B-42DD-BA92-3D88EB315DFC}" srcId="{0C8D68C2-9C5A-479E-8BD8-12FAB81463B6}" destId="{598BCC35-A0A6-429F-B6A0-B11201F46D3A}" srcOrd="1" destOrd="0" parTransId="{B57BD258-DD4E-4F8F-B945-05FEF73F1C2B}" sibTransId="{2C5CF47A-B441-4888-B991-29D78EE0429F}"/>
    <dgm:cxn modelId="{E0008458-6797-4104-A207-99F7D658D908}" srcId="{41B3F2C1-E3A4-4544-A1CD-C80971BA5BA2}" destId="{50D92A11-4DEB-4A50-B77C-E17090784381}" srcOrd="1" destOrd="0" parTransId="{6562019B-E45E-400B-971C-D9B413B68588}" sibTransId="{F9D1BA16-ED25-4638-91BD-75D4136E1BB2}"/>
    <dgm:cxn modelId="{8F18CD63-E74A-43A8-BDEC-DDA716E88EBA}" srcId="{598BCC35-A0A6-429F-B6A0-B11201F46D3A}" destId="{8D529B30-D161-42E1-B3A3-E29C6EA0BAE7}" srcOrd="1" destOrd="0" parTransId="{4D37F503-F89E-4337-8F61-130D1FFCECB4}" sibTransId="{41C96D6A-EBE1-4ECC-A3BA-4D6F0998D2E0}"/>
    <dgm:cxn modelId="{7CE158FC-9160-48B9-9395-63E66B9CDC1E}" srcId="{0C8D68C2-9C5A-479E-8BD8-12FAB81463B6}" destId="{7B8B0C7B-ECD0-456B-B6EC-9E96D8648C20}" srcOrd="0" destOrd="0" parTransId="{6610B18A-D22A-4DC6-B465-807E1C988E26}" sibTransId="{50BB2D31-CB54-4C41-A519-320A4D687E69}"/>
    <dgm:cxn modelId="{0DC5A80B-5727-4139-ACC6-18D79072A106}" srcId="{7B8B0C7B-ECD0-456B-B6EC-9E96D8648C20}" destId="{EEC44098-74FB-4BB5-97BD-90D68F6DCCED}" srcOrd="1" destOrd="0" parTransId="{96A4FFA2-912B-4C0B-BA97-1621EAABB981}" sibTransId="{414D35D6-DC8E-47BF-BB5D-CA7AED710AEF}"/>
    <dgm:cxn modelId="{E9144A7E-EA2D-4E50-953A-2ABF6BE3B157}" srcId="{598BCC35-A0A6-429F-B6A0-B11201F46D3A}" destId="{39B8C35C-B931-489B-84BD-F310D4B8211D}" srcOrd="0" destOrd="0" parTransId="{C61B238E-CBF6-4F07-9767-7114DB2890C5}" sibTransId="{D907086A-1EB4-4491-9AD5-B28B35442DC1}"/>
    <dgm:cxn modelId="{44CF86C2-AACD-4531-A047-763549E295A7}" type="presOf" srcId="{39B8C35C-B931-489B-84BD-F310D4B8211D}" destId="{07D38CF0-267B-42A4-83C1-2DACB922EA71}" srcOrd="0" destOrd="0" presId="urn:microsoft.com/office/officeart/2005/8/layout/lProcess3"/>
    <dgm:cxn modelId="{81027674-CB7D-4A2F-9F0D-4999D92F820C}" srcId="{41B3F2C1-E3A4-4544-A1CD-C80971BA5BA2}" destId="{4EEF722D-C991-4199-B7E1-945D22107E6F}" srcOrd="0" destOrd="0" parTransId="{E61B7CA0-E2D7-4396-B42F-B4691EF786F1}" sibTransId="{DE634960-0193-4AAF-9F3F-4F9695147FFA}"/>
    <dgm:cxn modelId="{BA72B1A6-90E0-44C5-A946-5867EB05F6DE}" type="presOf" srcId="{41B3F2C1-E3A4-4544-A1CD-C80971BA5BA2}" destId="{C7E0D9CE-E2E4-45B1-8CFF-4E524A6E7C42}" srcOrd="0" destOrd="0" presId="urn:microsoft.com/office/officeart/2005/8/layout/lProcess3"/>
    <dgm:cxn modelId="{0AC686DD-D28E-4C5F-8E40-43F4615D445C}" type="presOf" srcId="{15F7B446-7FF0-41F2-AC18-25B5A5A30647}" destId="{D86C405A-2160-44D2-A14A-36CB261ABFE2}" srcOrd="0" destOrd="0" presId="urn:microsoft.com/office/officeart/2005/8/layout/lProcess3"/>
    <dgm:cxn modelId="{DEA9FA04-F8FA-4C46-BFF5-18665425B224}" type="presOf" srcId="{8D529B30-D161-42E1-B3A3-E29C6EA0BAE7}" destId="{34DF1976-9921-4A99-90F7-2AFD7652F0EA}" srcOrd="0" destOrd="0" presId="urn:microsoft.com/office/officeart/2005/8/layout/lProcess3"/>
    <dgm:cxn modelId="{0767606B-CCB1-4845-80CA-1C08A083A5B6}" srcId="{0C8D68C2-9C5A-479E-8BD8-12FAB81463B6}" destId="{41B3F2C1-E3A4-4544-A1CD-C80971BA5BA2}" srcOrd="2" destOrd="0" parTransId="{629E2059-C487-4710-B266-FB75EDE83EA9}" sibTransId="{4AAE27D2-F81C-467A-A060-24065348E03F}"/>
    <dgm:cxn modelId="{A8BEC094-627C-44FC-BE14-717696E45B90}" type="presParOf" srcId="{1328CF83-CE3E-4ADD-8331-8F9294E4743E}" destId="{62A5FB36-BEA9-42AD-92E5-9427DB7F4899}" srcOrd="0" destOrd="0" presId="urn:microsoft.com/office/officeart/2005/8/layout/lProcess3"/>
    <dgm:cxn modelId="{437834D5-8F98-4611-B957-0B086CD9F382}" type="presParOf" srcId="{62A5FB36-BEA9-42AD-92E5-9427DB7F4899}" destId="{50166944-30F9-4E0B-82A3-6A4A08C79757}" srcOrd="0" destOrd="0" presId="urn:microsoft.com/office/officeart/2005/8/layout/lProcess3"/>
    <dgm:cxn modelId="{1727B3EA-DEA7-49D2-B5B7-52B5F1D98CE3}" type="presParOf" srcId="{62A5FB36-BEA9-42AD-92E5-9427DB7F4899}" destId="{4540CC39-18A5-4FCF-85DD-0AD25629D7DC}" srcOrd="1" destOrd="0" presId="urn:microsoft.com/office/officeart/2005/8/layout/lProcess3"/>
    <dgm:cxn modelId="{6986C2F4-BF2B-4144-B0E6-13C63284E39B}" type="presParOf" srcId="{62A5FB36-BEA9-42AD-92E5-9427DB7F4899}" destId="{D86C405A-2160-44D2-A14A-36CB261ABFE2}" srcOrd="2" destOrd="0" presId="urn:microsoft.com/office/officeart/2005/8/layout/lProcess3"/>
    <dgm:cxn modelId="{AB50CED3-615B-4884-85CF-FDE9BD954C2A}" type="presParOf" srcId="{62A5FB36-BEA9-42AD-92E5-9427DB7F4899}" destId="{83A496B1-44DD-4BC2-93ED-9EA6FB520EB6}" srcOrd="3" destOrd="0" presId="urn:microsoft.com/office/officeart/2005/8/layout/lProcess3"/>
    <dgm:cxn modelId="{06EDE3AD-6560-4DD2-A28C-0285B2C865F6}" type="presParOf" srcId="{62A5FB36-BEA9-42AD-92E5-9427DB7F4899}" destId="{D9EF738B-7E5A-4A7E-AB37-ADE83F0941A6}" srcOrd="4" destOrd="0" presId="urn:microsoft.com/office/officeart/2005/8/layout/lProcess3"/>
    <dgm:cxn modelId="{1C91A862-2DCF-49EF-890F-AEFE4F5FBA9A}" type="presParOf" srcId="{1328CF83-CE3E-4ADD-8331-8F9294E4743E}" destId="{C61862F8-6545-4BC3-B6C5-E305805F51F1}" srcOrd="1" destOrd="0" presId="urn:microsoft.com/office/officeart/2005/8/layout/lProcess3"/>
    <dgm:cxn modelId="{86A7929A-3979-422D-B3C6-AF6B9595FF35}" type="presParOf" srcId="{1328CF83-CE3E-4ADD-8331-8F9294E4743E}" destId="{4D37994F-3970-453E-977A-E749BEE82BAA}" srcOrd="2" destOrd="0" presId="urn:microsoft.com/office/officeart/2005/8/layout/lProcess3"/>
    <dgm:cxn modelId="{931E8604-5D59-4A6B-94FC-6AF5E0D19EB9}" type="presParOf" srcId="{4D37994F-3970-453E-977A-E749BEE82BAA}" destId="{B9338AA4-49EE-4CB9-8CF1-4676CE45FC5C}" srcOrd="0" destOrd="0" presId="urn:microsoft.com/office/officeart/2005/8/layout/lProcess3"/>
    <dgm:cxn modelId="{393812C0-54C3-4D9D-97A3-F091B43CC329}" type="presParOf" srcId="{4D37994F-3970-453E-977A-E749BEE82BAA}" destId="{BFBB8BE6-BBC8-4DF0-8ECC-3E545DE6BDDF}" srcOrd="1" destOrd="0" presId="urn:microsoft.com/office/officeart/2005/8/layout/lProcess3"/>
    <dgm:cxn modelId="{C6C1ED45-6858-4448-98D3-428EC4FC0787}" type="presParOf" srcId="{4D37994F-3970-453E-977A-E749BEE82BAA}" destId="{07D38CF0-267B-42A4-83C1-2DACB922EA71}" srcOrd="2" destOrd="0" presId="urn:microsoft.com/office/officeart/2005/8/layout/lProcess3"/>
    <dgm:cxn modelId="{B50B53A9-E575-4E7D-A403-21DDD869FD87}" type="presParOf" srcId="{4D37994F-3970-453E-977A-E749BEE82BAA}" destId="{3978788A-3A8B-4542-BED4-D1F12F7C319C}" srcOrd="3" destOrd="0" presId="urn:microsoft.com/office/officeart/2005/8/layout/lProcess3"/>
    <dgm:cxn modelId="{3D73ABF8-0996-4E4B-B7FF-66D5937F7961}" type="presParOf" srcId="{4D37994F-3970-453E-977A-E749BEE82BAA}" destId="{34DF1976-9921-4A99-90F7-2AFD7652F0EA}" srcOrd="4" destOrd="0" presId="urn:microsoft.com/office/officeart/2005/8/layout/lProcess3"/>
    <dgm:cxn modelId="{FCC9C51A-4FA4-4146-A048-5373F11FC284}" type="presParOf" srcId="{1328CF83-CE3E-4ADD-8331-8F9294E4743E}" destId="{3699583A-CDF8-4562-B507-E0461CC75BB5}" srcOrd="3" destOrd="0" presId="urn:microsoft.com/office/officeart/2005/8/layout/lProcess3"/>
    <dgm:cxn modelId="{A1A6D553-0036-4377-B116-6C06B84A6D59}" type="presParOf" srcId="{1328CF83-CE3E-4ADD-8331-8F9294E4743E}" destId="{F746AE87-4B1F-425A-AF2A-CF8A4448F77E}" srcOrd="4" destOrd="0" presId="urn:microsoft.com/office/officeart/2005/8/layout/lProcess3"/>
    <dgm:cxn modelId="{F520937B-D95B-46EE-A753-C527FEC56B78}" type="presParOf" srcId="{F746AE87-4B1F-425A-AF2A-CF8A4448F77E}" destId="{C7E0D9CE-E2E4-45B1-8CFF-4E524A6E7C42}" srcOrd="0" destOrd="0" presId="urn:microsoft.com/office/officeart/2005/8/layout/lProcess3"/>
    <dgm:cxn modelId="{D6EDBBC4-97C5-4D2E-9765-A115A82CBD0D}" type="presParOf" srcId="{F746AE87-4B1F-425A-AF2A-CF8A4448F77E}" destId="{186DCFFC-B8A5-40EB-A4AA-14748AE283CB}" srcOrd="1" destOrd="0" presId="urn:microsoft.com/office/officeart/2005/8/layout/lProcess3"/>
    <dgm:cxn modelId="{D18CB4A2-E550-4AAA-A68B-CA3B6C755D87}" type="presParOf" srcId="{F746AE87-4B1F-425A-AF2A-CF8A4448F77E}" destId="{1DFAC59C-E0C5-4427-88D1-E6EA0BB66A2A}" srcOrd="2" destOrd="0" presId="urn:microsoft.com/office/officeart/2005/8/layout/lProcess3"/>
    <dgm:cxn modelId="{9A8283DF-1F2B-432A-921A-EE9D7C269D2B}" type="presParOf" srcId="{F746AE87-4B1F-425A-AF2A-CF8A4448F77E}" destId="{C37C9688-8455-45C1-B3C6-4DC2BA706852}" srcOrd="3" destOrd="0" presId="urn:microsoft.com/office/officeart/2005/8/layout/lProcess3"/>
    <dgm:cxn modelId="{C1B0C585-39E2-41E6-B2F7-42971393A3D7}" type="presParOf" srcId="{F746AE87-4B1F-425A-AF2A-CF8A4448F77E}" destId="{713193A8-9634-447C-8699-4A45EBCD8AAF}" srcOrd="4" destOrd="0" presId="urn:microsoft.com/office/officeart/2005/8/layout/lProcess3"/>
  </dgm:cxnLst>
  <dgm:bg>
    <a:solidFill>
      <a:schemeClr val="accent2">
        <a:lumMod val="50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8887A-58CD-4A9E-9709-17B499832AEB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C53E0D-165E-49ED-9D05-92609B688A8E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Промышленность</a:t>
          </a:r>
          <a:endParaRPr lang="ru-RU" b="1" dirty="0">
            <a:solidFill>
              <a:srgbClr val="C00000"/>
            </a:solidFill>
          </a:endParaRPr>
        </a:p>
      </dgm:t>
    </dgm:pt>
    <dgm:pt modelId="{7F26B542-F5B1-436A-A844-C3FA8770F36F}" type="parTrans" cxnId="{8D823280-A14F-4C1E-80CD-32F465EF4376}">
      <dgm:prSet/>
      <dgm:spPr/>
      <dgm:t>
        <a:bodyPr/>
        <a:lstStyle/>
        <a:p>
          <a:endParaRPr lang="ru-RU"/>
        </a:p>
      </dgm:t>
    </dgm:pt>
    <dgm:pt modelId="{6BD45338-4465-4C16-876D-5B9FCAE2B0CB}" type="sibTrans" cxnId="{8D823280-A14F-4C1E-80CD-32F465EF4376}">
      <dgm:prSet/>
      <dgm:spPr/>
      <dgm:t>
        <a:bodyPr/>
        <a:lstStyle/>
        <a:p>
          <a:endParaRPr lang="ru-RU"/>
        </a:p>
      </dgm:t>
    </dgm:pt>
    <dgm:pt modelId="{113C8BC1-D1DE-4D61-81C0-C0D26847A13B}">
      <dgm:prSet phldrT="[Текст]"/>
      <dgm:spPr/>
      <dgm:t>
        <a:bodyPr/>
        <a:lstStyle/>
        <a:p>
          <a:r>
            <a:rPr lang="ru-RU" b="1" dirty="0" smtClean="0"/>
            <a:t>Сосредоточение крупной собственности в руках олигархов</a:t>
          </a:r>
          <a:endParaRPr lang="ru-RU" b="1" dirty="0"/>
        </a:p>
      </dgm:t>
    </dgm:pt>
    <dgm:pt modelId="{C6F18B93-8F27-4BB2-BDFF-A57503EBB56D}" type="parTrans" cxnId="{02350BA6-488E-40F4-B1D5-9FB7B3DB7188}">
      <dgm:prSet/>
      <dgm:spPr/>
      <dgm:t>
        <a:bodyPr/>
        <a:lstStyle/>
        <a:p>
          <a:endParaRPr lang="ru-RU"/>
        </a:p>
      </dgm:t>
    </dgm:pt>
    <dgm:pt modelId="{07760532-7E0E-4E8C-8BF6-B625CFB45988}" type="sibTrans" cxnId="{02350BA6-488E-40F4-B1D5-9FB7B3DB7188}">
      <dgm:prSet/>
      <dgm:spPr/>
      <dgm:t>
        <a:bodyPr/>
        <a:lstStyle/>
        <a:p>
          <a:endParaRPr lang="ru-RU"/>
        </a:p>
      </dgm:t>
    </dgm:pt>
    <dgm:pt modelId="{E6431982-09BE-4705-A812-4A641BA97A54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/>
            <a:t>Развал  ВПК. </a:t>
          </a:r>
          <a:r>
            <a:rPr lang="ru-RU" dirty="0" smtClean="0"/>
            <a:t>Деиндустриализация.</a:t>
          </a:r>
        </a:p>
        <a:p>
          <a:pPr>
            <a:spcAft>
              <a:spcPts val="0"/>
            </a:spcAft>
          </a:pPr>
          <a:r>
            <a:rPr lang="ru-RU" b="1" dirty="0" smtClean="0"/>
            <a:t>Безработица. </a:t>
          </a:r>
        </a:p>
        <a:p>
          <a:pPr>
            <a:spcAft>
              <a:spcPts val="0"/>
            </a:spcAft>
          </a:pPr>
          <a:r>
            <a:rPr lang="ru-RU" b="1" dirty="0" smtClean="0"/>
            <a:t>Нищета</a:t>
          </a:r>
          <a:endParaRPr lang="ru-RU" b="1" dirty="0"/>
        </a:p>
      </dgm:t>
    </dgm:pt>
    <dgm:pt modelId="{2D491793-F5D2-4B3C-ADE9-38C45254CAF1}" type="parTrans" cxnId="{96AC7CA2-2887-4A6E-A823-B4610F2A8C44}">
      <dgm:prSet/>
      <dgm:spPr/>
      <dgm:t>
        <a:bodyPr/>
        <a:lstStyle/>
        <a:p>
          <a:endParaRPr lang="ru-RU"/>
        </a:p>
      </dgm:t>
    </dgm:pt>
    <dgm:pt modelId="{42FC609C-0E4F-4FC5-B507-1EA6C0B1F522}" type="sibTrans" cxnId="{96AC7CA2-2887-4A6E-A823-B4610F2A8C44}">
      <dgm:prSet/>
      <dgm:spPr/>
      <dgm:t>
        <a:bodyPr/>
        <a:lstStyle/>
        <a:p>
          <a:endParaRPr lang="ru-RU"/>
        </a:p>
      </dgm:t>
    </dgm:pt>
    <dgm:pt modelId="{7B06639F-A58B-48EC-803C-09CE6FC8DD7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Сфера обслуживания</a:t>
          </a:r>
          <a:endParaRPr lang="ru-RU" b="1" dirty="0">
            <a:solidFill>
              <a:srgbClr val="C00000"/>
            </a:solidFill>
          </a:endParaRPr>
        </a:p>
      </dgm:t>
    </dgm:pt>
    <dgm:pt modelId="{CEA17576-4CD9-4A01-B2A5-24577FAF7CBA}" type="parTrans" cxnId="{0254DC7D-0A0D-46C5-9521-197D8F01575A}">
      <dgm:prSet/>
      <dgm:spPr/>
      <dgm:t>
        <a:bodyPr/>
        <a:lstStyle/>
        <a:p>
          <a:endParaRPr lang="ru-RU"/>
        </a:p>
      </dgm:t>
    </dgm:pt>
    <dgm:pt modelId="{951C8D45-E4F9-4697-8D8E-CEEA331201C6}" type="sibTrans" cxnId="{0254DC7D-0A0D-46C5-9521-197D8F01575A}">
      <dgm:prSet/>
      <dgm:spPr/>
      <dgm:t>
        <a:bodyPr/>
        <a:lstStyle/>
        <a:p>
          <a:endParaRPr lang="ru-RU"/>
        </a:p>
      </dgm:t>
    </dgm:pt>
    <dgm:pt modelId="{BDCDF321-2725-41F3-9BE0-D6319BADD4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Переход </a:t>
          </a:r>
        </a:p>
        <a:p>
          <a:pPr>
            <a:spcAft>
              <a:spcPts val="0"/>
            </a:spcAft>
          </a:pPr>
          <a:r>
            <a:rPr lang="ru-RU" sz="1800" b="1" dirty="0" smtClean="0"/>
            <a:t>в частные</a:t>
          </a:r>
        </a:p>
        <a:p>
          <a:pPr>
            <a:spcAft>
              <a:spcPts val="0"/>
            </a:spcAft>
          </a:pPr>
          <a:r>
            <a:rPr lang="ru-RU" sz="1800" b="1" dirty="0" smtClean="0"/>
            <a:t> руки  </a:t>
          </a:r>
          <a:endParaRPr lang="ru-RU" sz="1800" b="1" dirty="0"/>
        </a:p>
      </dgm:t>
    </dgm:pt>
    <dgm:pt modelId="{0412B8F2-54A6-4C78-BEB9-45DD42F0BE21}" type="parTrans" cxnId="{0EF7D852-1542-4254-96C4-865D59F07938}">
      <dgm:prSet/>
      <dgm:spPr/>
      <dgm:t>
        <a:bodyPr/>
        <a:lstStyle/>
        <a:p>
          <a:endParaRPr lang="ru-RU"/>
        </a:p>
      </dgm:t>
    </dgm:pt>
    <dgm:pt modelId="{5803FDA6-50D0-4E54-A06C-BBF76E7EB325}" type="sibTrans" cxnId="{0EF7D852-1542-4254-96C4-865D59F07938}">
      <dgm:prSet/>
      <dgm:spPr/>
      <dgm:t>
        <a:bodyPr/>
        <a:lstStyle/>
        <a:p>
          <a:endParaRPr lang="ru-RU"/>
        </a:p>
      </dgm:t>
    </dgm:pt>
    <dgm:pt modelId="{4B04D33F-39A7-4828-8481-4DA0FBF2DDE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Расширение ассортимента </a:t>
          </a:r>
        </a:p>
        <a:p>
          <a:pPr>
            <a:spcAft>
              <a:spcPts val="0"/>
            </a:spcAft>
          </a:pPr>
          <a:r>
            <a:rPr lang="ru-RU" b="1" dirty="0" smtClean="0"/>
            <a:t>услуг.</a:t>
          </a:r>
        </a:p>
        <a:p>
          <a:pPr>
            <a:spcAft>
              <a:spcPts val="0"/>
            </a:spcAft>
          </a:pPr>
          <a:r>
            <a:rPr lang="ru-RU" b="1" dirty="0" smtClean="0"/>
            <a:t>Рост цен на </a:t>
          </a:r>
        </a:p>
        <a:p>
          <a:pPr>
            <a:spcAft>
              <a:spcPts val="0"/>
            </a:spcAft>
          </a:pPr>
          <a:r>
            <a:rPr lang="ru-RU" b="1" dirty="0" smtClean="0"/>
            <a:t>услуги</a:t>
          </a:r>
          <a:endParaRPr lang="ru-RU" b="1" dirty="0"/>
        </a:p>
      </dgm:t>
    </dgm:pt>
    <dgm:pt modelId="{1ABE22CA-D510-4E6D-9DD0-B6CA085B84CB}" type="parTrans" cxnId="{29B3E8BA-8AE6-4CB8-BF3B-CCD524604400}">
      <dgm:prSet/>
      <dgm:spPr/>
      <dgm:t>
        <a:bodyPr/>
        <a:lstStyle/>
        <a:p>
          <a:endParaRPr lang="ru-RU"/>
        </a:p>
      </dgm:t>
    </dgm:pt>
    <dgm:pt modelId="{4E55307E-8B43-4E64-B2E8-390DF1E3E45F}" type="sibTrans" cxnId="{29B3E8BA-8AE6-4CB8-BF3B-CCD524604400}">
      <dgm:prSet/>
      <dgm:spPr/>
      <dgm:t>
        <a:bodyPr/>
        <a:lstStyle/>
        <a:p>
          <a:endParaRPr lang="ru-RU"/>
        </a:p>
      </dgm:t>
    </dgm:pt>
    <dgm:pt modelId="{0EA11526-9B80-46C1-A97C-9EC9D9A0E0F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Сельское хозяйство</a:t>
          </a:r>
          <a:endParaRPr lang="ru-RU" b="1" dirty="0">
            <a:solidFill>
              <a:srgbClr val="C00000"/>
            </a:solidFill>
          </a:endParaRPr>
        </a:p>
      </dgm:t>
    </dgm:pt>
    <dgm:pt modelId="{4C5775A0-BECD-4BD1-B9C1-94D044EB09D7}" type="parTrans" cxnId="{AC2979E5-5BAF-4772-9C09-D19813AF5572}">
      <dgm:prSet/>
      <dgm:spPr/>
      <dgm:t>
        <a:bodyPr/>
        <a:lstStyle/>
        <a:p>
          <a:endParaRPr lang="ru-RU"/>
        </a:p>
      </dgm:t>
    </dgm:pt>
    <dgm:pt modelId="{9BF9EE37-D4D1-4866-99C3-73A88C0EFCFF}" type="sibTrans" cxnId="{AC2979E5-5BAF-4772-9C09-D19813AF5572}">
      <dgm:prSet/>
      <dgm:spPr/>
      <dgm:t>
        <a:bodyPr/>
        <a:lstStyle/>
        <a:p>
          <a:endParaRPr lang="ru-RU"/>
        </a:p>
      </dgm:t>
    </dgm:pt>
    <dgm:pt modelId="{C5A4883F-916C-4393-8583-54CAE0C95A4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Небольшой рост фермерских </a:t>
          </a:r>
        </a:p>
        <a:p>
          <a:pPr>
            <a:spcAft>
              <a:spcPts val="0"/>
            </a:spcAft>
          </a:pPr>
          <a:r>
            <a:rPr lang="ru-RU" b="1" dirty="0" smtClean="0"/>
            <a:t>хозяйств</a:t>
          </a:r>
          <a:endParaRPr lang="ru-RU" b="1" dirty="0"/>
        </a:p>
      </dgm:t>
    </dgm:pt>
    <dgm:pt modelId="{9343A706-4A11-42D3-A0C5-519233083EF1}" type="parTrans" cxnId="{BF079284-C82C-411B-AF2A-40C83A904B9C}">
      <dgm:prSet/>
      <dgm:spPr/>
      <dgm:t>
        <a:bodyPr/>
        <a:lstStyle/>
        <a:p>
          <a:endParaRPr lang="ru-RU"/>
        </a:p>
      </dgm:t>
    </dgm:pt>
    <dgm:pt modelId="{59F0BA23-584C-4CEA-BD12-8B2759A7DD21}" type="sibTrans" cxnId="{BF079284-C82C-411B-AF2A-40C83A904B9C}">
      <dgm:prSet/>
      <dgm:spPr/>
      <dgm:t>
        <a:bodyPr/>
        <a:lstStyle/>
        <a:p>
          <a:endParaRPr lang="ru-RU"/>
        </a:p>
      </dgm:t>
    </dgm:pt>
    <dgm:pt modelId="{DE8574B1-BE7E-4FA7-BD11-CDB6ECCF8A4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Сокращение производства. Алкоголизация </a:t>
          </a:r>
        </a:p>
        <a:p>
          <a:pPr>
            <a:spcAft>
              <a:spcPts val="0"/>
            </a:spcAft>
          </a:pPr>
          <a:r>
            <a:rPr lang="ru-RU" b="1" dirty="0" smtClean="0"/>
            <a:t>села</a:t>
          </a:r>
          <a:endParaRPr lang="ru-RU" b="1" dirty="0"/>
        </a:p>
      </dgm:t>
    </dgm:pt>
    <dgm:pt modelId="{67D0940A-9B33-4E2B-A99F-B9D66CD791B4}" type="parTrans" cxnId="{E5231456-9CFB-4862-8B72-EAD9A8664E72}">
      <dgm:prSet/>
      <dgm:spPr/>
      <dgm:t>
        <a:bodyPr/>
        <a:lstStyle/>
        <a:p>
          <a:endParaRPr lang="ru-RU"/>
        </a:p>
      </dgm:t>
    </dgm:pt>
    <dgm:pt modelId="{4732FE13-19E2-471D-AC0E-623FCB02ABFF}" type="sibTrans" cxnId="{E5231456-9CFB-4862-8B72-EAD9A8664E72}">
      <dgm:prSet/>
      <dgm:spPr/>
      <dgm:t>
        <a:bodyPr/>
        <a:lstStyle/>
        <a:p>
          <a:endParaRPr lang="ru-RU"/>
        </a:p>
      </dgm:t>
    </dgm:pt>
    <dgm:pt modelId="{8A4CFE43-3D3D-4ADE-BA49-B693DE2F6F29}" type="pres">
      <dgm:prSet presAssocID="{03E8887A-58CD-4A9E-9709-17B499832A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F4842-2F1E-4148-95DC-45420F55690C}" type="pres">
      <dgm:prSet presAssocID="{2DC53E0D-165E-49ED-9D05-92609B688A8E}" presName="compNode" presStyleCnt="0"/>
      <dgm:spPr/>
    </dgm:pt>
    <dgm:pt modelId="{4AF5038E-26FA-4105-A22C-1FE4C053152D}" type="pres">
      <dgm:prSet presAssocID="{2DC53E0D-165E-49ED-9D05-92609B688A8E}" presName="aNode" presStyleLbl="bgShp" presStyleIdx="0" presStyleCnt="3"/>
      <dgm:spPr/>
      <dgm:t>
        <a:bodyPr/>
        <a:lstStyle/>
        <a:p>
          <a:endParaRPr lang="ru-RU"/>
        </a:p>
      </dgm:t>
    </dgm:pt>
    <dgm:pt modelId="{9977ABA7-421B-407E-B56F-B3BA8274076C}" type="pres">
      <dgm:prSet presAssocID="{2DC53E0D-165E-49ED-9D05-92609B688A8E}" presName="textNode" presStyleLbl="bgShp" presStyleIdx="0" presStyleCnt="3"/>
      <dgm:spPr/>
      <dgm:t>
        <a:bodyPr/>
        <a:lstStyle/>
        <a:p>
          <a:endParaRPr lang="ru-RU"/>
        </a:p>
      </dgm:t>
    </dgm:pt>
    <dgm:pt modelId="{B4AB028E-E775-4B44-AA55-889361C03EBB}" type="pres">
      <dgm:prSet presAssocID="{2DC53E0D-165E-49ED-9D05-92609B688A8E}" presName="compChildNode" presStyleCnt="0"/>
      <dgm:spPr/>
    </dgm:pt>
    <dgm:pt modelId="{25364ED9-AF22-4374-9A57-683C2A86C012}" type="pres">
      <dgm:prSet presAssocID="{2DC53E0D-165E-49ED-9D05-92609B688A8E}" presName="theInnerList" presStyleCnt="0"/>
      <dgm:spPr/>
    </dgm:pt>
    <dgm:pt modelId="{97D4A214-7AB4-4858-8DCF-E62F3DF9CCD5}" type="pres">
      <dgm:prSet presAssocID="{113C8BC1-D1DE-4D61-81C0-C0D26847A13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8EC79-67C1-40AB-A7E6-C64447AB9B04}" type="pres">
      <dgm:prSet presAssocID="{113C8BC1-D1DE-4D61-81C0-C0D26847A13B}" presName="aSpace2" presStyleCnt="0"/>
      <dgm:spPr/>
    </dgm:pt>
    <dgm:pt modelId="{66418FCA-AB81-4F82-A49D-F4D83E165D95}" type="pres">
      <dgm:prSet presAssocID="{E6431982-09BE-4705-A812-4A641BA97A5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571-25F3-4961-910A-AB1D148AB754}" type="pres">
      <dgm:prSet presAssocID="{2DC53E0D-165E-49ED-9D05-92609B688A8E}" presName="aSpace" presStyleCnt="0"/>
      <dgm:spPr/>
    </dgm:pt>
    <dgm:pt modelId="{E67BB2E3-B867-4446-8377-066EA441BCB1}" type="pres">
      <dgm:prSet presAssocID="{7B06639F-A58B-48EC-803C-09CE6FC8DD73}" presName="compNode" presStyleCnt="0"/>
      <dgm:spPr/>
    </dgm:pt>
    <dgm:pt modelId="{93686E56-1E79-41CB-90E3-8DA41961E52F}" type="pres">
      <dgm:prSet presAssocID="{7B06639F-A58B-48EC-803C-09CE6FC8DD73}" presName="aNode" presStyleLbl="bgShp" presStyleIdx="1" presStyleCnt="3"/>
      <dgm:spPr/>
      <dgm:t>
        <a:bodyPr/>
        <a:lstStyle/>
        <a:p>
          <a:endParaRPr lang="ru-RU"/>
        </a:p>
      </dgm:t>
    </dgm:pt>
    <dgm:pt modelId="{4A7DFF04-3A17-4AF7-BCA7-699E0C392382}" type="pres">
      <dgm:prSet presAssocID="{7B06639F-A58B-48EC-803C-09CE6FC8DD73}" presName="textNode" presStyleLbl="bgShp" presStyleIdx="1" presStyleCnt="3"/>
      <dgm:spPr/>
      <dgm:t>
        <a:bodyPr/>
        <a:lstStyle/>
        <a:p>
          <a:endParaRPr lang="ru-RU"/>
        </a:p>
      </dgm:t>
    </dgm:pt>
    <dgm:pt modelId="{2EBF6D07-7007-467E-BAC5-99669ECB0E3D}" type="pres">
      <dgm:prSet presAssocID="{7B06639F-A58B-48EC-803C-09CE6FC8DD73}" presName="compChildNode" presStyleCnt="0"/>
      <dgm:spPr/>
    </dgm:pt>
    <dgm:pt modelId="{C2645656-66A7-4995-961C-2BE1171E74BD}" type="pres">
      <dgm:prSet presAssocID="{7B06639F-A58B-48EC-803C-09CE6FC8DD73}" presName="theInnerList" presStyleCnt="0"/>
      <dgm:spPr/>
    </dgm:pt>
    <dgm:pt modelId="{05411DE9-A1D5-493D-BFB8-B0AAA4586B05}" type="pres">
      <dgm:prSet presAssocID="{BDCDF321-2725-41F3-9BE0-D6319BADD4D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9399-CBE9-44E5-951D-DA9E519F5F95}" type="pres">
      <dgm:prSet presAssocID="{BDCDF321-2725-41F3-9BE0-D6319BADD4D7}" presName="aSpace2" presStyleCnt="0"/>
      <dgm:spPr/>
    </dgm:pt>
    <dgm:pt modelId="{013E27A3-124E-4D28-9A7E-9116702AC686}" type="pres">
      <dgm:prSet presAssocID="{4B04D33F-39A7-4828-8481-4DA0FBF2DDE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831A-3EB3-4F01-8041-FB2C84F3B911}" type="pres">
      <dgm:prSet presAssocID="{7B06639F-A58B-48EC-803C-09CE6FC8DD73}" presName="aSpace" presStyleCnt="0"/>
      <dgm:spPr/>
    </dgm:pt>
    <dgm:pt modelId="{DBCBD807-6AD3-4BB5-B5FA-05BBD491604F}" type="pres">
      <dgm:prSet presAssocID="{0EA11526-9B80-46C1-A97C-9EC9D9A0E0F1}" presName="compNode" presStyleCnt="0"/>
      <dgm:spPr/>
    </dgm:pt>
    <dgm:pt modelId="{E1FDA80F-F9B0-4A18-8581-B6B7BEC7BBC3}" type="pres">
      <dgm:prSet presAssocID="{0EA11526-9B80-46C1-A97C-9EC9D9A0E0F1}" presName="aNode" presStyleLbl="bgShp" presStyleIdx="2" presStyleCnt="3"/>
      <dgm:spPr/>
      <dgm:t>
        <a:bodyPr/>
        <a:lstStyle/>
        <a:p>
          <a:endParaRPr lang="ru-RU"/>
        </a:p>
      </dgm:t>
    </dgm:pt>
    <dgm:pt modelId="{645CBA2B-4CDE-44FD-AE0D-25F3F9513A56}" type="pres">
      <dgm:prSet presAssocID="{0EA11526-9B80-46C1-A97C-9EC9D9A0E0F1}" presName="textNode" presStyleLbl="bgShp" presStyleIdx="2" presStyleCnt="3"/>
      <dgm:spPr/>
      <dgm:t>
        <a:bodyPr/>
        <a:lstStyle/>
        <a:p>
          <a:endParaRPr lang="ru-RU"/>
        </a:p>
      </dgm:t>
    </dgm:pt>
    <dgm:pt modelId="{92BE4717-44B8-436A-BC26-CAA07D4E9B69}" type="pres">
      <dgm:prSet presAssocID="{0EA11526-9B80-46C1-A97C-9EC9D9A0E0F1}" presName="compChildNode" presStyleCnt="0"/>
      <dgm:spPr/>
    </dgm:pt>
    <dgm:pt modelId="{06289F7D-8ED4-4D0F-865A-38D047D2D532}" type="pres">
      <dgm:prSet presAssocID="{0EA11526-9B80-46C1-A97C-9EC9D9A0E0F1}" presName="theInnerList" presStyleCnt="0"/>
      <dgm:spPr/>
    </dgm:pt>
    <dgm:pt modelId="{8CBC8A96-F900-40F2-8987-10756CAD1ABE}" type="pres">
      <dgm:prSet presAssocID="{C5A4883F-916C-4393-8583-54CAE0C95A4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57E7-4A59-4FEE-A7EE-C8D2E2F8E213}" type="pres">
      <dgm:prSet presAssocID="{C5A4883F-916C-4393-8583-54CAE0C95A47}" presName="aSpace2" presStyleCnt="0"/>
      <dgm:spPr/>
    </dgm:pt>
    <dgm:pt modelId="{569D2F8D-F963-41E0-8753-C29B6322B55C}" type="pres">
      <dgm:prSet presAssocID="{DE8574B1-BE7E-4FA7-BD11-CDB6ECCF8A4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3725B-0A7C-4EE8-8557-B5C69FA4B341}" type="presOf" srcId="{2DC53E0D-165E-49ED-9D05-92609B688A8E}" destId="{9977ABA7-421B-407E-B56F-B3BA8274076C}" srcOrd="1" destOrd="0" presId="urn:microsoft.com/office/officeart/2005/8/layout/lProcess2"/>
    <dgm:cxn modelId="{910B5087-5FA8-413A-A921-BECB8D2AC1D9}" type="presOf" srcId="{2DC53E0D-165E-49ED-9D05-92609B688A8E}" destId="{4AF5038E-26FA-4105-A22C-1FE4C053152D}" srcOrd="0" destOrd="0" presId="urn:microsoft.com/office/officeart/2005/8/layout/lProcess2"/>
    <dgm:cxn modelId="{02350BA6-488E-40F4-B1D5-9FB7B3DB7188}" srcId="{2DC53E0D-165E-49ED-9D05-92609B688A8E}" destId="{113C8BC1-D1DE-4D61-81C0-C0D26847A13B}" srcOrd="0" destOrd="0" parTransId="{C6F18B93-8F27-4BB2-BDFF-A57503EBB56D}" sibTransId="{07760532-7E0E-4E8C-8BF6-B625CFB45988}"/>
    <dgm:cxn modelId="{8D823280-A14F-4C1E-80CD-32F465EF4376}" srcId="{03E8887A-58CD-4A9E-9709-17B499832AEB}" destId="{2DC53E0D-165E-49ED-9D05-92609B688A8E}" srcOrd="0" destOrd="0" parTransId="{7F26B542-F5B1-436A-A844-C3FA8770F36F}" sibTransId="{6BD45338-4465-4C16-876D-5B9FCAE2B0CB}"/>
    <dgm:cxn modelId="{4270C397-362B-4C0A-B4CA-9F7378C38CEC}" type="presOf" srcId="{0EA11526-9B80-46C1-A97C-9EC9D9A0E0F1}" destId="{645CBA2B-4CDE-44FD-AE0D-25F3F9513A56}" srcOrd="1" destOrd="0" presId="urn:microsoft.com/office/officeart/2005/8/layout/lProcess2"/>
    <dgm:cxn modelId="{D7F5A59F-AFF4-4AD8-B57E-F5234F6076C2}" type="presOf" srcId="{4B04D33F-39A7-4828-8481-4DA0FBF2DDE6}" destId="{013E27A3-124E-4D28-9A7E-9116702AC686}" srcOrd="0" destOrd="0" presId="urn:microsoft.com/office/officeart/2005/8/layout/lProcess2"/>
    <dgm:cxn modelId="{7F290A24-E4A6-45B4-AF76-5A5393509F61}" type="presOf" srcId="{DE8574B1-BE7E-4FA7-BD11-CDB6ECCF8A4B}" destId="{569D2F8D-F963-41E0-8753-C29B6322B55C}" srcOrd="0" destOrd="0" presId="urn:microsoft.com/office/officeart/2005/8/layout/lProcess2"/>
    <dgm:cxn modelId="{A3476204-8257-48B8-B1FB-15339131CB41}" type="presOf" srcId="{0EA11526-9B80-46C1-A97C-9EC9D9A0E0F1}" destId="{E1FDA80F-F9B0-4A18-8581-B6B7BEC7BBC3}" srcOrd="0" destOrd="0" presId="urn:microsoft.com/office/officeart/2005/8/layout/lProcess2"/>
    <dgm:cxn modelId="{0254DC7D-0A0D-46C5-9521-197D8F01575A}" srcId="{03E8887A-58CD-4A9E-9709-17B499832AEB}" destId="{7B06639F-A58B-48EC-803C-09CE6FC8DD73}" srcOrd="1" destOrd="0" parTransId="{CEA17576-4CD9-4A01-B2A5-24577FAF7CBA}" sibTransId="{951C8D45-E4F9-4697-8D8E-CEEA331201C6}"/>
    <dgm:cxn modelId="{E5231456-9CFB-4862-8B72-EAD9A8664E72}" srcId="{0EA11526-9B80-46C1-A97C-9EC9D9A0E0F1}" destId="{DE8574B1-BE7E-4FA7-BD11-CDB6ECCF8A4B}" srcOrd="1" destOrd="0" parTransId="{67D0940A-9B33-4E2B-A99F-B9D66CD791B4}" sibTransId="{4732FE13-19E2-471D-AC0E-623FCB02ABFF}"/>
    <dgm:cxn modelId="{BF079284-C82C-411B-AF2A-40C83A904B9C}" srcId="{0EA11526-9B80-46C1-A97C-9EC9D9A0E0F1}" destId="{C5A4883F-916C-4393-8583-54CAE0C95A47}" srcOrd="0" destOrd="0" parTransId="{9343A706-4A11-42D3-A0C5-519233083EF1}" sibTransId="{59F0BA23-584C-4CEA-BD12-8B2759A7DD21}"/>
    <dgm:cxn modelId="{0EF7D852-1542-4254-96C4-865D59F07938}" srcId="{7B06639F-A58B-48EC-803C-09CE6FC8DD73}" destId="{BDCDF321-2725-41F3-9BE0-D6319BADD4D7}" srcOrd="0" destOrd="0" parTransId="{0412B8F2-54A6-4C78-BEB9-45DD42F0BE21}" sibTransId="{5803FDA6-50D0-4E54-A06C-BBF76E7EB325}"/>
    <dgm:cxn modelId="{BCC30EF8-DDC6-423C-8CB3-505C483498EA}" type="presOf" srcId="{C5A4883F-916C-4393-8583-54CAE0C95A47}" destId="{8CBC8A96-F900-40F2-8987-10756CAD1ABE}" srcOrd="0" destOrd="0" presId="urn:microsoft.com/office/officeart/2005/8/layout/lProcess2"/>
    <dgm:cxn modelId="{A003E2D8-B096-4E99-AF5E-DE0073AF69C0}" type="presOf" srcId="{113C8BC1-D1DE-4D61-81C0-C0D26847A13B}" destId="{97D4A214-7AB4-4858-8DCF-E62F3DF9CCD5}" srcOrd="0" destOrd="0" presId="urn:microsoft.com/office/officeart/2005/8/layout/lProcess2"/>
    <dgm:cxn modelId="{C4556CC9-AA08-475D-A0B9-C7A29C0C3211}" type="presOf" srcId="{E6431982-09BE-4705-A812-4A641BA97A54}" destId="{66418FCA-AB81-4F82-A49D-F4D83E165D95}" srcOrd="0" destOrd="0" presId="urn:microsoft.com/office/officeart/2005/8/layout/lProcess2"/>
    <dgm:cxn modelId="{297B854B-3DE0-4100-B831-E5EA241C1B7F}" type="presOf" srcId="{03E8887A-58CD-4A9E-9709-17B499832AEB}" destId="{8A4CFE43-3D3D-4ADE-BA49-B693DE2F6F29}" srcOrd="0" destOrd="0" presId="urn:microsoft.com/office/officeart/2005/8/layout/lProcess2"/>
    <dgm:cxn modelId="{2BEFF29F-877F-4AB0-8F00-2F5E60A804C8}" type="presOf" srcId="{7B06639F-A58B-48EC-803C-09CE6FC8DD73}" destId="{4A7DFF04-3A17-4AF7-BCA7-699E0C392382}" srcOrd="1" destOrd="0" presId="urn:microsoft.com/office/officeart/2005/8/layout/lProcess2"/>
    <dgm:cxn modelId="{78321E84-9068-48EE-8C9F-8B6714A75985}" type="presOf" srcId="{BDCDF321-2725-41F3-9BE0-D6319BADD4D7}" destId="{05411DE9-A1D5-493D-BFB8-B0AAA4586B05}" srcOrd="0" destOrd="0" presId="urn:microsoft.com/office/officeart/2005/8/layout/lProcess2"/>
    <dgm:cxn modelId="{29B3E8BA-8AE6-4CB8-BF3B-CCD524604400}" srcId="{7B06639F-A58B-48EC-803C-09CE6FC8DD73}" destId="{4B04D33F-39A7-4828-8481-4DA0FBF2DDE6}" srcOrd="1" destOrd="0" parTransId="{1ABE22CA-D510-4E6D-9DD0-B6CA085B84CB}" sibTransId="{4E55307E-8B43-4E64-B2E8-390DF1E3E45F}"/>
    <dgm:cxn modelId="{ADBE27A2-1A6E-460E-A7BA-523C7708C8C3}" type="presOf" srcId="{7B06639F-A58B-48EC-803C-09CE6FC8DD73}" destId="{93686E56-1E79-41CB-90E3-8DA41961E52F}" srcOrd="0" destOrd="0" presId="urn:microsoft.com/office/officeart/2005/8/layout/lProcess2"/>
    <dgm:cxn modelId="{96AC7CA2-2887-4A6E-A823-B4610F2A8C44}" srcId="{2DC53E0D-165E-49ED-9D05-92609B688A8E}" destId="{E6431982-09BE-4705-A812-4A641BA97A54}" srcOrd="1" destOrd="0" parTransId="{2D491793-F5D2-4B3C-ADE9-38C45254CAF1}" sibTransId="{42FC609C-0E4F-4FC5-B507-1EA6C0B1F522}"/>
    <dgm:cxn modelId="{AC2979E5-5BAF-4772-9C09-D19813AF5572}" srcId="{03E8887A-58CD-4A9E-9709-17B499832AEB}" destId="{0EA11526-9B80-46C1-A97C-9EC9D9A0E0F1}" srcOrd="2" destOrd="0" parTransId="{4C5775A0-BECD-4BD1-B9C1-94D044EB09D7}" sibTransId="{9BF9EE37-D4D1-4866-99C3-73A88C0EFCFF}"/>
    <dgm:cxn modelId="{A2A1FCAB-4CF9-486B-B0A4-C826528448E3}" type="presParOf" srcId="{8A4CFE43-3D3D-4ADE-BA49-B693DE2F6F29}" destId="{346F4842-2F1E-4148-95DC-45420F55690C}" srcOrd="0" destOrd="0" presId="urn:microsoft.com/office/officeart/2005/8/layout/lProcess2"/>
    <dgm:cxn modelId="{F1646D1E-A9B6-403D-959A-728156A3248A}" type="presParOf" srcId="{346F4842-2F1E-4148-95DC-45420F55690C}" destId="{4AF5038E-26FA-4105-A22C-1FE4C053152D}" srcOrd="0" destOrd="0" presId="urn:microsoft.com/office/officeart/2005/8/layout/lProcess2"/>
    <dgm:cxn modelId="{94DB85AF-F489-4417-A86C-C91F3FBC9AE8}" type="presParOf" srcId="{346F4842-2F1E-4148-95DC-45420F55690C}" destId="{9977ABA7-421B-407E-B56F-B3BA8274076C}" srcOrd="1" destOrd="0" presId="urn:microsoft.com/office/officeart/2005/8/layout/lProcess2"/>
    <dgm:cxn modelId="{8EEAAADA-D207-4084-A0A8-3DB446AFF08B}" type="presParOf" srcId="{346F4842-2F1E-4148-95DC-45420F55690C}" destId="{B4AB028E-E775-4B44-AA55-889361C03EBB}" srcOrd="2" destOrd="0" presId="urn:microsoft.com/office/officeart/2005/8/layout/lProcess2"/>
    <dgm:cxn modelId="{2DCF075A-1363-451F-A4BB-3245A21E02E5}" type="presParOf" srcId="{B4AB028E-E775-4B44-AA55-889361C03EBB}" destId="{25364ED9-AF22-4374-9A57-683C2A86C012}" srcOrd="0" destOrd="0" presId="urn:microsoft.com/office/officeart/2005/8/layout/lProcess2"/>
    <dgm:cxn modelId="{12A52DEF-609A-44B0-81C6-55E96702DB7E}" type="presParOf" srcId="{25364ED9-AF22-4374-9A57-683C2A86C012}" destId="{97D4A214-7AB4-4858-8DCF-E62F3DF9CCD5}" srcOrd="0" destOrd="0" presId="urn:microsoft.com/office/officeart/2005/8/layout/lProcess2"/>
    <dgm:cxn modelId="{3A985925-007D-4189-9878-002216B14ACF}" type="presParOf" srcId="{25364ED9-AF22-4374-9A57-683C2A86C012}" destId="{3B08EC79-67C1-40AB-A7E6-C64447AB9B04}" srcOrd="1" destOrd="0" presId="urn:microsoft.com/office/officeart/2005/8/layout/lProcess2"/>
    <dgm:cxn modelId="{C43822E1-E88B-44C2-8CF8-2CE21D9D8A3B}" type="presParOf" srcId="{25364ED9-AF22-4374-9A57-683C2A86C012}" destId="{66418FCA-AB81-4F82-A49D-F4D83E165D95}" srcOrd="2" destOrd="0" presId="urn:microsoft.com/office/officeart/2005/8/layout/lProcess2"/>
    <dgm:cxn modelId="{D3A212FE-7493-46CF-AB0C-0FED56BFED2F}" type="presParOf" srcId="{8A4CFE43-3D3D-4ADE-BA49-B693DE2F6F29}" destId="{E92AF571-25F3-4961-910A-AB1D148AB754}" srcOrd="1" destOrd="0" presId="urn:microsoft.com/office/officeart/2005/8/layout/lProcess2"/>
    <dgm:cxn modelId="{56136336-3613-45D7-BD54-28199F178126}" type="presParOf" srcId="{8A4CFE43-3D3D-4ADE-BA49-B693DE2F6F29}" destId="{E67BB2E3-B867-4446-8377-066EA441BCB1}" srcOrd="2" destOrd="0" presId="urn:microsoft.com/office/officeart/2005/8/layout/lProcess2"/>
    <dgm:cxn modelId="{82976FD4-61E6-4415-A61C-D01D85BABF6A}" type="presParOf" srcId="{E67BB2E3-B867-4446-8377-066EA441BCB1}" destId="{93686E56-1E79-41CB-90E3-8DA41961E52F}" srcOrd="0" destOrd="0" presId="urn:microsoft.com/office/officeart/2005/8/layout/lProcess2"/>
    <dgm:cxn modelId="{BFAD6E6D-5F5D-41C2-BC0F-3C86D1A6DA23}" type="presParOf" srcId="{E67BB2E3-B867-4446-8377-066EA441BCB1}" destId="{4A7DFF04-3A17-4AF7-BCA7-699E0C392382}" srcOrd="1" destOrd="0" presId="urn:microsoft.com/office/officeart/2005/8/layout/lProcess2"/>
    <dgm:cxn modelId="{F99FCA33-1CBB-424B-A526-200DC9F018AA}" type="presParOf" srcId="{E67BB2E3-B867-4446-8377-066EA441BCB1}" destId="{2EBF6D07-7007-467E-BAC5-99669ECB0E3D}" srcOrd="2" destOrd="0" presId="urn:microsoft.com/office/officeart/2005/8/layout/lProcess2"/>
    <dgm:cxn modelId="{445411B9-3846-44A6-8BF4-C85505BA825F}" type="presParOf" srcId="{2EBF6D07-7007-467E-BAC5-99669ECB0E3D}" destId="{C2645656-66A7-4995-961C-2BE1171E74BD}" srcOrd="0" destOrd="0" presId="urn:microsoft.com/office/officeart/2005/8/layout/lProcess2"/>
    <dgm:cxn modelId="{E1D3020C-9372-4A0B-B3C9-B44FB0489B40}" type="presParOf" srcId="{C2645656-66A7-4995-961C-2BE1171E74BD}" destId="{05411DE9-A1D5-493D-BFB8-B0AAA4586B05}" srcOrd="0" destOrd="0" presId="urn:microsoft.com/office/officeart/2005/8/layout/lProcess2"/>
    <dgm:cxn modelId="{E24267AE-AF96-4002-81F1-D990FFDD37EE}" type="presParOf" srcId="{C2645656-66A7-4995-961C-2BE1171E74BD}" destId="{DB439399-CBE9-44E5-951D-DA9E519F5F95}" srcOrd="1" destOrd="0" presId="urn:microsoft.com/office/officeart/2005/8/layout/lProcess2"/>
    <dgm:cxn modelId="{4BB407F4-A318-490D-BFB6-A56D1AD19BB1}" type="presParOf" srcId="{C2645656-66A7-4995-961C-2BE1171E74BD}" destId="{013E27A3-124E-4D28-9A7E-9116702AC686}" srcOrd="2" destOrd="0" presId="urn:microsoft.com/office/officeart/2005/8/layout/lProcess2"/>
    <dgm:cxn modelId="{1933452C-25E5-491D-BF55-B3A9F3D07D19}" type="presParOf" srcId="{8A4CFE43-3D3D-4ADE-BA49-B693DE2F6F29}" destId="{C5EA831A-3EB3-4F01-8041-FB2C84F3B911}" srcOrd="3" destOrd="0" presId="urn:microsoft.com/office/officeart/2005/8/layout/lProcess2"/>
    <dgm:cxn modelId="{AC8D26B8-685F-4946-B576-B600379A9DC8}" type="presParOf" srcId="{8A4CFE43-3D3D-4ADE-BA49-B693DE2F6F29}" destId="{DBCBD807-6AD3-4BB5-B5FA-05BBD491604F}" srcOrd="4" destOrd="0" presId="urn:microsoft.com/office/officeart/2005/8/layout/lProcess2"/>
    <dgm:cxn modelId="{1E4F6424-04B0-4F99-B41D-27B08B4535D6}" type="presParOf" srcId="{DBCBD807-6AD3-4BB5-B5FA-05BBD491604F}" destId="{E1FDA80F-F9B0-4A18-8581-B6B7BEC7BBC3}" srcOrd="0" destOrd="0" presId="urn:microsoft.com/office/officeart/2005/8/layout/lProcess2"/>
    <dgm:cxn modelId="{5D49A971-79F5-4083-A454-7F7A182F0D8F}" type="presParOf" srcId="{DBCBD807-6AD3-4BB5-B5FA-05BBD491604F}" destId="{645CBA2B-4CDE-44FD-AE0D-25F3F9513A56}" srcOrd="1" destOrd="0" presId="urn:microsoft.com/office/officeart/2005/8/layout/lProcess2"/>
    <dgm:cxn modelId="{A02F52A1-2C8F-44E5-912B-DD13A640659F}" type="presParOf" srcId="{DBCBD807-6AD3-4BB5-B5FA-05BBD491604F}" destId="{92BE4717-44B8-436A-BC26-CAA07D4E9B69}" srcOrd="2" destOrd="0" presId="urn:microsoft.com/office/officeart/2005/8/layout/lProcess2"/>
    <dgm:cxn modelId="{DADFD554-8B3F-405C-9EC3-D68E922C58DE}" type="presParOf" srcId="{92BE4717-44B8-436A-BC26-CAA07D4E9B69}" destId="{06289F7D-8ED4-4D0F-865A-38D047D2D532}" srcOrd="0" destOrd="0" presId="urn:microsoft.com/office/officeart/2005/8/layout/lProcess2"/>
    <dgm:cxn modelId="{0B097716-7308-454D-8D86-273A06605B55}" type="presParOf" srcId="{06289F7D-8ED4-4D0F-865A-38D047D2D532}" destId="{8CBC8A96-F900-40F2-8987-10756CAD1ABE}" srcOrd="0" destOrd="0" presId="urn:microsoft.com/office/officeart/2005/8/layout/lProcess2"/>
    <dgm:cxn modelId="{3B452CF0-77ED-41ED-BFF0-07D89FBC18A7}" type="presParOf" srcId="{06289F7D-8ED4-4D0F-865A-38D047D2D532}" destId="{F2AD57E7-4A59-4FEE-A7EE-C8D2E2F8E213}" srcOrd="1" destOrd="0" presId="urn:microsoft.com/office/officeart/2005/8/layout/lProcess2"/>
    <dgm:cxn modelId="{BF23411D-0864-4ADB-B0B9-52E3D0742240}" type="presParOf" srcId="{06289F7D-8ED4-4D0F-865A-38D047D2D532}" destId="{569D2F8D-F963-41E0-8753-C29B6322B55C}" srcOrd="2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0D87A-EC5F-4E33-AC36-5EF7BB66AA11}" type="doc">
      <dgm:prSet loTypeId="urn:microsoft.com/office/officeart/2005/8/layout/lProcess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C2A7296-9FEE-4399-9C3A-556FA3AF1470}">
      <dgm:prSet phldrT="[Текст]"/>
      <dgm:spPr/>
      <dgm:t>
        <a:bodyPr/>
        <a:lstStyle/>
        <a:p>
          <a:r>
            <a:rPr lang="ru-RU" dirty="0" smtClean="0"/>
            <a:t>Торговля</a:t>
          </a:r>
          <a:endParaRPr lang="ru-RU" dirty="0"/>
        </a:p>
      </dgm:t>
    </dgm:pt>
    <dgm:pt modelId="{C413B57E-4D7A-44FC-AECA-5B9412EA3B70}" type="parTrans" cxnId="{46D2913C-8072-4D1B-95AE-84C67246DA53}">
      <dgm:prSet/>
      <dgm:spPr/>
      <dgm:t>
        <a:bodyPr/>
        <a:lstStyle/>
        <a:p>
          <a:endParaRPr lang="ru-RU"/>
        </a:p>
      </dgm:t>
    </dgm:pt>
    <dgm:pt modelId="{71151CE5-12B5-4CED-B8A7-E528C7F5E40A}" type="sibTrans" cxnId="{46D2913C-8072-4D1B-95AE-84C67246DA53}">
      <dgm:prSet/>
      <dgm:spPr/>
      <dgm:t>
        <a:bodyPr/>
        <a:lstStyle/>
        <a:p>
          <a:endParaRPr lang="ru-RU"/>
        </a:p>
      </dgm:t>
    </dgm:pt>
    <dgm:pt modelId="{E6497DF3-1CE6-456B-99F3-03F646B6F57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Наполнение внутреннего рынка товарами. Исчезновение очередей</a:t>
          </a:r>
          <a:endParaRPr lang="ru-RU" dirty="0">
            <a:solidFill>
              <a:srgbClr val="002060"/>
            </a:solidFill>
          </a:endParaRPr>
        </a:p>
      </dgm:t>
    </dgm:pt>
    <dgm:pt modelId="{7DC29438-3A13-40FA-8780-A007D65E63E0}" type="parTrans" cxnId="{D0720608-8F48-4F26-A255-212C5B22D946}">
      <dgm:prSet/>
      <dgm:spPr/>
      <dgm:t>
        <a:bodyPr/>
        <a:lstStyle/>
        <a:p>
          <a:endParaRPr lang="ru-RU"/>
        </a:p>
      </dgm:t>
    </dgm:pt>
    <dgm:pt modelId="{FFFBC6B9-FF49-4667-8D6D-1D30E7AF11D2}" type="sibTrans" cxnId="{D0720608-8F48-4F26-A255-212C5B22D946}">
      <dgm:prSet/>
      <dgm:spPr/>
      <dgm:t>
        <a:bodyPr/>
        <a:lstStyle/>
        <a:p>
          <a:endParaRPr lang="ru-RU"/>
        </a:p>
      </dgm:t>
    </dgm:pt>
    <dgm:pt modelId="{B75CF47C-16E0-4307-B18E-6BFF05F14F3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Зависимость от импорта. </a:t>
          </a:r>
        </a:p>
        <a:p>
          <a:r>
            <a:rPr lang="ru-RU" dirty="0" smtClean="0">
              <a:solidFill>
                <a:srgbClr val="002060"/>
              </a:solidFill>
            </a:rPr>
            <a:t>Вывоз капитала за границу</a:t>
          </a:r>
          <a:endParaRPr lang="ru-RU" dirty="0">
            <a:solidFill>
              <a:srgbClr val="002060"/>
            </a:solidFill>
          </a:endParaRPr>
        </a:p>
      </dgm:t>
    </dgm:pt>
    <dgm:pt modelId="{7F651C77-A1D0-4606-B3F3-B5E4A13DAF6E}" type="parTrans" cxnId="{6677E134-FB3F-41B4-B8A0-C69B97B63F76}">
      <dgm:prSet/>
      <dgm:spPr/>
      <dgm:t>
        <a:bodyPr/>
        <a:lstStyle/>
        <a:p>
          <a:endParaRPr lang="ru-RU"/>
        </a:p>
      </dgm:t>
    </dgm:pt>
    <dgm:pt modelId="{327367ED-6EAB-4F18-AA9E-6C9E88A38505}" type="sibTrans" cxnId="{6677E134-FB3F-41B4-B8A0-C69B97B63F76}">
      <dgm:prSet/>
      <dgm:spPr/>
      <dgm:t>
        <a:bodyPr/>
        <a:lstStyle/>
        <a:p>
          <a:endParaRPr lang="ru-RU"/>
        </a:p>
      </dgm:t>
    </dgm:pt>
    <dgm:pt modelId="{A728E40B-6F23-44A7-8C4E-D0BE8FB1877F}">
      <dgm:prSet phldrT="[Текст]"/>
      <dgm:spPr/>
      <dgm:t>
        <a:bodyPr/>
        <a:lstStyle/>
        <a:p>
          <a:r>
            <a:rPr lang="ru-RU" dirty="0" smtClean="0"/>
            <a:t>Финансы</a:t>
          </a:r>
          <a:endParaRPr lang="ru-RU" dirty="0"/>
        </a:p>
      </dgm:t>
    </dgm:pt>
    <dgm:pt modelId="{0EA4C0A5-1944-4232-B2DA-7ECC478161D5}" type="parTrans" cxnId="{E56C1544-1831-42C3-A5BB-C06A737836FD}">
      <dgm:prSet/>
      <dgm:spPr/>
      <dgm:t>
        <a:bodyPr/>
        <a:lstStyle/>
        <a:p>
          <a:endParaRPr lang="ru-RU"/>
        </a:p>
      </dgm:t>
    </dgm:pt>
    <dgm:pt modelId="{16468A20-8D3E-49C2-9C97-B07EC607935D}" type="sibTrans" cxnId="{E56C1544-1831-42C3-A5BB-C06A737836FD}">
      <dgm:prSet/>
      <dgm:spPr/>
      <dgm:t>
        <a:bodyPr/>
        <a:lstStyle/>
        <a:p>
          <a:endParaRPr lang="ru-RU"/>
        </a:p>
      </dgm:t>
    </dgm:pt>
    <dgm:pt modelId="{D79508B7-99D5-4763-B697-D72895353F9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Рост цен в тысячи раз.  Инфляция. Дефолт</a:t>
          </a:r>
          <a:endParaRPr lang="ru-RU" dirty="0">
            <a:solidFill>
              <a:srgbClr val="002060"/>
            </a:solidFill>
          </a:endParaRPr>
        </a:p>
      </dgm:t>
    </dgm:pt>
    <dgm:pt modelId="{D4156F4B-FBE6-4FA6-BF62-AE12EDFED7FF}" type="parTrans" cxnId="{62A6B2CE-FA09-4D24-B709-F0B5DEAC25FA}">
      <dgm:prSet/>
      <dgm:spPr/>
      <dgm:t>
        <a:bodyPr/>
        <a:lstStyle/>
        <a:p>
          <a:endParaRPr lang="ru-RU"/>
        </a:p>
      </dgm:t>
    </dgm:pt>
    <dgm:pt modelId="{31FBCC1F-3EB4-4240-9072-D22B57BEFA15}" type="sibTrans" cxnId="{62A6B2CE-FA09-4D24-B709-F0B5DEAC25FA}">
      <dgm:prSet/>
      <dgm:spPr/>
      <dgm:t>
        <a:bodyPr/>
        <a:lstStyle/>
        <a:p>
          <a:endParaRPr lang="ru-RU"/>
        </a:p>
      </dgm:t>
    </dgm:pt>
    <dgm:pt modelId="{068D81DC-B9D4-4327-90C5-A2ADBD23328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Увеличение внешней задолженности. Деноминация рубля</a:t>
          </a:r>
          <a:endParaRPr lang="ru-RU" dirty="0">
            <a:solidFill>
              <a:srgbClr val="002060"/>
            </a:solidFill>
          </a:endParaRPr>
        </a:p>
      </dgm:t>
    </dgm:pt>
    <dgm:pt modelId="{CAF1A07F-D681-4CE6-85A0-BAEA62D54A69}" type="parTrans" cxnId="{C45EEBF4-FA2A-4DC1-BCB4-04F0EFB48AFB}">
      <dgm:prSet/>
      <dgm:spPr/>
      <dgm:t>
        <a:bodyPr/>
        <a:lstStyle/>
        <a:p>
          <a:endParaRPr lang="ru-RU"/>
        </a:p>
      </dgm:t>
    </dgm:pt>
    <dgm:pt modelId="{58F40D1D-75A4-4D2C-A32C-20E1E6F2E239}" type="sibTrans" cxnId="{C45EEBF4-FA2A-4DC1-BCB4-04F0EFB48AFB}">
      <dgm:prSet/>
      <dgm:spPr/>
      <dgm:t>
        <a:bodyPr/>
        <a:lstStyle/>
        <a:p>
          <a:endParaRPr lang="ru-RU"/>
        </a:p>
      </dgm:t>
    </dgm:pt>
    <dgm:pt modelId="{ACDBCA48-38F8-4B96-8912-CCABA8BCFEF8}">
      <dgm:prSet phldrT="[Текст]"/>
      <dgm:spPr/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9EB59016-B5A9-4E8B-87AB-6D3C97DA6508}" type="parTrans" cxnId="{3FCFB98C-AAF7-486C-87EC-598832D229A8}">
      <dgm:prSet/>
      <dgm:spPr/>
      <dgm:t>
        <a:bodyPr/>
        <a:lstStyle/>
        <a:p>
          <a:endParaRPr lang="ru-RU"/>
        </a:p>
      </dgm:t>
    </dgm:pt>
    <dgm:pt modelId="{2B0B26B7-000C-4C57-946B-E6BA5AFFEDA8}" type="sibTrans" cxnId="{3FCFB98C-AAF7-486C-87EC-598832D229A8}">
      <dgm:prSet/>
      <dgm:spPr/>
      <dgm:t>
        <a:bodyPr/>
        <a:lstStyle/>
        <a:p>
          <a:endParaRPr lang="ru-RU"/>
        </a:p>
      </dgm:t>
    </dgm:pt>
    <dgm:pt modelId="{83638B67-7EB9-45C2-BB8D-37FF2252678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Ослабление конкурентности транспорта</a:t>
          </a:r>
          <a:endParaRPr lang="ru-RU" dirty="0">
            <a:solidFill>
              <a:srgbClr val="002060"/>
            </a:solidFill>
          </a:endParaRPr>
        </a:p>
      </dgm:t>
    </dgm:pt>
    <dgm:pt modelId="{32BE08DA-2A89-475F-9386-BE69800288F8}" type="parTrans" cxnId="{0FD18914-74F4-49A8-8605-98A93762BE85}">
      <dgm:prSet/>
      <dgm:spPr/>
      <dgm:t>
        <a:bodyPr/>
        <a:lstStyle/>
        <a:p>
          <a:endParaRPr lang="ru-RU"/>
        </a:p>
      </dgm:t>
    </dgm:pt>
    <dgm:pt modelId="{F4AFE50B-DA2D-4521-957E-762F69F9F61F}" type="sibTrans" cxnId="{0FD18914-74F4-49A8-8605-98A93762BE85}">
      <dgm:prSet/>
      <dgm:spPr/>
      <dgm:t>
        <a:bodyPr/>
        <a:lstStyle/>
        <a:p>
          <a:endParaRPr lang="ru-RU"/>
        </a:p>
      </dgm:t>
    </dgm:pt>
    <dgm:pt modelId="{164B8F69-3E1A-411A-A2CC-E220E3016B8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Рост цен на услуги  и ухудшение безопасности транспорта</a:t>
          </a:r>
        </a:p>
      </dgm:t>
    </dgm:pt>
    <dgm:pt modelId="{98315F80-64C8-4E9C-878C-3BE10DDA837E}" type="parTrans" cxnId="{D122169E-FC54-4736-8316-2B6AB24BF1B3}">
      <dgm:prSet/>
      <dgm:spPr/>
      <dgm:t>
        <a:bodyPr/>
        <a:lstStyle/>
        <a:p>
          <a:endParaRPr lang="ru-RU"/>
        </a:p>
      </dgm:t>
    </dgm:pt>
    <dgm:pt modelId="{61A8FB6F-644A-404C-96C0-3DA99DC0F5C8}" type="sibTrans" cxnId="{D122169E-FC54-4736-8316-2B6AB24BF1B3}">
      <dgm:prSet/>
      <dgm:spPr/>
      <dgm:t>
        <a:bodyPr/>
        <a:lstStyle/>
        <a:p>
          <a:endParaRPr lang="ru-RU"/>
        </a:p>
      </dgm:t>
    </dgm:pt>
    <dgm:pt modelId="{16228AAC-A1D9-4EEB-A013-FFA1777C12DC}" type="pres">
      <dgm:prSet presAssocID="{68A0D87A-EC5F-4E33-AC36-5EF7BB66AA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436FF-2E14-4C9C-BF4E-897B7D25BAFA}" type="pres">
      <dgm:prSet presAssocID="{9C2A7296-9FEE-4399-9C3A-556FA3AF1470}" presName="compNode" presStyleCnt="0"/>
      <dgm:spPr/>
    </dgm:pt>
    <dgm:pt modelId="{02470D79-6A76-4AF0-93F5-9104552CD724}" type="pres">
      <dgm:prSet presAssocID="{9C2A7296-9FEE-4399-9C3A-556FA3AF1470}" presName="aNode" presStyleLbl="bgShp" presStyleIdx="0" presStyleCnt="3"/>
      <dgm:spPr/>
      <dgm:t>
        <a:bodyPr/>
        <a:lstStyle/>
        <a:p>
          <a:endParaRPr lang="ru-RU"/>
        </a:p>
      </dgm:t>
    </dgm:pt>
    <dgm:pt modelId="{24D7CE09-CCDA-480B-BF54-9E5623F610EC}" type="pres">
      <dgm:prSet presAssocID="{9C2A7296-9FEE-4399-9C3A-556FA3AF1470}" presName="textNode" presStyleLbl="bgShp" presStyleIdx="0" presStyleCnt="3"/>
      <dgm:spPr/>
      <dgm:t>
        <a:bodyPr/>
        <a:lstStyle/>
        <a:p>
          <a:endParaRPr lang="ru-RU"/>
        </a:p>
      </dgm:t>
    </dgm:pt>
    <dgm:pt modelId="{75791E5A-783C-467B-95DC-0FC49C195047}" type="pres">
      <dgm:prSet presAssocID="{9C2A7296-9FEE-4399-9C3A-556FA3AF1470}" presName="compChildNode" presStyleCnt="0"/>
      <dgm:spPr/>
    </dgm:pt>
    <dgm:pt modelId="{76EE80D4-40F7-440C-83FD-F0BB59E238E2}" type="pres">
      <dgm:prSet presAssocID="{9C2A7296-9FEE-4399-9C3A-556FA3AF1470}" presName="theInnerList" presStyleCnt="0"/>
      <dgm:spPr/>
    </dgm:pt>
    <dgm:pt modelId="{50606585-4392-44CC-A12D-E08B284EF8B8}" type="pres">
      <dgm:prSet presAssocID="{E6497DF3-1CE6-456B-99F3-03F646B6F57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A171-B2AD-473E-81A1-159CD5CA9228}" type="pres">
      <dgm:prSet presAssocID="{E6497DF3-1CE6-456B-99F3-03F646B6F57E}" presName="aSpace2" presStyleCnt="0"/>
      <dgm:spPr/>
    </dgm:pt>
    <dgm:pt modelId="{0D657AF1-D6F9-4FA0-9B81-8734B54AB1C4}" type="pres">
      <dgm:prSet presAssocID="{B75CF47C-16E0-4307-B18E-6BFF05F14F3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02951-E4E7-4721-9EBB-13E231E61B59}" type="pres">
      <dgm:prSet presAssocID="{9C2A7296-9FEE-4399-9C3A-556FA3AF1470}" presName="aSpace" presStyleCnt="0"/>
      <dgm:spPr/>
    </dgm:pt>
    <dgm:pt modelId="{EBB52D4F-208E-40F4-A55E-28BB81948B2B}" type="pres">
      <dgm:prSet presAssocID="{A728E40B-6F23-44A7-8C4E-D0BE8FB1877F}" presName="compNode" presStyleCnt="0"/>
      <dgm:spPr/>
    </dgm:pt>
    <dgm:pt modelId="{AEBBFE3B-8016-495C-822D-6AA4459B47D9}" type="pres">
      <dgm:prSet presAssocID="{A728E40B-6F23-44A7-8C4E-D0BE8FB1877F}" presName="aNode" presStyleLbl="bgShp" presStyleIdx="1" presStyleCnt="3"/>
      <dgm:spPr/>
      <dgm:t>
        <a:bodyPr/>
        <a:lstStyle/>
        <a:p>
          <a:endParaRPr lang="ru-RU"/>
        </a:p>
      </dgm:t>
    </dgm:pt>
    <dgm:pt modelId="{718AC0FB-0E36-4282-9A36-1A42E0F66B25}" type="pres">
      <dgm:prSet presAssocID="{A728E40B-6F23-44A7-8C4E-D0BE8FB1877F}" presName="textNode" presStyleLbl="bgShp" presStyleIdx="1" presStyleCnt="3"/>
      <dgm:spPr/>
      <dgm:t>
        <a:bodyPr/>
        <a:lstStyle/>
        <a:p>
          <a:endParaRPr lang="ru-RU"/>
        </a:p>
      </dgm:t>
    </dgm:pt>
    <dgm:pt modelId="{89EDE910-5557-46EF-9910-B9C6BF2C31EF}" type="pres">
      <dgm:prSet presAssocID="{A728E40B-6F23-44A7-8C4E-D0BE8FB1877F}" presName="compChildNode" presStyleCnt="0"/>
      <dgm:spPr/>
    </dgm:pt>
    <dgm:pt modelId="{EF9CDE30-8E91-4745-BED4-A571ECB19996}" type="pres">
      <dgm:prSet presAssocID="{A728E40B-6F23-44A7-8C4E-D0BE8FB1877F}" presName="theInnerList" presStyleCnt="0"/>
      <dgm:spPr/>
    </dgm:pt>
    <dgm:pt modelId="{633B08A7-210F-401E-9F6D-850A331BD115}" type="pres">
      <dgm:prSet presAssocID="{D79508B7-99D5-4763-B697-D72895353F9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775A-23A0-4953-A53A-65F584E8B362}" type="pres">
      <dgm:prSet presAssocID="{D79508B7-99D5-4763-B697-D72895353F9B}" presName="aSpace2" presStyleCnt="0"/>
      <dgm:spPr/>
    </dgm:pt>
    <dgm:pt modelId="{0B4D2BFF-68A8-4B7F-83DB-B2688A517821}" type="pres">
      <dgm:prSet presAssocID="{068D81DC-B9D4-4327-90C5-A2ADBD23328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71BB-A33A-4FF6-8862-03B39CF707CF}" type="pres">
      <dgm:prSet presAssocID="{A728E40B-6F23-44A7-8C4E-D0BE8FB1877F}" presName="aSpace" presStyleCnt="0"/>
      <dgm:spPr/>
    </dgm:pt>
    <dgm:pt modelId="{D560DE31-8177-41B2-A8D0-3A925A0169C5}" type="pres">
      <dgm:prSet presAssocID="{ACDBCA48-38F8-4B96-8912-CCABA8BCFEF8}" presName="compNode" presStyleCnt="0"/>
      <dgm:spPr/>
    </dgm:pt>
    <dgm:pt modelId="{F7223256-8152-4E4B-854E-135E845148D6}" type="pres">
      <dgm:prSet presAssocID="{ACDBCA48-38F8-4B96-8912-CCABA8BCFEF8}" presName="aNode" presStyleLbl="bgShp" presStyleIdx="2" presStyleCnt="3"/>
      <dgm:spPr/>
      <dgm:t>
        <a:bodyPr/>
        <a:lstStyle/>
        <a:p>
          <a:endParaRPr lang="ru-RU"/>
        </a:p>
      </dgm:t>
    </dgm:pt>
    <dgm:pt modelId="{A32179D6-851F-4B47-AF97-62F36F2AE179}" type="pres">
      <dgm:prSet presAssocID="{ACDBCA48-38F8-4B96-8912-CCABA8BCFEF8}" presName="textNode" presStyleLbl="bgShp" presStyleIdx="2" presStyleCnt="3"/>
      <dgm:spPr/>
      <dgm:t>
        <a:bodyPr/>
        <a:lstStyle/>
        <a:p>
          <a:endParaRPr lang="ru-RU"/>
        </a:p>
      </dgm:t>
    </dgm:pt>
    <dgm:pt modelId="{0FAD02A3-2FD2-431E-B4BB-076DC8406C46}" type="pres">
      <dgm:prSet presAssocID="{ACDBCA48-38F8-4B96-8912-CCABA8BCFEF8}" presName="compChildNode" presStyleCnt="0"/>
      <dgm:spPr/>
    </dgm:pt>
    <dgm:pt modelId="{F45BF209-0DC3-4039-9FC0-ABC81FDE5F7A}" type="pres">
      <dgm:prSet presAssocID="{ACDBCA48-38F8-4B96-8912-CCABA8BCFEF8}" presName="theInnerList" presStyleCnt="0"/>
      <dgm:spPr/>
    </dgm:pt>
    <dgm:pt modelId="{9D52BD99-16EE-4D29-B31E-D05B4F496FFF}" type="pres">
      <dgm:prSet presAssocID="{83638B67-7EB9-45C2-BB8D-37FF2252678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9233D-9D43-4B4D-B620-3CEACD4378BE}" type="pres">
      <dgm:prSet presAssocID="{83638B67-7EB9-45C2-BB8D-37FF22526789}" presName="aSpace2" presStyleCnt="0"/>
      <dgm:spPr/>
    </dgm:pt>
    <dgm:pt modelId="{B0472A86-54F6-4803-A8D9-BCB714D2D2F0}" type="pres">
      <dgm:prSet presAssocID="{164B8F69-3E1A-411A-A2CC-E220E3016B8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E0712-F297-44E1-8BED-CB33D8BCFCFE}" type="presOf" srcId="{A728E40B-6F23-44A7-8C4E-D0BE8FB1877F}" destId="{AEBBFE3B-8016-495C-822D-6AA4459B47D9}" srcOrd="0" destOrd="0" presId="urn:microsoft.com/office/officeart/2005/8/layout/lProcess2"/>
    <dgm:cxn modelId="{DDF3D6EE-3578-4B36-8F00-32E7474B0F7E}" type="presOf" srcId="{ACDBCA48-38F8-4B96-8912-CCABA8BCFEF8}" destId="{F7223256-8152-4E4B-854E-135E845148D6}" srcOrd="0" destOrd="0" presId="urn:microsoft.com/office/officeart/2005/8/layout/lProcess2"/>
    <dgm:cxn modelId="{63A2E3FA-D136-4903-9CF9-00E21ACEF270}" type="presOf" srcId="{9C2A7296-9FEE-4399-9C3A-556FA3AF1470}" destId="{02470D79-6A76-4AF0-93F5-9104552CD724}" srcOrd="0" destOrd="0" presId="urn:microsoft.com/office/officeart/2005/8/layout/lProcess2"/>
    <dgm:cxn modelId="{8A921341-4015-4813-AEAA-DFC3F9C84C5B}" type="presOf" srcId="{D79508B7-99D5-4763-B697-D72895353F9B}" destId="{633B08A7-210F-401E-9F6D-850A331BD115}" srcOrd="0" destOrd="0" presId="urn:microsoft.com/office/officeart/2005/8/layout/lProcess2"/>
    <dgm:cxn modelId="{CF8AACD5-C4BA-4634-B821-9612697E9CE2}" type="presOf" srcId="{164B8F69-3E1A-411A-A2CC-E220E3016B87}" destId="{B0472A86-54F6-4803-A8D9-BCB714D2D2F0}" srcOrd="0" destOrd="0" presId="urn:microsoft.com/office/officeart/2005/8/layout/lProcess2"/>
    <dgm:cxn modelId="{348C1FA6-FC9E-46F6-BF63-719495A00600}" type="presOf" srcId="{9C2A7296-9FEE-4399-9C3A-556FA3AF1470}" destId="{24D7CE09-CCDA-480B-BF54-9E5623F610EC}" srcOrd="1" destOrd="0" presId="urn:microsoft.com/office/officeart/2005/8/layout/lProcess2"/>
    <dgm:cxn modelId="{E56C1544-1831-42C3-A5BB-C06A737836FD}" srcId="{68A0D87A-EC5F-4E33-AC36-5EF7BB66AA11}" destId="{A728E40B-6F23-44A7-8C4E-D0BE8FB1877F}" srcOrd="1" destOrd="0" parTransId="{0EA4C0A5-1944-4232-B2DA-7ECC478161D5}" sibTransId="{16468A20-8D3E-49C2-9C97-B07EC607935D}"/>
    <dgm:cxn modelId="{C45EEBF4-FA2A-4DC1-BCB4-04F0EFB48AFB}" srcId="{A728E40B-6F23-44A7-8C4E-D0BE8FB1877F}" destId="{068D81DC-B9D4-4327-90C5-A2ADBD233285}" srcOrd="1" destOrd="0" parTransId="{CAF1A07F-D681-4CE6-85A0-BAEA62D54A69}" sibTransId="{58F40D1D-75A4-4D2C-A32C-20E1E6F2E239}"/>
    <dgm:cxn modelId="{411C8BAA-2DAB-4400-B94F-32F455CE5D80}" type="presOf" srcId="{83638B67-7EB9-45C2-BB8D-37FF22526789}" destId="{9D52BD99-16EE-4D29-B31E-D05B4F496FFF}" srcOrd="0" destOrd="0" presId="urn:microsoft.com/office/officeart/2005/8/layout/lProcess2"/>
    <dgm:cxn modelId="{62A6B2CE-FA09-4D24-B709-F0B5DEAC25FA}" srcId="{A728E40B-6F23-44A7-8C4E-D0BE8FB1877F}" destId="{D79508B7-99D5-4763-B697-D72895353F9B}" srcOrd="0" destOrd="0" parTransId="{D4156F4B-FBE6-4FA6-BF62-AE12EDFED7FF}" sibTransId="{31FBCC1F-3EB4-4240-9072-D22B57BEFA15}"/>
    <dgm:cxn modelId="{46D2913C-8072-4D1B-95AE-84C67246DA53}" srcId="{68A0D87A-EC5F-4E33-AC36-5EF7BB66AA11}" destId="{9C2A7296-9FEE-4399-9C3A-556FA3AF1470}" srcOrd="0" destOrd="0" parTransId="{C413B57E-4D7A-44FC-AECA-5B9412EA3B70}" sibTransId="{71151CE5-12B5-4CED-B8A7-E528C7F5E40A}"/>
    <dgm:cxn modelId="{D0720608-8F48-4F26-A255-212C5B22D946}" srcId="{9C2A7296-9FEE-4399-9C3A-556FA3AF1470}" destId="{E6497DF3-1CE6-456B-99F3-03F646B6F57E}" srcOrd="0" destOrd="0" parTransId="{7DC29438-3A13-40FA-8780-A007D65E63E0}" sibTransId="{FFFBC6B9-FF49-4667-8D6D-1D30E7AF11D2}"/>
    <dgm:cxn modelId="{6677E134-FB3F-41B4-B8A0-C69B97B63F76}" srcId="{9C2A7296-9FEE-4399-9C3A-556FA3AF1470}" destId="{B75CF47C-16E0-4307-B18E-6BFF05F14F3E}" srcOrd="1" destOrd="0" parTransId="{7F651C77-A1D0-4606-B3F3-B5E4A13DAF6E}" sibTransId="{327367ED-6EAB-4F18-AA9E-6C9E88A38505}"/>
    <dgm:cxn modelId="{8EF82851-8B40-4D12-863B-30B38E92181A}" type="presOf" srcId="{E6497DF3-1CE6-456B-99F3-03F646B6F57E}" destId="{50606585-4392-44CC-A12D-E08B284EF8B8}" srcOrd="0" destOrd="0" presId="urn:microsoft.com/office/officeart/2005/8/layout/lProcess2"/>
    <dgm:cxn modelId="{F2D6AE46-F5DE-4B4F-ADB7-D0C92A3C4BBE}" type="presOf" srcId="{68A0D87A-EC5F-4E33-AC36-5EF7BB66AA11}" destId="{16228AAC-A1D9-4EEB-A013-FFA1777C12DC}" srcOrd="0" destOrd="0" presId="urn:microsoft.com/office/officeart/2005/8/layout/lProcess2"/>
    <dgm:cxn modelId="{0FD18914-74F4-49A8-8605-98A93762BE85}" srcId="{ACDBCA48-38F8-4B96-8912-CCABA8BCFEF8}" destId="{83638B67-7EB9-45C2-BB8D-37FF22526789}" srcOrd="0" destOrd="0" parTransId="{32BE08DA-2A89-475F-9386-BE69800288F8}" sibTransId="{F4AFE50B-DA2D-4521-957E-762F69F9F61F}"/>
    <dgm:cxn modelId="{D122169E-FC54-4736-8316-2B6AB24BF1B3}" srcId="{ACDBCA48-38F8-4B96-8912-CCABA8BCFEF8}" destId="{164B8F69-3E1A-411A-A2CC-E220E3016B87}" srcOrd="1" destOrd="0" parTransId="{98315F80-64C8-4E9C-878C-3BE10DDA837E}" sibTransId="{61A8FB6F-644A-404C-96C0-3DA99DC0F5C8}"/>
    <dgm:cxn modelId="{0FC46A40-EDE7-4508-8801-00FCDAF58618}" type="presOf" srcId="{068D81DC-B9D4-4327-90C5-A2ADBD233285}" destId="{0B4D2BFF-68A8-4B7F-83DB-B2688A517821}" srcOrd="0" destOrd="0" presId="urn:microsoft.com/office/officeart/2005/8/layout/lProcess2"/>
    <dgm:cxn modelId="{0DF7BA8E-438A-4466-B132-8EF54BF712B2}" type="presOf" srcId="{ACDBCA48-38F8-4B96-8912-CCABA8BCFEF8}" destId="{A32179D6-851F-4B47-AF97-62F36F2AE179}" srcOrd="1" destOrd="0" presId="urn:microsoft.com/office/officeart/2005/8/layout/lProcess2"/>
    <dgm:cxn modelId="{F623A524-A3D3-407A-B1E2-B09913CAC649}" type="presOf" srcId="{B75CF47C-16E0-4307-B18E-6BFF05F14F3E}" destId="{0D657AF1-D6F9-4FA0-9B81-8734B54AB1C4}" srcOrd="0" destOrd="0" presId="urn:microsoft.com/office/officeart/2005/8/layout/lProcess2"/>
    <dgm:cxn modelId="{B01339FB-5D5F-499C-83A6-F9F6EB543B6A}" type="presOf" srcId="{A728E40B-6F23-44A7-8C4E-D0BE8FB1877F}" destId="{718AC0FB-0E36-4282-9A36-1A42E0F66B25}" srcOrd="1" destOrd="0" presId="urn:microsoft.com/office/officeart/2005/8/layout/lProcess2"/>
    <dgm:cxn modelId="{3FCFB98C-AAF7-486C-87EC-598832D229A8}" srcId="{68A0D87A-EC5F-4E33-AC36-5EF7BB66AA11}" destId="{ACDBCA48-38F8-4B96-8912-CCABA8BCFEF8}" srcOrd="2" destOrd="0" parTransId="{9EB59016-B5A9-4E8B-87AB-6D3C97DA6508}" sibTransId="{2B0B26B7-000C-4C57-946B-E6BA5AFFEDA8}"/>
    <dgm:cxn modelId="{F73835C3-AFCB-4589-86D1-5C9EF5E9ED03}" type="presParOf" srcId="{16228AAC-A1D9-4EEB-A013-FFA1777C12DC}" destId="{A9B436FF-2E14-4C9C-BF4E-897B7D25BAFA}" srcOrd="0" destOrd="0" presId="urn:microsoft.com/office/officeart/2005/8/layout/lProcess2"/>
    <dgm:cxn modelId="{230AB231-7A19-4830-85CE-AA721E495C9B}" type="presParOf" srcId="{A9B436FF-2E14-4C9C-BF4E-897B7D25BAFA}" destId="{02470D79-6A76-4AF0-93F5-9104552CD724}" srcOrd="0" destOrd="0" presId="urn:microsoft.com/office/officeart/2005/8/layout/lProcess2"/>
    <dgm:cxn modelId="{E8E20135-C9BD-4CCF-B7D6-794F227E18CF}" type="presParOf" srcId="{A9B436FF-2E14-4C9C-BF4E-897B7D25BAFA}" destId="{24D7CE09-CCDA-480B-BF54-9E5623F610EC}" srcOrd="1" destOrd="0" presId="urn:microsoft.com/office/officeart/2005/8/layout/lProcess2"/>
    <dgm:cxn modelId="{FB0A09B2-530F-4F05-8D70-BE61EA7B5718}" type="presParOf" srcId="{A9B436FF-2E14-4C9C-BF4E-897B7D25BAFA}" destId="{75791E5A-783C-467B-95DC-0FC49C195047}" srcOrd="2" destOrd="0" presId="urn:microsoft.com/office/officeart/2005/8/layout/lProcess2"/>
    <dgm:cxn modelId="{E7924676-586C-4F87-ACE7-6107416EBA70}" type="presParOf" srcId="{75791E5A-783C-467B-95DC-0FC49C195047}" destId="{76EE80D4-40F7-440C-83FD-F0BB59E238E2}" srcOrd="0" destOrd="0" presId="urn:microsoft.com/office/officeart/2005/8/layout/lProcess2"/>
    <dgm:cxn modelId="{645065A2-11D5-4531-B402-9A96369917FD}" type="presParOf" srcId="{76EE80D4-40F7-440C-83FD-F0BB59E238E2}" destId="{50606585-4392-44CC-A12D-E08B284EF8B8}" srcOrd="0" destOrd="0" presId="urn:microsoft.com/office/officeart/2005/8/layout/lProcess2"/>
    <dgm:cxn modelId="{2F7F13DC-1E81-4FCA-988C-CFD8813C9591}" type="presParOf" srcId="{76EE80D4-40F7-440C-83FD-F0BB59E238E2}" destId="{80EEA171-B2AD-473E-81A1-159CD5CA9228}" srcOrd="1" destOrd="0" presId="urn:microsoft.com/office/officeart/2005/8/layout/lProcess2"/>
    <dgm:cxn modelId="{4A5B2154-6566-409E-A99C-097CEB926B1D}" type="presParOf" srcId="{76EE80D4-40F7-440C-83FD-F0BB59E238E2}" destId="{0D657AF1-D6F9-4FA0-9B81-8734B54AB1C4}" srcOrd="2" destOrd="0" presId="urn:microsoft.com/office/officeart/2005/8/layout/lProcess2"/>
    <dgm:cxn modelId="{4E6FE8F6-AFB7-4B56-B980-51DB20F31505}" type="presParOf" srcId="{16228AAC-A1D9-4EEB-A013-FFA1777C12DC}" destId="{1AC02951-E4E7-4721-9EBB-13E231E61B59}" srcOrd="1" destOrd="0" presId="urn:microsoft.com/office/officeart/2005/8/layout/lProcess2"/>
    <dgm:cxn modelId="{70E76194-0FA2-46F0-B354-7AB8F227B0F6}" type="presParOf" srcId="{16228AAC-A1D9-4EEB-A013-FFA1777C12DC}" destId="{EBB52D4F-208E-40F4-A55E-28BB81948B2B}" srcOrd="2" destOrd="0" presId="urn:microsoft.com/office/officeart/2005/8/layout/lProcess2"/>
    <dgm:cxn modelId="{98F1B0B2-EC39-4CEA-BB3F-E15808A36082}" type="presParOf" srcId="{EBB52D4F-208E-40F4-A55E-28BB81948B2B}" destId="{AEBBFE3B-8016-495C-822D-6AA4459B47D9}" srcOrd="0" destOrd="0" presId="urn:microsoft.com/office/officeart/2005/8/layout/lProcess2"/>
    <dgm:cxn modelId="{9EEA49F5-3D10-45CC-B0C9-B4FE12A25EBA}" type="presParOf" srcId="{EBB52D4F-208E-40F4-A55E-28BB81948B2B}" destId="{718AC0FB-0E36-4282-9A36-1A42E0F66B25}" srcOrd="1" destOrd="0" presId="urn:microsoft.com/office/officeart/2005/8/layout/lProcess2"/>
    <dgm:cxn modelId="{55355A83-50EC-420E-ABB1-3DA7CEB4C834}" type="presParOf" srcId="{EBB52D4F-208E-40F4-A55E-28BB81948B2B}" destId="{89EDE910-5557-46EF-9910-B9C6BF2C31EF}" srcOrd="2" destOrd="0" presId="urn:microsoft.com/office/officeart/2005/8/layout/lProcess2"/>
    <dgm:cxn modelId="{377B4131-5EEA-4543-B7C0-2309BB6B6B86}" type="presParOf" srcId="{89EDE910-5557-46EF-9910-B9C6BF2C31EF}" destId="{EF9CDE30-8E91-4745-BED4-A571ECB19996}" srcOrd="0" destOrd="0" presId="urn:microsoft.com/office/officeart/2005/8/layout/lProcess2"/>
    <dgm:cxn modelId="{386A8C91-8219-4AF0-AF06-C32A1DAFBFCC}" type="presParOf" srcId="{EF9CDE30-8E91-4745-BED4-A571ECB19996}" destId="{633B08A7-210F-401E-9F6D-850A331BD115}" srcOrd="0" destOrd="0" presId="urn:microsoft.com/office/officeart/2005/8/layout/lProcess2"/>
    <dgm:cxn modelId="{783702D5-1B39-4077-8E96-E245A85ADA4A}" type="presParOf" srcId="{EF9CDE30-8E91-4745-BED4-A571ECB19996}" destId="{D279775A-23A0-4953-A53A-65F584E8B362}" srcOrd="1" destOrd="0" presId="urn:microsoft.com/office/officeart/2005/8/layout/lProcess2"/>
    <dgm:cxn modelId="{F72DAE0B-A379-4872-BA82-3B4FA7CE1D53}" type="presParOf" srcId="{EF9CDE30-8E91-4745-BED4-A571ECB19996}" destId="{0B4D2BFF-68A8-4B7F-83DB-B2688A517821}" srcOrd="2" destOrd="0" presId="urn:microsoft.com/office/officeart/2005/8/layout/lProcess2"/>
    <dgm:cxn modelId="{0B351F75-FCE1-4EC5-9B6A-D6DE163E03A4}" type="presParOf" srcId="{16228AAC-A1D9-4EEB-A013-FFA1777C12DC}" destId="{358371BB-A33A-4FF6-8862-03B39CF707CF}" srcOrd="3" destOrd="0" presId="urn:microsoft.com/office/officeart/2005/8/layout/lProcess2"/>
    <dgm:cxn modelId="{E0EE34E3-0F04-495E-B533-59DD6DF66BA4}" type="presParOf" srcId="{16228AAC-A1D9-4EEB-A013-FFA1777C12DC}" destId="{D560DE31-8177-41B2-A8D0-3A925A0169C5}" srcOrd="4" destOrd="0" presId="urn:microsoft.com/office/officeart/2005/8/layout/lProcess2"/>
    <dgm:cxn modelId="{FAD88E7C-B314-435B-8B56-85C8C98C51C2}" type="presParOf" srcId="{D560DE31-8177-41B2-A8D0-3A925A0169C5}" destId="{F7223256-8152-4E4B-854E-135E845148D6}" srcOrd="0" destOrd="0" presId="urn:microsoft.com/office/officeart/2005/8/layout/lProcess2"/>
    <dgm:cxn modelId="{9D6E2DFF-C23E-4EB9-AF3F-AE39268FF86D}" type="presParOf" srcId="{D560DE31-8177-41B2-A8D0-3A925A0169C5}" destId="{A32179D6-851F-4B47-AF97-62F36F2AE179}" srcOrd="1" destOrd="0" presId="urn:microsoft.com/office/officeart/2005/8/layout/lProcess2"/>
    <dgm:cxn modelId="{26D3879B-25E5-4565-AE8C-F4DF7FCCA5E8}" type="presParOf" srcId="{D560DE31-8177-41B2-A8D0-3A925A0169C5}" destId="{0FAD02A3-2FD2-431E-B4BB-076DC8406C46}" srcOrd="2" destOrd="0" presId="urn:microsoft.com/office/officeart/2005/8/layout/lProcess2"/>
    <dgm:cxn modelId="{B29C94B3-7F49-414B-BE6F-0CCFBAB0DA35}" type="presParOf" srcId="{0FAD02A3-2FD2-431E-B4BB-076DC8406C46}" destId="{F45BF209-0DC3-4039-9FC0-ABC81FDE5F7A}" srcOrd="0" destOrd="0" presId="urn:microsoft.com/office/officeart/2005/8/layout/lProcess2"/>
    <dgm:cxn modelId="{906C0FC9-5D7B-42C9-A50F-7FD57321259A}" type="presParOf" srcId="{F45BF209-0DC3-4039-9FC0-ABC81FDE5F7A}" destId="{9D52BD99-16EE-4D29-B31E-D05B4F496FFF}" srcOrd="0" destOrd="0" presId="urn:microsoft.com/office/officeart/2005/8/layout/lProcess2"/>
    <dgm:cxn modelId="{64CE49C4-F00C-4574-9952-CCDD47B69A6E}" type="presParOf" srcId="{F45BF209-0DC3-4039-9FC0-ABC81FDE5F7A}" destId="{A259233D-9D43-4B4D-B620-3CEACD4378BE}" srcOrd="1" destOrd="0" presId="urn:microsoft.com/office/officeart/2005/8/layout/lProcess2"/>
    <dgm:cxn modelId="{A37A5247-20A7-4130-BB0F-C1C718D69DC2}" type="presParOf" srcId="{F45BF209-0DC3-4039-9FC0-ABC81FDE5F7A}" destId="{B0472A86-54F6-4803-A8D9-BCB714D2D2F0}" srcOrd="2" destOrd="0" presId="urn:microsoft.com/office/officeart/2005/8/layout/lProcess2"/>
  </dgm:cxnLst>
  <dgm:bg>
    <a:solidFill>
      <a:schemeClr val="accent2">
        <a:lumMod val="50000"/>
      </a:schemeClr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DE40A-5FD7-4EB3-A8F1-97137A32219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48779F4-55D5-4600-B894-B17D84D7DFB4}">
      <dgm:prSet phldrT="[Текст]"/>
      <dgm:spPr/>
      <dgm:t>
        <a:bodyPr/>
        <a:lstStyle/>
        <a:p>
          <a:r>
            <a:rPr lang="ru-RU" dirty="0" smtClean="0"/>
            <a:t>Причины кризиса</a:t>
          </a:r>
          <a:endParaRPr lang="ru-RU" dirty="0"/>
        </a:p>
      </dgm:t>
    </dgm:pt>
    <dgm:pt modelId="{38F76D7A-EE7A-4ED1-9F92-533C704A00AC}" type="parTrans" cxnId="{71769E71-AB9A-42AF-B49C-910EE8A0EB3A}">
      <dgm:prSet/>
      <dgm:spPr/>
      <dgm:t>
        <a:bodyPr/>
        <a:lstStyle/>
        <a:p>
          <a:endParaRPr lang="ru-RU"/>
        </a:p>
      </dgm:t>
    </dgm:pt>
    <dgm:pt modelId="{6F2792E7-3A9B-48FF-B9CC-920CC8FF69BA}" type="sibTrans" cxnId="{71769E71-AB9A-42AF-B49C-910EE8A0EB3A}">
      <dgm:prSet/>
      <dgm:spPr/>
      <dgm:t>
        <a:bodyPr/>
        <a:lstStyle/>
        <a:p>
          <a:endParaRPr lang="ru-RU"/>
        </a:p>
      </dgm:t>
    </dgm:pt>
    <dgm:pt modelId="{930C768E-4937-4B48-AEB8-FA3B6950F74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Резкое ухудшение жизни большинства населения в условиях начавшихся реформ, финансовый кризис</a:t>
          </a:r>
          <a:endParaRPr lang="ru-RU" dirty="0">
            <a:solidFill>
              <a:srgbClr val="000000"/>
            </a:solidFill>
          </a:endParaRPr>
        </a:p>
      </dgm:t>
    </dgm:pt>
    <dgm:pt modelId="{5D849C99-8C56-4552-A658-CC4EA01E6840}" type="parTrans" cxnId="{0E3F51F3-9C21-44F2-A3DF-296422746B93}">
      <dgm:prSet/>
      <dgm:spPr/>
      <dgm:t>
        <a:bodyPr/>
        <a:lstStyle/>
        <a:p>
          <a:endParaRPr lang="ru-RU"/>
        </a:p>
      </dgm:t>
    </dgm:pt>
    <dgm:pt modelId="{10D456F4-82FA-4DA6-91EB-B7DE43ECA7CF}" type="sibTrans" cxnId="{0E3F51F3-9C21-44F2-A3DF-296422746B93}">
      <dgm:prSet/>
      <dgm:spPr/>
      <dgm:t>
        <a:bodyPr/>
        <a:lstStyle/>
        <a:p>
          <a:endParaRPr lang="ru-RU"/>
        </a:p>
      </dgm:t>
    </dgm:pt>
    <dgm:pt modelId="{ECE746B8-5FF9-4AB0-ACCA-4BACA5F222D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Борьба между законодательной и исполнительной властью, личностные противоречия в руководстве</a:t>
          </a:r>
          <a:endParaRPr lang="ru-RU" dirty="0">
            <a:solidFill>
              <a:srgbClr val="000000"/>
            </a:solidFill>
          </a:endParaRPr>
        </a:p>
      </dgm:t>
    </dgm:pt>
    <dgm:pt modelId="{81667733-63A8-42A5-B01E-D197D9B86E1B}" type="parTrans" cxnId="{92FA5DF8-B50D-4BB0-8911-9B16C9B170E6}">
      <dgm:prSet/>
      <dgm:spPr/>
      <dgm:t>
        <a:bodyPr/>
        <a:lstStyle/>
        <a:p>
          <a:endParaRPr lang="ru-RU"/>
        </a:p>
      </dgm:t>
    </dgm:pt>
    <dgm:pt modelId="{9310C249-F3BE-4C43-87BD-25E58D645848}" type="sibTrans" cxnId="{92FA5DF8-B50D-4BB0-8911-9B16C9B170E6}">
      <dgm:prSet/>
      <dgm:spPr/>
      <dgm:t>
        <a:bodyPr/>
        <a:lstStyle/>
        <a:p>
          <a:endParaRPr lang="ru-RU"/>
        </a:p>
      </dgm:t>
    </dgm:pt>
    <dgm:pt modelId="{15F81AB7-A4C9-42CE-ABC7-DF8F7BCD1B95}">
      <dgm:prSet phldrT="[Текст]"/>
      <dgm:spPr/>
      <dgm:t>
        <a:bodyPr/>
        <a:lstStyle/>
        <a:p>
          <a:r>
            <a:rPr lang="ru-RU" dirty="0" smtClean="0"/>
            <a:t>Этапы политической борьбы</a:t>
          </a:r>
          <a:endParaRPr lang="ru-RU" dirty="0"/>
        </a:p>
      </dgm:t>
    </dgm:pt>
    <dgm:pt modelId="{52A4783A-FC5D-436D-A28C-FAC7FFD8B7B9}" type="parTrans" cxnId="{561620C6-CCF5-4D7F-AC05-4216D8A33FC2}">
      <dgm:prSet/>
      <dgm:spPr/>
      <dgm:t>
        <a:bodyPr/>
        <a:lstStyle/>
        <a:p>
          <a:endParaRPr lang="ru-RU"/>
        </a:p>
      </dgm:t>
    </dgm:pt>
    <dgm:pt modelId="{B34CF722-00CE-4EE2-BD02-E93063126D1C}" type="sibTrans" cxnId="{561620C6-CCF5-4D7F-AC05-4216D8A33FC2}">
      <dgm:prSet/>
      <dgm:spPr/>
      <dgm:t>
        <a:bodyPr/>
        <a:lstStyle/>
        <a:p>
          <a:endParaRPr lang="ru-RU"/>
        </a:p>
      </dgm:t>
    </dgm:pt>
    <dgm:pt modelId="{9E948D0D-73A8-4FFE-8FF9-CA4C01DB1E9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Отрицательная оценка хода реформ </a:t>
          </a:r>
          <a:r>
            <a:rPr lang="en-US" dirty="0" smtClean="0">
              <a:solidFill>
                <a:srgbClr val="000000"/>
              </a:solidFill>
            </a:rPr>
            <a:t>VI </a:t>
          </a:r>
          <a:r>
            <a:rPr lang="ru-RU" dirty="0" smtClean="0">
              <a:solidFill>
                <a:srgbClr val="000000"/>
              </a:solidFill>
            </a:rPr>
            <a:t>и </a:t>
          </a:r>
          <a:r>
            <a:rPr lang="en-US" dirty="0" smtClean="0">
              <a:solidFill>
                <a:srgbClr val="000000"/>
              </a:solidFill>
            </a:rPr>
            <a:t>VII</a:t>
          </a:r>
          <a:r>
            <a:rPr lang="ru-RU" dirty="0" smtClean="0">
              <a:solidFill>
                <a:srgbClr val="000000"/>
              </a:solidFill>
            </a:rPr>
            <a:t>съездами народных депутатов, замена Гайдара</a:t>
          </a:r>
          <a:endParaRPr lang="ru-RU" dirty="0">
            <a:solidFill>
              <a:srgbClr val="000000"/>
            </a:solidFill>
          </a:endParaRPr>
        </a:p>
      </dgm:t>
    </dgm:pt>
    <dgm:pt modelId="{C0BA8A60-6924-4E60-BAD6-26DC5176D9C3}" type="parTrans" cxnId="{53CA9300-82E7-4CD8-A5A5-219FFE0C9B73}">
      <dgm:prSet/>
      <dgm:spPr/>
      <dgm:t>
        <a:bodyPr/>
        <a:lstStyle/>
        <a:p>
          <a:endParaRPr lang="ru-RU"/>
        </a:p>
      </dgm:t>
    </dgm:pt>
    <dgm:pt modelId="{DBEE2495-4EA4-4FE9-A5DD-22E6C5059140}" type="sibTrans" cxnId="{53CA9300-82E7-4CD8-A5A5-219FFE0C9B73}">
      <dgm:prSet/>
      <dgm:spPr/>
      <dgm:t>
        <a:bodyPr/>
        <a:lstStyle/>
        <a:p>
          <a:endParaRPr lang="ru-RU"/>
        </a:p>
      </dgm:t>
    </dgm:pt>
    <dgm:pt modelId="{F283F7F2-6FD2-413E-BC13-624503B31F5B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Попытка отрешения Ельцины от должности, Всероссийский референдум 1993 г.  Взаимная критика, прямое столкновение сторон</a:t>
          </a:r>
          <a:endParaRPr lang="ru-RU" dirty="0">
            <a:solidFill>
              <a:srgbClr val="000000"/>
            </a:solidFill>
          </a:endParaRPr>
        </a:p>
      </dgm:t>
    </dgm:pt>
    <dgm:pt modelId="{3D2B62B9-2881-468A-A7CF-8B1553E1FEAF}" type="parTrans" cxnId="{C83E877A-DD80-4DCF-9588-1C90466CAF2C}">
      <dgm:prSet/>
      <dgm:spPr/>
      <dgm:t>
        <a:bodyPr/>
        <a:lstStyle/>
        <a:p>
          <a:endParaRPr lang="ru-RU"/>
        </a:p>
      </dgm:t>
    </dgm:pt>
    <dgm:pt modelId="{8CCB721A-5624-4788-A086-A8C05645BCB5}" type="sibTrans" cxnId="{C83E877A-DD80-4DCF-9588-1C90466CAF2C}">
      <dgm:prSet/>
      <dgm:spPr/>
      <dgm:t>
        <a:bodyPr/>
        <a:lstStyle/>
        <a:p>
          <a:endParaRPr lang="ru-RU"/>
        </a:p>
      </dgm:t>
    </dgm:pt>
    <dgm:pt modelId="{F3AC380F-5E8E-4C0D-B58D-54431959296C}">
      <dgm:prSet phldrT="[Текст]"/>
      <dgm:spPr/>
      <dgm:t>
        <a:bodyPr/>
        <a:lstStyle/>
        <a:p>
          <a:r>
            <a:rPr lang="ru-RU" dirty="0" smtClean="0"/>
            <a:t>результаты</a:t>
          </a:r>
          <a:endParaRPr lang="ru-RU" dirty="0"/>
        </a:p>
      </dgm:t>
    </dgm:pt>
    <dgm:pt modelId="{A21CE4C0-22A3-4981-B323-D22002045D05}" type="parTrans" cxnId="{0BE9BF41-636A-42EA-BE0E-AE671FF01ACA}">
      <dgm:prSet/>
      <dgm:spPr/>
      <dgm:t>
        <a:bodyPr/>
        <a:lstStyle/>
        <a:p>
          <a:endParaRPr lang="ru-RU"/>
        </a:p>
      </dgm:t>
    </dgm:pt>
    <dgm:pt modelId="{D2EC01DD-9CB9-4726-BD47-1D9D94816DDA}" type="sibTrans" cxnId="{0BE9BF41-636A-42EA-BE0E-AE671FF01ACA}">
      <dgm:prSet/>
      <dgm:spPr/>
      <dgm:t>
        <a:bodyPr/>
        <a:lstStyle/>
        <a:p>
          <a:endParaRPr lang="ru-RU"/>
        </a:p>
      </dgm:t>
    </dgm:pt>
    <dgm:pt modelId="{82BEE37A-7EC2-4256-A6B1-1A97DAE1BF7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Уничтожение системы Советов</a:t>
          </a:r>
          <a:endParaRPr lang="ru-RU" dirty="0">
            <a:solidFill>
              <a:srgbClr val="000000"/>
            </a:solidFill>
          </a:endParaRPr>
        </a:p>
      </dgm:t>
    </dgm:pt>
    <dgm:pt modelId="{4E3FB7B8-364F-4712-9F77-E7DE8B4FD3A1}" type="parTrans" cxnId="{AA7368AD-89B4-421B-A91A-9350D8F65D4E}">
      <dgm:prSet/>
      <dgm:spPr/>
      <dgm:t>
        <a:bodyPr/>
        <a:lstStyle/>
        <a:p>
          <a:endParaRPr lang="ru-RU"/>
        </a:p>
      </dgm:t>
    </dgm:pt>
    <dgm:pt modelId="{59366E01-6906-48EB-9ECC-8D5934229DE3}" type="sibTrans" cxnId="{AA7368AD-89B4-421B-A91A-9350D8F65D4E}">
      <dgm:prSet/>
      <dgm:spPr/>
      <dgm:t>
        <a:bodyPr/>
        <a:lstStyle/>
        <a:p>
          <a:endParaRPr lang="ru-RU"/>
        </a:p>
      </dgm:t>
    </dgm:pt>
    <dgm:pt modelId="{150F08FB-2ADA-4223-BAAE-A38A426AB84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Принятие новой Конституции и утверждение в России президентской республики</a:t>
          </a:r>
          <a:endParaRPr lang="ru-RU" dirty="0">
            <a:solidFill>
              <a:srgbClr val="000000"/>
            </a:solidFill>
          </a:endParaRPr>
        </a:p>
      </dgm:t>
    </dgm:pt>
    <dgm:pt modelId="{23E2C180-1508-49B0-AE62-EFF9E26E242A}" type="parTrans" cxnId="{F4BF9C7A-856E-4183-9C33-10DFF4B24549}">
      <dgm:prSet/>
      <dgm:spPr/>
      <dgm:t>
        <a:bodyPr/>
        <a:lstStyle/>
        <a:p>
          <a:endParaRPr lang="ru-RU"/>
        </a:p>
      </dgm:t>
    </dgm:pt>
    <dgm:pt modelId="{97C82FA5-E313-4D04-9E95-FC6DE080A2B9}" type="sibTrans" cxnId="{F4BF9C7A-856E-4183-9C33-10DFF4B24549}">
      <dgm:prSet/>
      <dgm:spPr/>
      <dgm:t>
        <a:bodyPr/>
        <a:lstStyle/>
        <a:p>
          <a:endParaRPr lang="ru-RU"/>
        </a:p>
      </dgm:t>
    </dgm:pt>
    <dgm:pt modelId="{BAF65E6D-4CF5-4646-8983-312C8D407D5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Игнорирование других проектов Конституции</a:t>
          </a:r>
          <a:endParaRPr lang="ru-RU" dirty="0">
            <a:solidFill>
              <a:srgbClr val="000000"/>
            </a:solidFill>
          </a:endParaRPr>
        </a:p>
      </dgm:t>
    </dgm:pt>
    <dgm:pt modelId="{A74CD762-BE6D-4EBB-A7DA-07C97E07852E}" type="parTrans" cxnId="{345EF03D-DCC8-4EAC-B118-DB07C3330E97}">
      <dgm:prSet/>
      <dgm:spPr/>
      <dgm:t>
        <a:bodyPr/>
        <a:lstStyle/>
        <a:p>
          <a:endParaRPr lang="ru-RU"/>
        </a:p>
      </dgm:t>
    </dgm:pt>
    <dgm:pt modelId="{B9F69544-AE5D-44A8-830B-8FD4202DE364}" type="sibTrans" cxnId="{345EF03D-DCC8-4EAC-B118-DB07C3330E97}">
      <dgm:prSet/>
      <dgm:spPr/>
      <dgm:t>
        <a:bodyPr/>
        <a:lstStyle/>
        <a:p>
          <a:endParaRPr lang="ru-RU"/>
        </a:p>
      </dgm:t>
    </dgm:pt>
    <dgm:pt modelId="{62525909-A320-4177-9964-D68200684BA4}" type="pres">
      <dgm:prSet presAssocID="{A01DE40A-5FD7-4EB3-A8F1-97137A3221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98CC5-AC2C-4F8C-ACB8-CA4CE8B7C845}" type="pres">
      <dgm:prSet presAssocID="{348779F4-55D5-4600-B894-B17D84D7DFB4}" presName="linNode" presStyleCnt="0"/>
      <dgm:spPr/>
    </dgm:pt>
    <dgm:pt modelId="{D0772319-3796-426B-BDD2-87997AE817E8}" type="pres">
      <dgm:prSet presAssocID="{348779F4-55D5-4600-B894-B17D84D7DF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FA776-0C9A-4D66-BEEA-04F050F6E3E6}" type="pres">
      <dgm:prSet presAssocID="{348779F4-55D5-4600-B894-B17D84D7DF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919C8-0CB3-47BC-AB2D-AEB354A4BEF0}" type="pres">
      <dgm:prSet presAssocID="{6F2792E7-3A9B-48FF-B9CC-920CC8FF69BA}" presName="sp" presStyleCnt="0"/>
      <dgm:spPr/>
    </dgm:pt>
    <dgm:pt modelId="{3D2110F3-8340-472C-A101-A3343132F799}" type="pres">
      <dgm:prSet presAssocID="{15F81AB7-A4C9-42CE-ABC7-DF8F7BCD1B95}" presName="linNode" presStyleCnt="0"/>
      <dgm:spPr/>
    </dgm:pt>
    <dgm:pt modelId="{B257DBC8-2EA2-4F0F-B6A5-808F6B747D58}" type="pres">
      <dgm:prSet presAssocID="{15F81AB7-A4C9-42CE-ABC7-DF8F7BCD1B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09DF-CB69-4859-9C98-1C33BF9FA295}" type="pres">
      <dgm:prSet presAssocID="{15F81AB7-A4C9-42CE-ABC7-DF8F7BCD1B9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4165-B40F-4306-9085-9D85D5B2636E}" type="pres">
      <dgm:prSet presAssocID="{B34CF722-00CE-4EE2-BD02-E93063126D1C}" presName="sp" presStyleCnt="0"/>
      <dgm:spPr/>
    </dgm:pt>
    <dgm:pt modelId="{91D26FAF-C9E5-4DE1-92DE-E320801714C8}" type="pres">
      <dgm:prSet presAssocID="{F3AC380F-5E8E-4C0D-B58D-54431959296C}" presName="linNode" presStyleCnt="0"/>
      <dgm:spPr/>
    </dgm:pt>
    <dgm:pt modelId="{1009E99E-C7A1-4B25-8017-25ABEAC2292B}" type="pres">
      <dgm:prSet presAssocID="{F3AC380F-5E8E-4C0D-B58D-5443195929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9792A-8776-4094-B6D8-9E73A0BF161D}" type="pres">
      <dgm:prSet presAssocID="{F3AC380F-5E8E-4C0D-B58D-5443195929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F9C7A-856E-4183-9C33-10DFF4B24549}" srcId="{F3AC380F-5E8E-4C0D-B58D-54431959296C}" destId="{150F08FB-2ADA-4223-BAAE-A38A426AB84D}" srcOrd="2" destOrd="0" parTransId="{23E2C180-1508-49B0-AE62-EFF9E26E242A}" sibTransId="{97C82FA5-E313-4D04-9E95-FC6DE080A2B9}"/>
    <dgm:cxn modelId="{03034149-5AD4-4898-9EA1-7BDE93ED5410}" type="presOf" srcId="{F3AC380F-5E8E-4C0D-B58D-54431959296C}" destId="{1009E99E-C7A1-4B25-8017-25ABEAC2292B}" srcOrd="0" destOrd="0" presId="urn:microsoft.com/office/officeart/2005/8/layout/vList5"/>
    <dgm:cxn modelId="{AAC5E111-F944-4580-8BE9-C802BE39FA0B}" type="presOf" srcId="{82BEE37A-7EC2-4256-A6B1-1A97DAE1BF7C}" destId="{4129792A-8776-4094-B6D8-9E73A0BF161D}" srcOrd="0" destOrd="0" presId="urn:microsoft.com/office/officeart/2005/8/layout/vList5"/>
    <dgm:cxn modelId="{05F465B6-CD28-4E29-9FB5-A4B87B2AFED7}" type="presOf" srcId="{150F08FB-2ADA-4223-BAAE-A38A426AB84D}" destId="{4129792A-8776-4094-B6D8-9E73A0BF161D}" srcOrd="0" destOrd="2" presId="urn:microsoft.com/office/officeart/2005/8/layout/vList5"/>
    <dgm:cxn modelId="{C83E877A-DD80-4DCF-9588-1C90466CAF2C}" srcId="{15F81AB7-A4C9-42CE-ABC7-DF8F7BCD1B95}" destId="{F283F7F2-6FD2-413E-BC13-624503B31F5B}" srcOrd="1" destOrd="0" parTransId="{3D2B62B9-2881-468A-A7CF-8B1553E1FEAF}" sibTransId="{8CCB721A-5624-4788-A086-A8C05645BCB5}"/>
    <dgm:cxn modelId="{71769E71-AB9A-42AF-B49C-910EE8A0EB3A}" srcId="{A01DE40A-5FD7-4EB3-A8F1-97137A322199}" destId="{348779F4-55D5-4600-B894-B17D84D7DFB4}" srcOrd="0" destOrd="0" parTransId="{38F76D7A-EE7A-4ED1-9F92-533C704A00AC}" sibTransId="{6F2792E7-3A9B-48FF-B9CC-920CC8FF69BA}"/>
    <dgm:cxn modelId="{7B9BFA0A-B1F0-443A-9F0C-8F40A1CA8D47}" type="presOf" srcId="{15F81AB7-A4C9-42CE-ABC7-DF8F7BCD1B95}" destId="{B257DBC8-2EA2-4F0F-B6A5-808F6B747D58}" srcOrd="0" destOrd="0" presId="urn:microsoft.com/office/officeart/2005/8/layout/vList5"/>
    <dgm:cxn modelId="{2ABB3C08-D018-4008-937D-64D1EC8871A0}" type="presOf" srcId="{348779F4-55D5-4600-B894-B17D84D7DFB4}" destId="{D0772319-3796-426B-BDD2-87997AE817E8}" srcOrd="0" destOrd="0" presId="urn:microsoft.com/office/officeart/2005/8/layout/vList5"/>
    <dgm:cxn modelId="{AA7368AD-89B4-421B-A91A-9350D8F65D4E}" srcId="{F3AC380F-5E8E-4C0D-B58D-54431959296C}" destId="{82BEE37A-7EC2-4256-A6B1-1A97DAE1BF7C}" srcOrd="0" destOrd="0" parTransId="{4E3FB7B8-364F-4712-9F77-E7DE8B4FD3A1}" sibTransId="{59366E01-6906-48EB-9ECC-8D5934229DE3}"/>
    <dgm:cxn modelId="{79451787-EB96-48C9-8FD7-E8793B0F7395}" type="presOf" srcId="{A01DE40A-5FD7-4EB3-A8F1-97137A322199}" destId="{62525909-A320-4177-9964-D68200684BA4}" srcOrd="0" destOrd="0" presId="urn:microsoft.com/office/officeart/2005/8/layout/vList5"/>
    <dgm:cxn modelId="{92FA5DF8-B50D-4BB0-8911-9B16C9B170E6}" srcId="{348779F4-55D5-4600-B894-B17D84D7DFB4}" destId="{ECE746B8-5FF9-4AB0-ACCA-4BACA5F222DC}" srcOrd="1" destOrd="0" parTransId="{81667733-63A8-42A5-B01E-D197D9B86E1B}" sibTransId="{9310C249-F3BE-4C43-87BD-25E58D645848}"/>
    <dgm:cxn modelId="{6CB148F9-E468-4BDF-ADD8-720AE63507C2}" type="presOf" srcId="{F283F7F2-6FD2-413E-BC13-624503B31F5B}" destId="{5A7809DF-CB69-4859-9C98-1C33BF9FA295}" srcOrd="0" destOrd="1" presId="urn:microsoft.com/office/officeart/2005/8/layout/vList5"/>
    <dgm:cxn modelId="{345EF03D-DCC8-4EAC-B118-DB07C3330E97}" srcId="{F3AC380F-5E8E-4C0D-B58D-54431959296C}" destId="{BAF65E6D-4CF5-4646-8983-312C8D407D5E}" srcOrd="1" destOrd="0" parTransId="{A74CD762-BE6D-4EBB-A7DA-07C97E07852E}" sibTransId="{B9F69544-AE5D-44A8-830B-8FD4202DE364}"/>
    <dgm:cxn modelId="{9E6407DE-6436-4621-B56C-CE9CF49FD28D}" type="presOf" srcId="{9E948D0D-73A8-4FFE-8FF9-CA4C01DB1E91}" destId="{5A7809DF-CB69-4859-9C98-1C33BF9FA295}" srcOrd="0" destOrd="0" presId="urn:microsoft.com/office/officeart/2005/8/layout/vList5"/>
    <dgm:cxn modelId="{0BE9BF41-636A-42EA-BE0E-AE671FF01ACA}" srcId="{A01DE40A-5FD7-4EB3-A8F1-97137A322199}" destId="{F3AC380F-5E8E-4C0D-B58D-54431959296C}" srcOrd="2" destOrd="0" parTransId="{A21CE4C0-22A3-4981-B323-D22002045D05}" sibTransId="{D2EC01DD-9CB9-4726-BD47-1D9D94816DDA}"/>
    <dgm:cxn modelId="{B6A86589-E2D4-4FB6-A622-B2AAED8621E8}" type="presOf" srcId="{BAF65E6D-4CF5-4646-8983-312C8D407D5E}" destId="{4129792A-8776-4094-B6D8-9E73A0BF161D}" srcOrd="0" destOrd="1" presId="urn:microsoft.com/office/officeart/2005/8/layout/vList5"/>
    <dgm:cxn modelId="{0E3F51F3-9C21-44F2-A3DF-296422746B93}" srcId="{348779F4-55D5-4600-B894-B17D84D7DFB4}" destId="{930C768E-4937-4B48-AEB8-FA3B6950F748}" srcOrd="0" destOrd="0" parTransId="{5D849C99-8C56-4552-A658-CC4EA01E6840}" sibTransId="{10D456F4-82FA-4DA6-91EB-B7DE43ECA7CF}"/>
    <dgm:cxn modelId="{561620C6-CCF5-4D7F-AC05-4216D8A33FC2}" srcId="{A01DE40A-5FD7-4EB3-A8F1-97137A322199}" destId="{15F81AB7-A4C9-42CE-ABC7-DF8F7BCD1B95}" srcOrd="1" destOrd="0" parTransId="{52A4783A-FC5D-436D-A28C-FAC7FFD8B7B9}" sibTransId="{B34CF722-00CE-4EE2-BD02-E93063126D1C}"/>
    <dgm:cxn modelId="{CFF1401C-F6DC-4F24-AC6C-F511EFC6AA53}" type="presOf" srcId="{930C768E-4937-4B48-AEB8-FA3B6950F748}" destId="{58CFA776-0C9A-4D66-BEEA-04F050F6E3E6}" srcOrd="0" destOrd="0" presId="urn:microsoft.com/office/officeart/2005/8/layout/vList5"/>
    <dgm:cxn modelId="{430BEEC8-9D10-4412-A398-E9993701C091}" type="presOf" srcId="{ECE746B8-5FF9-4AB0-ACCA-4BACA5F222DC}" destId="{58CFA776-0C9A-4D66-BEEA-04F050F6E3E6}" srcOrd="0" destOrd="1" presId="urn:microsoft.com/office/officeart/2005/8/layout/vList5"/>
    <dgm:cxn modelId="{53CA9300-82E7-4CD8-A5A5-219FFE0C9B73}" srcId="{15F81AB7-A4C9-42CE-ABC7-DF8F7BCD1B95}" destId="{9E948D0D-73A8-4FFE-8FF9-CA4C01DB1E91}" srcOrd="0" destOrd="0" parTransId="{C0BA8A60-6924-4E60-BAD6-26DC5176D9C3}" sibTransId="{DBEE2495-4EA4-4FE9-A5DD-22E6C5059140}"/>
    <dgm:cxn modelId="{0242F20D-AB3D-4614-BBF1-AB53A244DE2C}" type="presParOf" srcId="{62525909-A320-4177-9964-D68200684BA4}" destId="{B4D98CC5-AC2C-4F8C-ACB8-CA4CE8B7C845}" srcOrd="0" destOrd="0" presId="urn:microsoft.com/office/officeart/2005/8/layout/vList5"/>
    <dgm:cxn modelId="{17B4FBE3-F4EA-485D-B084-7B8AF6D63422}" type="presParOf" srcId="{B4D98CC5-AC2C-4F8C-ACB8-CA4CE8B7C845}" destId="{D0772319-3796-426B-BDD2-87997AE817E8}" srcOrd="0" destOrd="0" presId="urn:microsoft.com/office/officeart/2005/8/layout/vList5"/>
    <dgm:cxn modelId="{073B038A-4DF6-4B65-913B-9FA5FB0A58CF}" type="presParOf" srcId="{B4D98CC5-AC2C-4F8C-ACB8-CA4CE8B7C845}" destId="{58CFA776-0C9A-4D66-BEEA-04F050F6E3E6}" srcOrd="1" destOrd="0" presId="urn:microsoft.com/office/officeart/2005/8/layout/vList5"/>
    <dgm:cxn modelId="{E21D5A4D-030C-4E51-92BF-3B51C1C58954}" type="presParOf" srcId="{62525909-A320-4177-9964-D68200684BA4}" destId="{8A8919C8-0CB3-47BC-AB2D-AEB354A4BEF0}" srcOrd="1" destOrd="0" presId="urn:microsoft.com/office/officeart/2005/8/layout/vList5"/>
    <dgm:cxn modelId="{95EDAD52-137E-4C42-B1D8-537BC3A048F5}" type="presParOf" srcId="{62525909-A320-4177-9964-D68200684BA4}" destId="{3D2110F3-8340-472C-A101-A3343132F799}" srcOrd="2" destOrd="0" presId="urn:microsoft.com/office/officeart/2005/8/layout/vList5"/>
    <dgm:cxn modelId="{FD18E8F5-9852-4B41-80BA-78F0953DC53D}" type="presParOf" srcId="{3D2110F3-8340-472C-A101-A3343132F799}" destId="{B257DBC8-2EA2-4F0F-B6A5-808F6B747D58}" srcOrd="0" destOrd="0" presId="urn:microsoft.com/office/officeart/2005/8/layout/vList5"/>
    <dgm:cxn modelId="{B8D62DD9-E225-4490-A07E-94DAFC0EB41D}" type="presParOf" srcId="{3D2110F3-8340-472C-A101-A3343132F799}" destId="{5A7809DF-CB69-4859-9C98-1C33BF9FA295}" srcOrd="1" destOrd="0" presId="urn:microsoft.com/office/officeart/2005/8/layout/vList5"/>
    <dgm:cxn modelId="{348978EC-98E5-4568-91FB-E0CAA8018603}" type="presParOf" srcId="{62525909-A320-4177-9964-D68200684BA4}" destId="{8CD34165-B40F-4306-9085-9D85D5B2636E}" srcOrd="3" destOrd="0" presId="urn:microsoft.com/office/officeart/2005/8/layout/vList5"/>
    <dgm:cxn modelId="{A02971BC-4424-4C0D-9CD6-9A0499E70418}" type="presParOf" srcId="{62525909-A320-4177-9964-D68200684BA4}" destId="{91D26FAF-C9E5-4DE1-92DE-E320801714C8}" srcOrd="4" destOrd="0" presId="urn:microsoft.com/office/officeart/2005/8/layout/vList5"/>
    <dgm:cxn modelId="{B0A7B0F0-BDA1-4687-AF26-3B4AA0E1C239}" type="presParOf" srcId="{91D26FAF-C9E5-4DE1-92DE-E320801714C8}" destId="{1009E99E-C7A1-4B25-8017-25ABEAC2292B}" srcOrd="0" destOrd="0" presId="urn:microsoft.com/office/officeart/2005/8/layout/vList5"/>
    <dgm:cxn modelId="{1CB1D9EC-5CE9-4138-B451-81BCF93C4BB5}" type="presParOf" srcId="{91D26FAF-C9E5-4DE1-92DE-E320801714C8}" destId="{4129792A-8776-4094-B6D8-9E73A0BF161D}" srcOrd="1" destOrd="0" presId="urn:microsoft.com/office/officeart/2005/8/layout/vList5"/>
  </dgm:cxnLst>
  <dgm:bg>
    <a:solidFill>
      <a:schemeClr val="accent2">
        <a:lumMod val="50000"/>
      </a:schemeClr>
    </a:solidFill>
  </dgm:bg>
  <dgm:whole>
    <a:ln>
      <a:solidFill>
        <a:schemeClr val="accent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43600-283B-4568-8577-4257EB312C6C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0350-09FF-4181-8792-DC0ED44554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0350-09FF-4181-8792-DC0ED44554B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40C8A3-C6E7-460D-B0D2-55F4C22246DF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06E835-8F48-4D19-BEDF-90A1DE622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eorgia" pitchFamily="18" charset="0"/>
              </a:rPr>
              <a:t>Тема:</a:t>
            </a:r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eorgia" pitchFamily="18" charset="0"/>
              </a:rPr>
              <a:t>   </a:t>
            </a:r>
            <a:b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Россия в 90-е годы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/>
              <a:t>Лекция</a:t>
            </a:r>
            <a:endParaRPr lang="ru-RU" b="1" dirty="0"/>
          </a:p>
        </p:txBody>
      </p:sp>
      <p:pic>
        <p:nvPicPr>
          <p:cNvPr id="1026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14942"/>
            <a:ext cx="3071834" cy="312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93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Соглашение и др.подписанные вместе с ним документы были ратифицированы Верховным Советом РСФСР 12 декабря 1991; одновременно Россией расторгнут Союзный договор от 30 декабря1922. Беловежские соглашения противоречили всенародному референдуму, который был проведён 17 марта 1991 в 10 республиках СССР и касался вопроса о сохранении Союза Советских Социалистических республик. За сохранение Союза высказались 76,4% принявших участие в голосовании.</a:t>
            </a:r>
            <a:endParaRPr lang="ru-RU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2328069"/>
            <a:ext cx="4019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29402" cy="128587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Georgia" pitchFamily="18" charset="0"/>
              </a:rPr>
              <a:t>Курс  на </a:t>
            </a:r>
            <a:br>
              <a:rPr lang="ru-RU" sz="4800" dirty="0" smtClean="0">
                <a:latin typeface="Georgia" pitchFamily="18" charset="0"/>
              </a:rPr>
            </a:br>
            <a:r>
              <a:rPr lang="ru-RU" sz="4400" dirty="0" smtClean="0">
                <a:latin typeface="Georgia" pitchFamily="18" charset="0"/>
              </a:rPr>
              <a:t>демократизацию общества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42900" indent="-342900" algn="ctr"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</a:rPr>
              <a:t>Исторические проблемы: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фактически унитарного государства к сообществу национальных государств;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от системы планового, социалистического, обобществленного хозяйства к рыночной экономике, основанной на частной собственности;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от однопартийной тоталитарной системы к демократическому обществу, основанному на свободных выборах;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жесткие временные рамки преобразований.</a:t>
            </a:r>
          </a:p>
          <a:p>
            <a:endParaRPr lang="ru-RU" sz="3300" dirty="0">
              <a:solidFill>
                <a:srgbClr val="002060"/>
              </a:solidFill>
            </a:endParaRPr>
          </a:p>
        </p:txBody>
      </p:sp>
      <p:pic>
        <p:nvPicPr>
          <p:cNvPr id="5" name="Picture 3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387263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5757874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Трудности процесса преобразований в РФ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4471990" cy="42119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ru-RU" sz="3300" b="1" dirty="0" smtClean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Исчезли традиции частной собственности за годы Советской власти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Отсутствие инфраструктуры рынка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Наличие демократических институтов лишь в примитивной форме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Значительный показатель индустриализации и урбанизации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Общая технологическая отсталость уживалась с высокотехнологичными производствами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komp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2156794" cy="2400303"/>
          </a:xfrm>
          <a:prstGeom prst="rect">
            <a:avLst/>
          </a:prstGeom>
        </p:spPr>
      </p:pic>
      <p:pic>
        <p:nvPicPr>
          <p:cNvPr id="9" name="Содержимое 8" descr="За столом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3042" y="4500570"/>
            <a:ext cx="2357454" cy="1759943"/>
          </a:xfrm>
        </p:spPr>
      </p:pic>
      <p:pic>
        <p:nvPicPr>
          <p:cNvPr id="10" name="Рисунок 9" descr="Владивосток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643182"/>
            <a:ext cx="267936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Федотов Г., русский философ, предостерегал, что «момент падения коммунистической диктатуры, освобождая национальные силы России, в то же время является и моментом величайшей опасности».  </a:t>
            </a:r>
            <a:endParaRPr lang="ru-RU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38" y="3714752"/>
            <a:ext cx="37222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69" y="3643314"/>
            <a:ext cx="367395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28604"/>
            <a:ext cx="4657700" cy="13180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>
                <a:latin typeface="Georgia" pitchFamily="18" charset="0"/>
              </a:rPr>
              <a:t>На пути реформ:  </a:t>
            </a:r>
            <a:br>
              <a:rPr lang="ru-RU" sz="4800" dirty="0" smtClean="0">
                <a:latin typeface="Georgia" pitchFamily="18" charset="0"/>
              </a:rPr>
            </a:br>
            <a:r>
              <a:rPr lang="ru-RU" sz="4800" dirty="0" smtClean="0">
                <a:solidFill>
                  <a:srgbClr val="FFC000"/>
                </a:solidFill>
                <a:latin typeface="Georgia" pitchFamily="18" charset="0"/>
              </a:rPr>
              <a:t>как это было…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Разложение старой власти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Отсутствие у новой власти надежного кадрового ресурса, верных и честных исполнителей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Демократическое движение не было единым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Положение усугублялось бытовыми тяготами населения – карточки, талоны, падение значимости денег, пустые прилавки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Союзные республики, ставшие независимыми, быстро согласились с распадом страны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Наличие харизматического лидера -  Ельцина.</a:t>
            </a:r>
          </a:p>
          <a:p>
            <a:pPr>
              <a:buNone/>
            </a:pP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flagRus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7166"/>
            <a:ext cx="1155431" cy="128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i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6" y="357166"/>
            <a:ext cx="1131102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 преобразований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j03322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66"/>
            <a:ext cx="1071570" cy="12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143116"/>
            <a:ext cx="2965734" cy="2909886"/>
          </a:xfrm>
        </p:spPr>
        <p:txBody>
          <a:bodyPr/>
          <a:lstStyle/>
          <a:p>
            <a:r>
              <a:rPr lang="ru-RU" dirty="0" smtClean="0"/>
              <a:t>Распад СССР.</a:t>
            </a:r>
            <a:br>
              <a:rPr lang="ru-RU" dirty="0" smtClean="0"/>
            </a:br>
            <a:r>
              <a:rPr lang="ru-RU" dirty="0" smtClean="0"/>
              <a:t>Российская Федерация в 1991-1996 гг.</a:t>
            </a:r>
            <a:br>
              <a:rPr lang="ru-RU" dirty="0" smtClean="0"/>
            </a:br>
            <a:r>
              <a:rPr lang="ru-RU" dirty="0" smtClean="0"/>
              <a:t>Европейская часть</a:t>
            </a:r>
            <a:endParaRPr lang="ru-RU" dirty="0"/>
          </a:p>
        </p:txBody>
      </p:sp>
      <p:pic>
        <p:nvPicPr>
          <p:cNvPr id="5" name="Содержимое 4" descr="Распад СССР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7771" b="11685"/>
          <a:stretch>
            <a:fillRect/>
          </a:stretch>
        </p:blipFill>
        <p:spPr>
          <a:xfrm rot="10800000">
            <a:off x="290458" y="285728"/>
            <a:ext cx="4924483" cy="621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  <a:t>Концепция </a:t>
            </a:r>
            <a:b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  <a:t>«шоковой терапии»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Основа – идеи монетаризма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Разработана американским ученым Милтоном Фридманом, опробована  в латиноамериканских странах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Преобразования быстрые, радикальные, болезненные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7128349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643050"/>
            <a:ext cx="3214709" cy="1928826"/>
          </a:xfrm>
        </p:spPr>
      </p:pic>
      <p:pic>
        <p:nvPicPr>
          <p:cNvPr id="6" name="Рисунок 5" descr="7497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14752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822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78835"/>
                </a:solidFill>
              </a:rPr>
              <a:t>Сущность </a:t>
            </a:r>
            <a:br>
              <a:rPr lang="ru-RU" sz="4000" b="1" dirty="0" smtClean="0">
                <a:solidFill>
                  <a:srgbClr val="F78835"/>
                </a:solidFill>
              </a:rPr>
            </a:br>
            <a:r>
              <a:rPr lang="ru-RU" sz="4000" b="1" dirty="0" smtClean="0">
                <a:solidFill>
                  <a:srgbClr val="F78835"/>
                </a:solidFill>
              </a:rPr>
              <a:t>экономических реформ:</a:t>
            </a:r>
            <a:endParaRPr lang="ru-RU" sz="4000" b="1" dirty="0">
              <a:solidFill>
                <a:srgbClr val="F7883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643182"/>
            <a:ext cx="4471990" cy="3571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Либерализация цен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Приватизация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Акционирование в промышленности и сельском хозяйстве</a:t>
            </a:r>
          </a:p>
          <a:p>
            <a:endParaRPr lang="ru-RU" dirty="0"/>
          </a:p>
        </p:txBody>
      </p:sp>
      <p:pic>
        <p:nvPicPr>
          <p:cNvPr id="5" name="Содержимое 4" descr="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714488"/>
            <a:ext cx="2960563" cy="1819277"/>
          </a:xfrm>
        </p:spPr>
      </p:pic>
      <p:pic>
        <p:nvPicPr>
          <p:cNvPr id="6" name="Рисунок 5" descr="Завод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1733148" cy="1928826"/>
          </a:xfrm>
          <a:prstGeom prst="rect">
            <a:avLst/>
          </a:prstGeom>
        </p:spPr>
      </p:pic>
      <p:pic>
        <p:nvPicPr>
          <p:cNvPr id="7" name="Рисунок 6" descr="Виноградники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674425"/>
            <a:ext cx="2414592" cy="268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Экономические реформы в России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1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9973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endParaRPr lang="ru-RU" b="1" dirty="0" smtClean="0"/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b="1" dirty="0" smtClean="0"/>
              <a:t>Августовский путч и распад СССР.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b="1" dirty="0" smtClean="0"/>
              <a:t>Курс на демократизацию общества.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b="1" dirty="0" smtClean="0"/>
              <a:t>Основные направления экономического развития.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b="1" dirty="0" smtClean="0"/>
              <a:t>Оформление новой федеративной системы.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Рисунок 4" descr="Карта Союза СС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2643181" cy="17621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Экономические реформы в России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01122" cy="514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Экономические реформы: </a:t>
            </a:r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результаты</a:t>
            </a: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олигархи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9679"/>
            <a:ext cx="4038600" cy="24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0" y="248046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Экономические реформы: результаты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143668" cy="10323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Причины неудачи реформ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первого этапа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257676" cy="452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solidFill>
                <a:srgbClr val="99FFCC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Неблагоприятная стартовая ситуация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Непродуманность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Половинчатость и непоследовательность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Сомнительность возможности применения либеральной монетарной модели реформ в условиях России.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ar5984-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4202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0"/>
            <a:ext cx="807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851955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1571636" cy="10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Оформление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новой федеративной системы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00552" cy="4712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31 марта 1992 г. подписан Федеративный договор, который определил взаимоотношения между субъектами РФ (республика, край, область, округ) и границы государства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Обострение межнациональных конфликтов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Начало Чеченской войны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Политический кризис осени 1993 г.: противостояние законодательной и исполнительной власти</a:t>
            </a:r>
          </a:p>
          <a:p>
            <a:endParaRPr lang="ru-RU" dirty="0"/>
          </a:p>
        </p:txBody>
      </p:sp>
      <p:pic>
        <p:nvPicPr>
          <p:cNvPr id="5" name="Содержимое 4" descr="Война в Афгане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444899" cy="2571768"/>
          </a:xfrm>
        </p:spPr>
      </p:pic>
      <p:pic>
        <p:nvPicPr>
          <p:cNvPr id="6" name="Рисунок 5" descr="Пожар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131857"/>
            <a:ext cx="2000264" cy="222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Политический кризис осени 1993 г.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было…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28031"/>
            <a:ext cx="5715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447" y="1000108"/>
            <a:ext cx="8002519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1790" y="1500174"/>
            <a:ext cx="7360277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2950" lvl="1" indent="-285750">
              <a:defRPr/>
            </a:pPr>
            <a:r>
              <a:rPr lang="ru-RU" sz="2400" b="1" i="1" dirty="0" smtClean="0">
                <a:latin typeface="Georgia" pitchFamily="18" charset="0"/>
              </a:rPr>
              <a:t>дать представление студентам  о компромиссном проекте Союзного договора;</a:t>
            </a:r>
            <a:endParaRPr lang="ru-RU" sz="2400" b="1" dirty="0" smtClean="0">
              <a:latin typeface="Georgia" pitchFamily="18" charset="0"/>
            </a:endParaRPr>
          </a:p>
          <a:p>
            <a:pPr marL="742950" lvl="1" indent="-285750">
              <a:defRPr/>
            </a:pPr>
            <a:r>
              <a:rPr lang="ru-RU" sz="2400" b="1" i="1" dirty="0" smtClean="0">
                <a:latin typeface="Georgia" pitchFamily="18" charset="0"/>
              </a:rPr>
              <a:t>дать сведения о мотивации ГКЧП, сути введения чрезвычайного положения, фактах противостояния;</a:t>
            </a:r>
            <a:endParaRPr lang="ru-RU" sz="2400" b="1" dirty="0" smtClean="0">
              <a:latin typeface="Georgia" pitchFamily="18" charset="0"/>
            </a:endParaRPr>
          </a:p>
          <a:p>
            <a:pPr marL="742950" lvl="1" indent="-285750">
              <a:defRPr/>
            </a:pPr>
            <a:r>
              <a:rPr lang="ru-RU" sz="2400" b="1" i="1" dirty="0" smtClean="0">
                <a:latin typeface="Georgia" pitchFamily="18" charset="0"/>
              </a:rPr>
              <a:t>определить причины неудачи переворота;</a:t>
            </a:r>
            <a:endParaRPr lang="ru-RU" sz="2400" b="1" dirty="0" smtClean="0">
              <a:latin typeface="Georgia" pitchFamily="18" charset="0"/>
            </a:endParaRPr>
          </a:p>
          <a:p>
            <a:pPr marL="742950" lvl="1" indent="-285750">
              <a:defRPr/>
            </a:pPr>
            <a:r>
              <a:rPr lang="ru-RU" sz="2400" b="1" i="1" dirty="0" smtClean="0">
                <a:latin typeface="Georgia" pitchFamily="18" charset="0"/>
              </a:rPr>
              <a:t>разобраться в сущности преобразований в экономике 90-х гг. – приватизации, либерализации цен, акционирования;</a:t>
            </a:r>
            <a:endParaRPr lang="ru-RU" sz="2400" b="1" dirty="0" smtClean="0">
              <a:latin typeface="Georgia" pitchFamily="18" charset="0"/>
            </a:endParaRPr>
          </a:p>
          <a:p>
            <a:pPr marL="742950" lvl="1" indent="-285750">
              <a:defRPr/>
            </a:pPr>
            <a:r>
              <a:rPr lang="ru-RU" sz="2400" b="1" i="1" dirty="0" smtClean="0">
                <a:latin typeface="Georgia" pitchFamily="18" charset="0"/>
              </a:rPr>
              <a:t>проследить этапы становления президентской республики и парламентаризма в России.</a:t>
            </a:r>
          </a:p>
          <a:p>
            <a:endParaRPr lang="ru-RU" dirty="0"/>
          </a:p>
        </p:txBody>
      </p:sp>
      <p:pic>
        <p:nvPicPr>
          <p:cNvPr id="4" name="Picture 6" descr="j0287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214818"/>
            <a:ext cx="1428760" cy="220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3140" y="1571612"/>
            <a:ext cx="70141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397" y="1557718"/>
            <a:ext cx="7291503" cy="48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РФ 1993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Принята 12 декабря 1993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Россия стала по новой  Конституции президентско-парламентской республикой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Президент получил значительные полномочия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Законодательный орган – двухпалатный парламент – Федеральное Собрание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Третьей властью, согласно Конституции, являлся Конституционный суд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чеба.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4537"/>
          <a:stretch>
            <a:fillRect/>
          </a:stretch>
        </p:blipFill>
        <p:spPr>
          <a:xfrm>
            <a:off x="4762500" y="1766094"/>
            <a:ext cx="3810000" cy="4091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из реформаторов России – Е. Т. Гайдар </a:t>
            </a:r>
            <a:endParaRPr lang="ru-RU" dirty="0"/>
          </a:p>
        </p:txBody>
      </p:sp>
      <p:pic>
        <p:nvPicPr>
          <p:cNvPr id="5" name="Содержимое 4" descr="Гайдар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3643338" cy="405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Анатолий Чубайс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583" y="1646238"/>
            <a:ext cx="33928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ваучеризация России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522" y="1643050"/>
            <a:ext cx="79092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737" y="2499519"/>
            <a:ext cx="8010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928670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 Черномырдин, 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 Немцов 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Геннадий Бурбулис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Сергей Кириенко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30481"/>
            <a:ext cx="3071834" cy="45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2606"/>
            <a:ext cx="4038600" cy="29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43848" cy="50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CFF"/>
                </a:solidFill>
              </a:rPr>
              <a:t>Государственный строй постсоветской России</a:t>
            </a:r>
            <a:endParaRPr lang="ru-RU" sz="2400" b="1" dirty="0">
              <a:solidFill>
                <a:srgbClr val="FFCC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557216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57412"/>
                <a:gridCol w="5972188"/>
              </a:tblGrid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Законодательная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Президент РФ, Федеральное Собрание (Совет Федерации и Государственная дума). В субъектах РФ законодательные собрания и др.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Исполнительная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Президент РФ, Правительство РФ. В субъектах РФ президенты, губернаторы, правительства, администрации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Местная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Муниципальные советы</a:t>
                      </a:r>
                      <a:endParaRPr lang="ru-RU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Судебная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Верховный суд, Конституционный суд, Государственный арбитраж, Федеральные судьи, мировые судьи, суд присяжных заседателей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Силовые структуры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Вооруженные силы РФ, милиция, Федеральная служба безопасности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Гражданское общество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Политические партии, общественные организации, движения, фонды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Сфера государственного управления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Государственные предприятия в сфере промышленности, транспорта, народного образования и культуры, другие государственные учреждения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. В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2928958" cy="39540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2428868"/>
            <a:ext cx="3895724" cy="40719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6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31 декабря 1999 г.  Ельцин Б. Н. добровольно ушел в отставку.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Исполнял обязанности президента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Путин В. В.</a:t>
            </a:r>
            <a:r>
              <a:rPr lang="ru-RU" sz="2400" b="1" dirty="0" smtClean="0">
                <a:solidFill>
                  <a:srgbClr val="002060"/>
                </a:solidFill>
              </a:rPr>
              <a:t>, который в марте 2000 г. избран Президентом РФ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579823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04"/>
            <a:ext cx="208827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Georgia" pitchFamily="18" charset="0"/>
              </a:rPr>
              <a:t>Основные понятия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038600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федерация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ГКЧП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рыночная экономика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ваучер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инфляция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приватизация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конфедерация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разделение властей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Союзный договор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референдум.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gerbt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108202" cy="457203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180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 настоящее время Путин В. В. является Председателем Правительства РФ</a:t>
            </a:r>
            <a:endParaRPr lang="ru-RU" sz="3200" dirty="0"/>
          </a:p>
        </p:txBody>
      </p:sp>
      <p:pic>
        <p:nvPicPr>
          <p:cNvPr id="5" name="Содержимое 4" descr="m_176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394744"/>
            <a:ext cx="4427029" cy="3320272"/>
          </a:xfrm>
        </p:spPr>
      </p:pic>
      <p:pic>
        <p:nvPicPr>
          <p:cNvPr id="6" name="Содержимое 5" descr="Путин - дзюдо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2428868"/>
            <a:ext cx="2899181" cy="3226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3536"/>
            <a:ext cx="757242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 марте 2008 г. Президентом РФ избран Медведев Д. А.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214842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Белый дом есть не только в Вашингтоне. В Москве в Белом доме заседает правительство России.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Снимок с Бородинского моста.</a:t>
            </a:r>
          </a:p>
          <a:p>
            <a:pPr>
              <a:buNone/>
            </a:pP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едвед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3000396" cy="4194729"/>
          </a:xfrm>
          <a:prstGeom prst="rect">
            <a:avLst/>
          </a:prstGeom>
        </p:spPr>
      </p:pic>
      <p:pic>
        <p:nvPicPr>
          <p:cNvPr id="6" name="Рисунок 5" descr="Белый дом в Москве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00" y="1796790"/>
            <a:ext cx="3526038" cy="263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l"/>
            <a:r>
              <a:rPr lang="ru-RU" dirty="0" smtClean="0"/>
              <a:t>Общие выводы по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>
              <a:defRPr/>
            </a:pPr>
            <a:endParaRPr lang="ru-RU" sz="2900" b="1" dirty="0" smtClean="0">
              <a:latin typeface="Georgia" pitchFamily="18" charset="0"/>
            </a:endParaRP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В России начался переход к рыночной экономике, ликвидирован товарный дефицит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Возник и юридически оформился институт частной собственности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Происходила конверсия промышленности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Рубль укрепил свои позиции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Но в то же время резко снизился жизненный уровень большинства населения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Появилось резкое имущественное расслоение общества</a:t>
            </a:r>
          </a:p>
          <a:p>
            <a:pPr marL="342900" indent="-342900"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Georgia" pitchFamily="18" charset="0"/>
              </a:rPr>
              <a:t>Россия остается крупнейшим экспортером природных ресурсов.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j0285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62769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5th04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714752"/>
            <a:ext cx="1578251" cy="117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получила компьютерная техника</a:t>
            </a:r>
            <a:endParaRPr lang="ru-RU" dirty="0"/>
          </a:p>
        </p:txBody>
      </p:sp>
      <p:pic>
        <p:nvPicPr>
          <p:cNvPr id="6" name="Содержимое 5" descr="Современная научная лаборатория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3357562"/>
            <a:ext cx="3827666" cy="2857520"/>
          </a:xfrm>
          <a:prstGeom prst="rect">
            <a:avLst/>
          </a:prstGeom>
        </p:spPr>
      </p:pic>
      <p:pic>
        <p:nvPicPr>
          <p:cNvPr id="8" name="Содержимое 7" descr="sovi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643182"/>
            <a:ext cx="3827666" cy="2857520"/>
          </a:xfrm>
        </p:spPr>
      </p:pic>
      <p:pic>
        <p:nvPicPr>
          <p:cNvPr id="9" name="Рисунок 8" descr="lazer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571612"/>
            <a:ext cx="2296599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Извечные русские вопросы: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Кто виноват? Что делать?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Содержимое 4" descr="Медвед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3020332" cy="4349280"/>
          </a:xfrm>
        </p:spPr>
      </p:pic>
      <p:pic>
        <p:nvPicPr>
          <p:cNvPr id="6" name="Содержимое 5" descr="Россия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5768"/>
          <a:stretch>
            <a:fillRect/>
          </a:stretch>
        </p:blipFill>
        <p:spPr>
          <a:xfrm>
            <a:off x="4500562" y="2643182"/>
            <a:ext cx="4038600" cy="2286016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и русский дух</a:t>
            </a:r>
            <a:endParaRPr lang="ru-RU" dirty="0"/>
          </a:p>
        </p:txBody>
      </p:sp>
      <p:pic>
        <p:nvPicPr>
          <p:cNvPr id="5" name="Содержимое 4" descr="Патриарх Кирил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6276"/>
            <a:ext cx="4038600" cy="3405886"/>
          </a:xfrm>
        </p:spPr>
      </p:pic>
      <p:pic>
        <p:nvPicPr>
          <p:cNvPr id="6" name="Содержимое 5" descr="Солженицы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839958"/>
            <a:ext cx="2571768" cy="399067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измерить деньгами?</a:t>
            </a:r>
            <a:endParaRPr lang="ru-RU" dirty="0"/>
          </a:p>
        </p:txBody>
      </p:sp>
      <p:pic>
        <p:nvPicPr>
          <p:cNvPr id="5" name="Содержимое 4" descr="Деньги -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734" y="2601641"/>
            <a:ext cx="3759076" cy="2827623"/>
          </a:xfrm>
        </p:spPr>
      </p:pic>
      <p:pic>
        <p:nvPicPr>
          <p:cNvPr id="6" name="Содержимое 5" descr="деньги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643182"/>
            <a:ext cx="4038600" cy="2692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Лосский  Николай Онуфриевич,</a:t>
            </a:r>
            <a:b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Лихачев Дмитрий Сергеевич – </a:t>
            </a:r>
            <a:b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поиск путей развития России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Содержимое 4" descr="Лосский Николай Онуфриевич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546978"/>
            <a:ext cx="2786082" cy="4457731"/>
          </a:xfrm>
        </p:spPr>
      </p:pic>
      <p:pic>
        <p:nvPicPr>
          <p:cNvPr id="6" name="Содержимое 5" descr="Лихачев Д. С. академик, исследователь культур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3429024" cy="4378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381001"/>
            <a:ext cx="5836346" cy="2209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что нельзя измерить деньгами?</a:t>
            </a:r>
            <a:endParaRPr lang="ru-RU" dirty="0"/>
          </a:p>
        </p:txBody>
      </p:sp>
      <p:pic>
        <p:nvPicPr>
          <p:cNvPr id="4" name="Рисунок 3" descr="Корин  П. Д. Александр Невский. Триптих. Центральная ча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1787310" cy="3540898"/>
          </a:xfrm>
          <a:prstGeom prst="rect">
            <a:avLst/>
          </a:prstGeom>
        </p:spPr>
      </p:pic>
      <p:pic>
        <p:nvPicPr>
          <p:cNvPr id="5" name="Рисунок 4" descr="Корин П. Д. Портрет маршала Г. К. Жук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143248"/>
            <a:ext cx="2664167" cy="3024190"/>
          </a:xfrm>
          <a:prstGeom prst="rect">
            <a:avLst/>
          </a:prstGeom>
        </p:spPr>
      </p:pic>
      <p:pic>
        <p:nvPicPr>
          <p:cNvPr id="6" name="Рисунок 5" descr="Славянские боги - Рожаницы - богини судьбы, дол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071810"/>
            <a:ext cx="1873390" cy="3143272"/>
          </a:xfrm>
          <a:prstGeom prst="rect">
            <a:avLst/>
          </a:prstGeom>
        </p:spPr>
      </p:pic>
      <p:pic>
        <p:nvPicPr>
          <p:cNvPr id="7" name="Рисунок 6" descr="Язычество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1"/>
            <a:ext cx="2067942" cy="2357454"/>
          </a:xfrm>
          <a:prstGeom prst="rect">
            <a:avLst/>
          </a:prstGeom>
        </p:spPr>
      </p:pic>
      <p:pic>
        <p:nvPicPr>
          <p:cNvPr id="8" name="Рисунок 7" descr="И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714752"/>
            <a:ext cx="1975569" cy="2500330"/>
          </a:xfrm>
          <a:prstGeom prst="rect">
            <a:avLst/>
          </a:prstGeom>
        </p:spPr>
      </p:pic>
      <p:pic>
        <p:nvPicPr>
          <p:cNvPr id="9" name="Рисунок 8" descr="Ромаш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285728"/>
            <a:ext cx="1500198" cy="1620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6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defRPr/>
            </a:pPr>
            <a:endParaRPr lang="ru-RU" b="1" dirty="0" smtClean="0"/>
          </a:p>
          <a:p>
            <a:pPr marL="609600" indent="-609600">
              <a:lnSpc>
                <a:spcPct val="80000"/>
              </a:lnSpc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Артемов В. В., Любченков Ю. Н. История Отечества. – М., 2002. – 342-351.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Волобуев О. В., Кулешов С. В. Россия в 90-е годы </a:t>
            </a:r>
            <a:r>
              <a:rPr lang="en-US" dirty="0" smtClean="0">
                <a:solidFill>
                  <a:srgbClr val="002060"/>
                </a:solidFill>
              </a:rPr>
              <a:t>XX</a:t>
            </a:r>
            <a:r>
              <a:rPr lang="ru-RU" dirty="0" smtClean="0">
                <a:solidFill>
                  <a:srgbClr val="002060"/>
                </a:solidFill>
              </a:rPr>
              <a:t> – начале </a:t>
            </a:r>
            <a:r>
              <a:rPr lang="en-US" dirty="0" smtClean="0">
                <a:solidFill>
                  <a:srgbClr val="002060"/>
                </a:solidFill>
              </a:rPr>
              <a:t>XXI</a:t>
            </a:r>
            <a:r>
              <a:rPr lang="ru-RU" dirty="0" smtClean="0">
                <a:solidFill>
                  <a:srgbClr val="002060"/>
                </a:solidFill>
              </a:rPr>
              <a:t> века: Доп. материалы к учебнику-практикуму для 11 кл. – М., 2002.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Загладин Н. В. История России. </a:t>
            </a:r>
            <a:r>
              <a:rPr lang="en-US" dirty="0" smtClean="0">
                <a:solidFill>
                  <a:srgbClr val="002060"/>
                </a:solidFill>
              </a:rPr>
              <a:t>XX</a:t>
            </a:r>
            <a:r>
              <a:rPr lang="ru-RU" dirty="0" smtClean="0">
                <a:solidFill>
                  <a:srgbClr val="002060"/>
                </a:solidFill>
              </a:rPr>
              <a:t> век. – М., 2005.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Фортунатов В. В. и др. Отечественная история в схемах и комментариях: Учебное пособие. – СПб., 2006. – С. 210-211.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История. Подготовка к экзамену: Курс лекций по истории России с древнейших времен до начала </a:t>
            </a:r>
            <a:r>
              <a:rPr lang="en-US" dirty="0" smtClean="0">
                <a:solidFill>
                  <a:srgbClr val="002060"/>
                </a:solidFill>
              </a:rPr>
              <a:t>XXI</a:t>
            </a:r>
            <a:r>
              <a:rPr lang="ru-RU" dirty="0" smtClean="0">
                <a:solidFill>
                  <a:srgbClr val="002060"/>
                </a:solidFill>
              </a:rPr>
              <a:t> в. /Авт.-сост. Петрович В. Г. – Саратов, 2003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Самыгин П. С. История /П. С. Самыгин и др. – Изд. 6-е. – Ростов н/Д, 2006. – С. 406-442.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Яковер Л. Б. Пособие по истории отечества. – 5-е изд., доп. и испр.  – М., 1998. – С. 189-194.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опия book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1500198" cy="1669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Попытка переворота: ГКЧП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257808" cy="52149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В ночь с 18 на 19 августа 1991 г. – ГКЧП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Состав: вице-президент Янаев Г. А., премьер В. С. Павлов, председатель КГБ В. А. Крючков и др.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ГКЧП действовал крайне нерешительно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Переход войск на сторону российского руководства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Активность сторонников Ельцина Б. Н., организация акций протеста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Бескровная августовская демократическая революция завершилась арестом членов ГКЧП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</a:rPr>
              <a:t>Властные полномочия арестованных перешли в руки команды Ельцина Б. Н. </a:t>
            </a:r>
          </a:p>
          <a:p>
            <a:pPr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Августовский путч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285860"/>
            <a:ext cx="2888579" cy="32147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lsini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6411" y="2000240"/>
            <a:ext cx="3272647" cy="38576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186238" cy="4712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Президент России Ельцин Б. Н., президент Украины Кравчук Л. М., Председатель Верховного Совета Беларуси Шушкевич С.С. заявили о заключении СНГ.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Распад России стал свершимся фактом.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Горбачев М. М. сложил с себя полномочия президента СССР.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Беловежское соглашение</a:t>
            </a:r>
            <a:br>
              <a:rPr lang="ru-RU" sz="4400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8 декабря 1991 г.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Беловежское соглашение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Кравчук  Леонид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Станислав Шушкевич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2903"/>
            <a:ext cx="4040188" cy="29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7751" y="2362200"/>
            <a:ext cx="295632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3819724" cy="38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304800"/>
            <a:ext cx="8252146" cy="1766878"/>
          </a:xfrm>
        </p:spPr>
        <p:txBody>
          <a:bodyPr/>
          <a:lstStyle/>
          <a:p>
            <a:r>
              <a:rPr lang="ru-RU" dirty="0" smtClean="0"/>
              <a:t>Преамбула документа констатировала, "что Союз ССР как субъект международного права и геополитическая реальность прекращает свое существование". Статья 1-я Соглашения гласила: "Высокие Договаривающиеся Стороны образуют Содружество Независимых Государств" (СНГ).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2">
      <a:dk1>
        <a:srgbClr val="DB5353"/>
      </a:dk1>
      <a:lt1>
        <a:sysClr val="window" lastClr="FFFFFF"/>
      </a:lt1>
      <a:dk2>
        <a:srgbClr val="BE2B2B"/>
      </a:dk2>
      <a:lt2>
        <a:srgbClr val="72A376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384</TotalTime>
  <Words>1397</Words>
  <Application>Microsoft Office PowerPoint</Application>
  <PresentationFormat>Экран (4:3)</PresentationFormat>
  <Paragraphs>243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Литейная</vt:lpstr>
      <vt:lpstr>Тема:    Россия в 90-е годы</vt:lpstr>
      <vt:lpstr>План</vt:lpstr>
      <vt:lpstr>Цели:</vt:lpstr>
      <vt:lpstr>Основные понятия лекции:</vt:lpstr>
      <vt:lpstr>Литература</vt:lpstr>
      <vt:lpstr>    Попытка переворота: ГКЧП</vt:lpstr>
      <vt:lpstr>Беловежское соглашение  8 декабря 1991 г. </vt:lpstr>
      <vt:lpstr>Беловежское соглашение</vt:lpstr>
      <vt:lpstr>Преамбула документа констатировала, "что Союз ССР как субъект международного права и геополитическая реальность прекращает свое существование". Статья 1-я Соглашения гласила: "Высокие Договаривающиеся Стороны образуют Содружество Независимых Государств" (СНГ).</vt:lpstr>
      <vt:lpstr>Слайд 10</vt:lpstr>
      <vt:lpstr>Курс  на  демократизацию общества</vt:lpstr>
      <vt:lpstr>Трудности процесса преобразований в РФ</vt:lpstr>
      <vt:lpstr>Федотов Г., русский философ, предостерегал, что «момент падения коммунистической диктатуры, освобождая национальные силы России, в то же время является и моментом величайшей опасности».  </vt:lpstr>
      <vt:lpstr>На пути реформ:   как это было…</vt:lpstr>
      <vt:lpstr>Периоды преобразований</vt:lpstr>
      <vt:lpstr>Распад СССР. Российская Федерация в 1991-1996 гг. Европейская часть</vt:lpstr>
      <vt:lpstr>Концепция  «шоковой терапии»</vt:lpstr>
      <vt:lpstr>Сущность  экономических реформ:</vt:lpstr>
      <vt:lpstr>Экономические реформы в России</vt:lpstr>
      <vt:lpstr>Экономические реформы в России</vt:lpstr>
      <vt:lpstr>Экономические реформы: результаты</vt:lpstr>
      <vt:lpstr>Российские олигархи</vt:lpstr>
      <vt:lpstr>Экономические реформы: результаты</vt:lpstr>
      <vt:lpstr>Причины неудачи реформ  первого этапа</vt:lpstr>
      <vt:lpstr>Оформление  новой федеративной системы</vt:lpstr>
      <vt:lpstr>Политический кризис осени 1993 г.</vt:lpstr>
      <vt:lpstr>Как это было…</vt:lpstr>
      <vt:lpstr>Слайд 28</vt:lpstr>
      <vt:lpstr>Слайд 29</vt:lpstr>
      <vt:lpstr>Слайд 30</vt:lpstr>
      <vt:lpstr>Слайд 31</vt:lpstr>
      <vt:lpstr>Конституция РФ 1993 г. </vt:lpstr>
      <vt:lpstr>Один из реформаторов России – Е. Т. Гайдар </vt:lpstr>
      <vt:lpstr>Анатолий Чубайс</vt:lpstr>
      <vt:lpstr>Великая ваучеризация России</vt:lpstr>
      <vt:lpstr>Слайд 36</vt:lpstr>
      <vt:lpstr>Геннадий Бурбулис Сергей Кириенко</vt:lpstr>
      <vt:lpstr>Государственный строй постсоветской России</vt:lpstr>
      <vt:lpstr>Слайд 39</vt:lpstr>
      <vt:lpstr>В настоящее время Путин В. В. является Председателем Правительства РФ</vt:lpstr>
      <vt:lpstr>В марте 2008 г. Президентом РФ избран Медведев Д. А. </vt:lpstr>
      <vt:lpstr>Общие выводы по теме:</vt:lpstr>
      <vt:lpstr>Распространение получила компьютерная техника</vt:lpstr>
      <vt:lpstr>Извечные русские вопросы:  Кто виноват? Что делать?</vt:lpstr>
      <vt:lpstr>Россия и русский дух</vt:lpstr>
      <vt:lpstr>Что можно измерить деньгами?</vt:lpstr>
      <vt:lpstr>Лосский  Николай Онуфриевич,  Лихачев Дмитрий Сергеевич –  поиск путей развития России</vt:lpstr>
      <vt:lpstr>А что нельзя измерить деньгами?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 Россия в 90-е годы</dc:title>
  <dc:creator>USER</dc:creator>
  <cp:lastModifiedBy>414</cp:lastModifiedBy>
  <cp:revision>44</cp:revision>
  <dcterms:created xsi:type="dcterms:W3CDTF">2009-04-01T11:52:01Z</dcterms:created>
  <dcterms:modified xsi:type="dcterms:W3CDTF">2018-03-21T05:38:12Z</dcterms:modified>
</cp:coreProperties>
</file>