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94" r:id="rId7"/>
    <p:sldId id="262" r:id="rId8"/>
    <p:sldId id="263" r:id="rId9"/>
    <p:sldId id="266" r:id="rId10"/>
    <p:sldId id="267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3" r:id="rId30"/>
    <p:sldId id="285" r:id="rId31"/>
    <p:sldId id="286" r:id="rId32"/>
    <p:sldId id="288" r:id="rId33"/>
    <p:sldId id="289" r:id="rId34"/>
    <p:sldId id="291" r:id="rId35"/>
    <p:sldId id="290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A8"/>
    <a:srgbClr val="CC0099"/>
    <a:srgbClr val="F3B7FF"/>
    <a:srgbClr val="FAE1FF"/>
    <a:srgbClr val="CC3399"/>
    <a:srgbClr val="DFC9EF"/>
    <a:srgbClr val="A365D1"/>
    <a:srgbClr val="BAFEE4"/>
    <a:srgbClr val="97E4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6E09E-C74B-4FF9-A936-3B0F0E51AA7D}" type="doc">
      <dgm:prSet loTypeId="urn:microsoft.com/office/officeart/2005/8/layout/vList5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A5AF1A1-08A6-440D-BA53-47E721DB33EF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Промышленность</a:t>
          </a:r>
          <a:endParaRPr lang="ru-RU" dirty="0">
            <a:solidFill>
              <a:srgbClr val="7030A0"/>
            </a:solidFill>
          </a:endParaRPr>
        </a:p>
      </dgm:t>
    </dgm:pt>
    <dgm:pt modelId="{5C6F763D-EE4F-44D2-B8AD-8D314532E393}" type="parTrans" cxnId="{853F80BE-1C83-4420-A948-1E9362E2E73E}">
      <dgm:prSet/>
      <dgm:spPr/>
      <dgm:t>
        <a:bodyPr/>
        <a:lstStyle/>
        <a:p>
          <a:endParaRPr lang="ru-RU"/>
        </a:p>
      </dgm:t>
    </dgm:pt>
    <dgm:pt modelId="{64A02BB1-9618-47C7-BC0A-09B03FA84006}" type="sibTrans" cxnId="{853F80BE-1C83-4420-A948-1E9362E2E73E}">
      <dgm:prSet/>
      <dgm:spPr/>
      <dgm:t>
        <a:bodyPr/>
        <a:lstStyle/>
        <a:p>
          <a:endParaRPr lang="ru-RU"/>
        </a:p>
      </dgm:t>
    </dgm:pt>
    <dgm:pt modelId="{09605EBE-E168-4A94-BC08-D12B86222787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/>
            <a:t>Восстановление и модернизация разрушенных предприятий</a:t>
          </a:r>
          <a:endParaRPr lang="ru-RU" dirty="0"/>
        </a:p>
      </dgm:t>
    </dgm:pt>
    <dgm:pt modelId="{C47A1097-069E-445A-9B9A-16E8C72ECA60}" type="parTrans" cxnId="{44999CBD-96F4-46E7-9286-AA83887AA785}">
      <dgm:prSet/>
      <dgm:spPr/>
      <dgm:t>
        <a:bodyPr/>
        <a:lstStyle/>
        <a:p>
          <a:endParaRPr lang="ru-RU"/>
        </a:p>
      </dgm:t>
    </dgm:pt>
    <dgm:pt modelId="{EE15AC6C-7780-443A-BDAC-DB55F843AADF}" type="sibTrans" cxnId="{44999CBD-96F4-46E7-9286-AA83887AA785}">
      <dgm:prSet/>
      <dgm:spPr/>
      <dgm:t>
        <a:bodyPr/>
        <a:lstStyle/>
        <a:p>
          <a:endParaRPr lang="ru-RU"/>
        </a:p>
      </dgm:t>
    </dgm:pt>
    <dgm:pt modelId="{536376B6-10F1-4D32-AFA9-939BC04F8F1F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/>
            <a:t>Создание ВПК</a:t>
          </a:r>
          <a:endParaRPr lang="ru-RU" dirty="0"/>
        </a:p>
      </dgm:t>
    </dgm:pt>
    <dgm:pt modelId="{0269281E-A431-4B1C-8FD3-B6CF84E597C8}" type="parTrans" cxnId="{FF333123-9EB4-47F0-B7B6-674589195C14}">
      <dgm:prSet/>
      <dgm:spPr/>
      <dgm:t>
        <a:bodyPr/>
        <a:lstStyle/>
        <a:p>
          <a:endParaRPr lang="ru-RU"/>
        </a:p>
      </dgm:t>
    </dgm:pt>
    <dgm:pt modelId="{BC349721-AA6D-4E00-93DF-A05D67095269}" type="sibTrans" cxnId="{FF333123-9EB4-47F0-B7B6-674589195C14}">
      <dgm:prSet/>
      <dgm:spPr/>
      <dgm:t>
        <a:bodyPr/>
        <a:lstStyle/>
        <a:p>
          <a:endParaRPr lang="ru-RU"/>
        </a:p>
      </dgm:t>
    </dgm:pt>
    <dgm:pt modelId="{E77782EE-17F2-4F73-9DFC-A8E4E9B4C951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Сельское хозяйство</a:t>
          </a:r>
          <a:endParaRPr lang="ru-RU" dirty="0">
            <a:solidFill>
              <a:srgbClr val="7030A0"/>
            </a:solidFill>
          </a:endParaRPr>
        </a:p>
      </dgm:t>
    </dgm:pt>
    <dgm:pt modelId="{1F33AD02-13AE-493F-B4B7-95076E345CF7}" type="parTrans" cxnId="{72688AFA-48D3-4404-8354-A3A0930AFABC}">
      <dgm:prSet/>
      <dgm:spPr/>
      <dgm:t>
        <a:bodyPr/>
        <a:lstStyle/>
        <a:p>
          <a:endParaRPr lang="ru-RU"/>
        </a:p>
      </dgm:t>
    </dgm:pt>
    <dgm:pt modelId="{0D8FA2A0-5698-463C-BF8F-EDF470949F70}" type="sibTrans" cxnId="{72688AFA-48D3-4404-8354-A3A0930AFABC}">
      <dgm:prSet/>
      <dgm:spPr/>
      <dgm:t>
        <a:bodyPr/>
        <a:lstStyle/>
        <a:p>
          <a:endParaRPr lang="ru-RU"/>
        </a:p>
      </dgm:t>
    </dgm:pt>
    <dgm:pt modelId="{F838E6E5-57AB-4E73-85F7-452D3D650009}">
      <dgm:prSet phldrT="[Текст]"/>
      <dgm:spPr/>
      <dgm:t>
        <a:bodyPr/>
        <a:lstStyle/>
        <a:p>
          <a:r>
            <a:rPr lang="ru-RU" dirty="0" smtClean="0"/>
            <a:t>Экстенсивное развитие - целина</a:t>
          </a:r>
          <a:endParaRPr lang="ru-RU" dirty="0"/>
        </a:p>
      </dgm:t>
    </dgm:pt>
    <dgm:pt modelId="{417C797D-8FC2-49E2-B983-19C4A511E8D0}" type="parTrans" cxnId="{12A6A0A7-15F3-4C91-AAAC-38A257580381}">
      <dgm:prSet/>
      <dgm:spPr/>
      <dgm:t>
        <a:bodyPr/>
        <a:lstStyle/>
        <a:p>
          <a:endParaRPr lang="ru-RU"/>
        </a:p>
      </dgm:t>
    </dgm:pt>
    <dgm:pt modelId="{C2AD70EA-8EE8-49A6-8F4C-0B458329EB6F}" type="sibTrans" cxnId="{12A6A0A7-15F3-4C91-AAAC-38A257580381}">
      <dgm:prSet/>
      <dgm:spPr/>
      <dgm:t>
        <a:bodyPr/>
        <a:lstStyle/>
        <a:p>
          <a:endParaRPr lang="ru-RU"/>
        </a:p>
      </dgm:t>
    </dgm:pt>
    <dgm:pt modelId="{412E0DE9-26CB-48BF-A959-1C8EB1DDC969}">
      <dgm:prSet phldrT="[Текст]"/>
      <dgm:spPr/>
      <dgm:t>
        <a:bodyPr/>
        <a:lstStyle/>
        <a:p>
          <a:r>
            <a:rPr lang="ru-RU" dirty="0" smtClean="0"/>
            <a:t>Коллективизация Прибалтики,  Зап. Украины и др.</a:t>
          </a:r>
          <a:endParaRPr lang="ru-RU" dirty="0"/>
        </a:p>
      </dgm:t>
    </dgm:pt>
    <dgm:pt modelId="{FA229583-DD7B-4662-9340-3DF4B9955B2D}" type="parTrans" cxnId="{A4DD1735-9606-4AF6-9D04-D4700D4FF0C1}">
      <dgm:prSet/>
      <dgm:spPr/>
      <dgm:t>
        <a:bodyPr/>
        <a:lstStyle/>
        <a:p>
          <a:endParaRPr lang="ru-RU"/>
        </a:p>
      </dgm:t>
    </dgm:pt>
    <dgm:pt modelId="{7D9A4F80-1425-400F-A0A4-33A5A2E85377}" type="sibTrans" cxnId="{A4DD1735-9606-4AF6-9D04-D4700D4FF0C1}">
      <dgm:prSet/>
      <dgm:spPr/>
      <dgm:t>
        <a:bodyPr/>
        <a:lstStyle/>
        <a:p>
          <a:endParaRPr lang="ru-RU"/>
        </a:p>
      </dgm:t>
    </dgm:pt>
    <dgm:pt modelId="{96707FB9-89C9-473F-8F15-9BBA472ADB6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Транспорт</a:t>
          </a:r>
          <a:endParaRPr lang="ru-RU" dirty="0">
            <a:solidFill>
              <a:srgbClr val="7030A0"/>
            </a:solidFill>
          </a:endParaRPr>
        </a:p>
      </dgm:t>
    </dgm:pt>
    <dgm:pt modelId="{0199CFF1-00DF-4235-823C-FE6573FA9977}" type="parTrans" cxnId="{434EB59C-B952-412A-9259-12554512847D}">
      <dgm:prSet/>
      <dgm:spPr/>
      <dgm:t>
        <a:bodyPr/>
        <a:lstStyle/>
        <a:p>
          <a:endParaRPr lang="ru-RU"/>
        </a:p>
      </dgm:t>
    </dgm:pt>
    <dgm:pt modelId="{28CC7992-0B2D-4402-AA94-A9C61FFD3E8E}" type="sibTrans" cxnId="{434EB59C-B952-412A-9259-12554512847D}">
      <dgm:prSet/>
      <dgm:spPr/>
      <dgm:t>
        <a:bodyPr/>
        <a:lstStyle/>
        <a:p>
          <a:endParaRPr lang="ru-RU"/>
        </a:p>
      </dgm:t>
    </dgm:pt>
    <dgm:pt modelId="{90361212-CE39-4025-A5E3-9FEA57A67CE2}">
      <dgm:prSet phldrT="[Текст]"/>
      <dgm:spPr/>
      <dgm:t>
        <a:bodyPr/>
        <a:lstStyle/>
        <a:p>
          <a:r>
            <a:rPr lang="ru-RU" dirty="0" smtClean="0"/>
            <a:t>Восстановление железнодорожного транспорта</a:t>
          </a:r>
          <a:endParaRPr lang="ru-RU" dirty="0"/>
        </a:p>
      </dgm:t>
    </dgm:pt>
    <dgm:pt modelId="{B4AFC4ED-AD6E-429B-AB31-F64C88FEF33C}" type="parTrans" cxnId="{BCE0BB54-21C7-4747-8CEC-F68AF6FDF0F2}">
      <dgm:prSet/>
      <dgm:spPr/>
      <dgm:t>
        <a:bodyPr/>
        <a:lstStyle/>
        <a:p>
          <a:endParaRPr lang="ru-RU"/>
        </a:p>
      </dgm:t>
    </dgm:pt>
    <dgm:pt modelId="{F4001EB1-EE26-4619-9008-9C79FC7DE7F4}" type="sibTrans" cxnId="{BCE0BB54-21C7-4747-8CEC-F68AF6FDF0F2}">
      <dgm:prSet/>
      <dgm:spPr/>
      <dgm:t>
        <a:bodyPr/>
        <a:lstStyle/>
        <a:p>
          <a:endParaRPr lang="ru-RU"/>
        </a:p>
      </dgm:t>
    </dgm:pt>
    <dgm:pt modelId="{7C960BCA-3260-4E23-A574-CC6F29126741}">
      <dgm:prSet phldrT="[Текст]"/>
      <dgm:spPr/>
      <dgm:t>
        <a:bodyPr/>
        <a:lstStyle/>
        <a:p>
          <a:r>
            <a:rPr lang="ru-RU" dirty="0" smtClean="0"/>
            <a:t>Замена паровой тяги тепловой и электрической</a:t>
          </a:r>
          <a:endParaRPr lang="ru-RU" dirty="0"/>
        </a:p>
      </dgm:t>
    </dgm:pt>
    <dgm:pt modelId="{BBFCE119-9355-4D1D-918B-03063C37A939}" type="parTrans" cxnId="{2C4486F1-A5EB-4F85-9C7F-94D5ED269D27}">
      <dgm:prSet/>
      <dgm:spPr/>
      <dgm:t>
        <a:bodyPr/>
        <a:lstStyle/>
        <a:p>
          <a:endParaRPr lang="ru-RU"/>
        </a:p>
      </dgm:t>
    </dgm:pt>
    <dgm:pt modelId="{D16557AC-2379-448E-90DD-8863A51C71E0}" type="sibTrans" cxnId="{2C4486F1-A5EB-4F85-9C7F-94D5ED269D27}">
      <dgm:prSet/>
      <dgm:spPr/>
      <dgm:t>
        <a:bodyPr/>
        <a:lstStyle/>
        <a:p>
          <a:endParaRPr lang="ru-RU"/>
        </a:p>
      </dgm:t>
    </dgm:pt>
    <dgm:pt modelId="{B38036F2-A785-47BE-80F2-C48A063BCC11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Торговля</a:t>
          </a:r>
          <a:endParaRPr lang="ru-RU" dirty="0">
            <a:solidFill>
              <a:srgbClr val="7030A0"/>
            </a:solidFill>
          </a:endParaRPr>
        </a:p>
      </dgm:t>
    </dgm:pt>
    <dgm:pt modelId="{3BB88726-A888-41B7-BF53-384E12F8D84E}" type="parTrans" cxnId="{4497C8AF-EE3C-400C-ADBC-A1B95027F4E2}">
      <dgm:prSet/>
      <dgm:spPr/>
      <dgm:t>
        <a:bodyPr/>
        <a:lstStyle/>
        <a:p>
          <a:endParaRPr lang="ru-RU"/>
        </a:p>
      </dgm:t>
    </dgm:pt>
    <dgm:pt modelId="{BC6C6686-EFD6-4415-9215-56825E933E5E}" type="sibTrans" cxnId="{4497C8AF-EE3C-400C-ADBC-A1B95027F4E2}">
      <dgm:prSet/>
      <dgm:spPr/>
      <dgm:t>
        <a:bodyPr/>
        <a:lstStyle/>
        <a:p>
          <a:endParaRPr lang="ru-RU"/>
        </a:p>
      </dgm:t>
    </dgm:pt>
    <dgm:pt modelId="{2EFD5713-D4FC-44D2-9A8A-B07679E7927C}">
      <dgm:prSet/>
      <dgm:spPr/>
      <dgm:t>
        <a:bodyPr/>
        <a:lstStyle/>
        <a:p>
          <a:r>
            <a:rPr lang="ru-RU" dirty="0" smtClean="0"/>
            <a:t>Господство государственной торговли</a:t>
          </a:r>
          <a:endParaRPr lang="ru-RU" dirty="0"/>
        </a:p>
      </dgm:t>
    </dgm:pt>
    <dgm:pt modelId="{6AAE6C8D-1ED7-4F84-AE0F-E659722A0988}" type="parTrans" cxnId="{7EB87511-0AC6-4724-A901-D5AD6F0080CB}">
      <dgm:prSet/>
      <dgm:spPr/>
      <dgm:t>
        <a:bodyPr/>
        <a:lstStyle/>
        <a:p>
          <a:endParaRPr lang="ru-RU"/>
        </a:p>
      </dgm:t>
    </dgm:pt>
    <dgm:pt modelId="{554610CD-3758-4B8E-914C-D2E686B366C2}" type="sibTrans" cxnId="{7EB87511-0AC6-4724-A901-D5AD6F0080CB}">
      <dgm:prSet/>
      <dgm:spPr/>
      <dgm:t>
        <a:bodyPr/>
        <a:lstStyle/>
        <a:p>
          <a:endParaRPr lang="ru-RU"/>
        </a:p>
      </dgm:t>
    </dgm:pt>
    <dgm:pt modelId="{6A19233F-1DB7-4E5C-B92D-0E829CC8394F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Финансы</a:t>
          </a:r>
          <a:endParaRPr lang="ru-RU" dirty="0">
            <a:solidFill>
              <a:srgbClr val="7030A0"/>
            </a:solidFill>
          </a:endParaRPr>
        </a:p>
      </dgm:t>
    </dgm:pt>
    <dgm:pt modelId="{1BBA452A-7672-46CF-BF3C-952351FC0612}" type="parTrans" cxnId="{4FA232D5-99A1-4040-AECF-EB08B7A852C4}">
      <dgm:prSet/>
      <dgm:spPr/>
      <dgm:t>
        <a:bodyPr/>
        <a:lstStyle/>
        <a:p>
          <a:endParaRPr lang="ru-RU"/>
        </a:p>
      </dgm:t>
    </dgm:pt>
    <dgm:pt modelId="{51BE7DA6-CBF0-4153-A49D-CAAB163522A7}" type="sibTrans" cxnId="{4FA232D5-99A1-4040-AECF-EB08B7A852C4}">
      <dgm:prSet/>
      <dgm:spPr/>
      <dgm:t>
        <a:bodyPr/>
        <a:lstStyle/>
        <a:p>
          <a:endParaRPr lang="ru-RU"/>
        </a:p>
      </dgm:t>
    </dgm:pt>
    <dgm:pt modelId="{831EFA97-8084-4FB1-A2AD-8AFD9B9C7851}">
      <dgm:prSet/>
      <dgm:spPr/>
      <dgm:t>
        <a:bodyPr/>
        <a:lstStyle/>
        <a:p>
          <a:r>
            <a:rPr lang="ru-RU" dirty="0" smtClean="0"/>
            <a:t>Ограниченная частная торговля</a:t>
          </a:r>
          <a:endParaRPr lang="ru-RU" dirty="0"/>
        </a:p>
      </dgm:t>
    </dgm:pt>
    <dgm:pt modelId="{4A40C0E8-CD9D-42D7-9684-F0641622076E}" type="parTrans" cxnId="{53DD6607-17A3-430F-9F69-098850A29004}">
      <dgm:prSet/>
      <dgm:spPr/>
      <dgm:t>
        <a:bodyPr/>
        <a:lstStyle/>
        <a:p>
          <a:endParaRPr lang="ru-RU"/>
        </a:p>
      </dgm:t>
    </dgm:pt>
    <dgm:pt modelId="{FF6E1DE1-E2DA-41AD-8EE6-75CF1506BE3A}" type="sibTrans" cxnId="{53DD6607-17A3-430F-9F69-098850A29004}">
      <dgm:prSet/>
      <dgm:spPr/>
      <dgm:t>
        <a:bodyPr/>
        <a:lstStyle/>
        <a:p>
          <a:endParaRPr lang="ru-RU"/>
        </a:p>
      </dgm:t>
    </dgm:pt>
    <dgm:pt modelId="{26AAAA52-F27B-4D2E-9EE6-6CD3BA237D74}">
      <dgm:prSet/>
      <dgm:spPr/>
      <dgm:t>
        <a:bodyPr/>
        <a:lstStyle/>
        <a:p>
          <a:r>
            <a:rPr lang="ru-RU" dirty="0" smtClean="0"/>
            <a:t>Конфискационная денежная реформа 1947 г. </a:t>
          </a:r>
          <a:endParaRPr lang="ru-RU" dirty="0"/>
        </a:p>
      </dgm:t>
    </dgm:pt>
    <dgm:pt modelId="{7298E731-1B82-493E-816A-FEA548EC33A0}" type="parTrans" cxnId="{159ED648-4BE4-456C-A1CD-7A4D9617776E}">
      <dgm:prSet/>
      <dgm:spPr/>
      <dgm:t>
        <a:bodyPr/>
        <a:lstStyle/>
        <a:p>
          <a:endParaRPr lang="ru-RU"/>
        </a:p>
      </dgm:t>
    </dgm:pt>
    <dgm:pt modelId="{CE56844A-68D3-4186-89E5-830BEAC4BF07}" type="sibTrans" cxnId="{159ED648-4BE4-456C-A1CD-7A4D9617776E}">
      <dgm:prSet/>
      <dgm:spPr/>
      <dgm:t>
        <a:bodyPr/>
        <a:lstStyle/>
        <a:p>
          <a:endParaRPr lang="ru-RU"/>
        </a:p>
      </dgm:t>
    </dgm:pt>
    <dgm:pt modelId="{EFC17DAF-7B18-460F-A125-B6A392E7A354}" type="pres">
      <dgm:prSet presAssocID="{4AA6E09E-C74B-4FF9-A936-3B0F0E51AA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97C8C1-FE98-4A25-96C8-E061CABCD6C3}" type="pres">
      <dgm:prSet presAssocID="{3A5AF1A1-08A6-440D-BA53-47E721DB33EF}" presName="linNode" presStyleCnt="0"/>
      <dgm:spPr/>
    </dgm:pt>
    <dgm:pt modelId="{2E0869FA-89B9-4634-A0E1-6B7AB0661098}" type="pres">
      <dgm:prSet presAssocID="{3A5AF1A1-08A6-440D-BA53-47E721DB33EF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0B8D5-B571-4EBA-BB67-BFA6BE945C01}" type="pres">
      <dgm:prSet presAssocID="{3A5AF1A1-08A6-440D-BA53-47E721DB33EF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5C6F5-ECC2-4B4D-9BA5-79C95068EB6D}" type="pres">
      <dgm:prSet presAssocID="{64A02BB1-9618-47C7-BC0A-09B03FA84006}" presName="sp" presStyleCnt="0"/>
      <dgm:spPr/>
    </dgm:pt>
    <dgm:pt modelId="{EA66E656-47D5-43C5-B1E8-7853B7F69122}" type="pres">
      <dgm:prSet presAssocID="{E77782EE-17F2-4F73-9DFC-A8E4E9B4C951}" presName="linNode" presStyleCnt="0"/>
      <dgm:spPr/>
    </dgm:pt>
    <dgm:pt modelId="{0384C570-DC8C-4F84-A27B-BD7BB0FDD2E5}" type="pres">
      <dgm:prSet presAssocID="{E77782EE-17F2-4F73-9DFC-A8E4E9B4C95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382BC-2B6C-47BF-94FD-A9062C91FFAB}" type="pres">
      <dgm:prSet presAssocID="{E77782EE-17F2-4F73-9DFC-A8E4E9B4C951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541B6-A438-4FCC-9D6E-B225949319B0}" type="pres">
      <dgm:prSet presAssocID="{0D8FA2A0-5698-463C-BF8F-EDF470949F70}" presName="sp" presStyleCnt="0"/>
      <dgm:spPr/>
    </dgm:pt>
    <dgm:pt modelId="{1288326D-115E-4873-A24E-4C9DF066297C}" type="pres">
      <dgm:prSet presAssocID="{96707FB9-89C9-473F-8F15-9BBA472ADB6E}" presName="linNode" presStyleCnt="0"/>
      <dgm:spPr/>
    </dgm:pt>
    <dgm:pt modelId="{789A02B7-692F-4BE6-A332-E63BFC309AED}" type="pres">
      <dgm:prSet presAssocID="{96707FB9-89C9-473F-8F15-9BBA472ADB6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6FDB3-51CD-4D46-AD17-B3FF6B8A45B8}" type="pres">
      <dgm:prSet presAssocID="{96707FB9-89C9-473F-8F15-9BBA472ADB6E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32B04-CEB6-461D-B370-498163AFAA37}" type="pres">
      <dgm:prSet presAssocID="{28CC7992-0B2D-4402-AA94-A9C61FFD3E8E}" presName="sp" presStyleCnt="0"/>
      <dgm:spPr/>
    </dgm:pt>
    <dgm:pt modelId="{E2CFDDC9-952D-4197-9DED-CE6B38CAFEC8}" type="pres">
      <dgm:prSet presAssocID="{B38036F2-A785-47BE-80F2-C48A063BCC11}" presName="linNode" presStyleCnt="0"/>
      <dgm:spPr/>
    </dgm:pt>
    <dgm:pt modelId="{61D82A44-BC42-4D42-896C-B0AAA260A115}" type="pres">
      <dgm:prSet presAssocID="{B38036F2-A785-47BE-80F2-C48A063BCC1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BAC2A-69D1-4137-A68A-F9FAAFE2DE75}" type="pres">
      <dgm:prSet presAssocID="{B38036F2-A785-47BE-80F2-C48A063BCC1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AA012-00E5-49EE-8400-178349180650}" type="pres">
      <dgm:prSet presAssocID="{BC6C6686-EFD6-4415-9215-56825E933E5E}" presName="sp" presStyleCnt="0"/>
      <dgm:spPr/>
    </dgm:pt>
    <dgm:pt modelId="{99A0758F-5E6E-4429-9F1A-045A58508004}" type="pres">
      <dgm:prSet presAssocID="{6A19233F-1DB7-4E5C-B92D-0E829CC8394F}" presName="linNode" presStyleCnt="0"/>
      <dgm:spPr/>
    </dgm:pt>
    <dgm:pt modelId="{5F2930C2-6E45-4555-8DC1-26B5C21A3E40}" type="pres">
      <dgm:prSet presAssocID="{6A19233F-1DB7-4E5C-B92D-0E829CC8394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709BC-9E2A-4DF4-9B80-21FED5499463}" type="pres">
      <dgm:prSet presAssocID="{6A19233F-1DB7-4E5C-B92D-0E829CC8394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CBE3F0-741E-43A1-BD8E-FB576CD10135}" type="presOf" srcId="{96707FB9-89C9-473F-8F15-9BBA472ADB6E}" destId="{789A02B7-692F-4BE6-A332-E63BFC309AED}" srcOrd="0" destOrd="0" presId="urn:microsoft.com/office/officeart/2005/8/layout/vList5"/>
    <dgm:cxn modelId="{AA68F99E-F442-4F5B-9290-23047FCB084E}" type="presOf" srcId="{831EFA97-8084-4FB1-A2AD-8AFD9B9C7851}" destId="{4A2BAC2A-69D1-4137-A68A-F9FAAFE2DE75}" srcOrd="0" destOrd="1" presId="urn:microsoft.com/office/officeart/2005/8/layout/vList5"/>
    <dgm:cxn modelId="{7EB87511-0AC6-4724-A901-D5AD6F0080CB}" srcId="{B38036F2-A785-47BE-80F2-C48A063BCC11}" destId="{2EFD5713-D4FC-44D2-9A8A-B07679E7927C}" srcOrd="0" destOrd="0" parTransId="{6AAE6C8D-1ED7-4F84-AE0F-E659722A0988}" sibTransId="{554610CD-3758-4B8E-914C-D2E686B366C2}"/>
    <dgm:cxn modelId="{12A6A0A7-15F3-4C91-AAAC-38A257580381}" srcId="{E77782EE-17F2-4F73-9DFC-A8E4E9B4C951}" destId="{F838E6E5-57AB-4E73-85F7-452D3D650009}" srcOrd="0" destOrd="0" parTransId="{417C797D-8FC2-49E2-B983-19C4A511E8D0}" sibTransId="{C2AD70EA-8EE8-49A6-8F4C-0B458329EB6F}"/>
    <dgm:cxn modelId="{5F4EE254-E9B0-4F8D-9568-C2B3CAB92399}" type="presOf" srcId="{E77782EE-17F2-4F73-9DFC-A8E4E9B4C951}" destId="{0384C570-DC8C-4F84-A27B-BD7BB0FDD2E5}" srcOrd="0" destOrd="0" presId="urn:microsoft.com/office/officeart/2005/8/layout/vList5"/>
    <dgm:cxn modelId="{E82D0709-11BC-402D-A007-6D05671DF463}" type="presOf" srcId="{B38036F2-A785-47BE-80F2-C48A063BCC11}" destId="{61D82A44-BC42-4D42-896C-B0AAA260A115}" srcOrd="0" destOrd="0" presId="urn:microsoft.com/office/officeart/2005/8/layout/vList5"/>
    <dgm:cxn modelId="{FF333123-9EB4-47F0-B7B6-674589195C14}" srcId="{3A5AF1A1-08A6-440D-BA53-47E721DB33EF}" destId="{536376B6-10F1-4D32-AFA9-939BC04F8F1F}" srcOrd="1" destOrd="0" parTransId="{0269281E-A431-4B1C-8FD3-B6CF84E597C8}" sibTransId="{BC349721-AA6D-4E00-93DF-A05D67095269}"/>
    <dgm:cxn modelId="{53DD6607-17A3-430F-9F69-098850A29004}" srcId="{B38036F2-A785-47BE-80F2-C48A063BCC11}" destId="{831EFA97-8084-4FB1-A2AD-8AFD9B9C7851}" srcOrd="1" destOrd="0" parTransId="{4A40C0E8-CD9D-42D7-9684-F0641622076E}" sibTransId="{FF6E1DE1-E2DA-41AD-8EE6-75CF1506BE3A}"/>
    <dgm:cxn modelId="{29E13683-98C8-43FB-AD8A-788D59F1B238}" type="presOf" srcId="{26AAAA52-F27B-4D2E-9EE6-6CD3BA237D74}" destId="{E99709BC-9E2A-4DF4-9B80-21FED5499463}" srcOrd="0" destOrd="0" presId="urn:microsoft.com/office/officeart/2005/8/layout/vList5"/>
    <dgm:cxn modelId="{A4DD1735-9606-4AF6-9D04-D4700D4FF0C1}" srcId="{E77782EE-17F2-4F73-9DFC-A8E4E9B4C951}" destId="{412E0DE9-26CB-48BF-A959-1C8EB1DDC969}" srcOrd="1" destOrd="0" parTransId="{FA229583-DD7B-4662-9340-3DF4B9955B2D}" sibTransId="{7D9A4F80-1425-400F-A0A4-33A5A2E85377}"/>
    <dgm:cxn modelId="{159ED648-4BE4-456C-A1CD-7A4D9617776E}" srcId="{6A19233F-1DB7-4E5C-B92D-0E829CC8394F}" destId="{26AAAA52-F27B-4D2E-9EE6-6CD3BA237D74}" srcOrd="0" destOrd="0" parTransId="{7298E731-1B82-493E-816A-FEA548EC33A0}" sibTransId="{CE56844A-68D3-4186-89E5-830BEAC4BF07}"/>
    <dgm:cxn modelId="{EB16FE2F-97FE-4023-AB4E-85FEF7564D6D}" type="presOf" srcId="{F838E6E5-57AB-4E73-85F7-452D3D650009}" destId="{99E382BC-2B6C-47BF-94FD-A9062C91FFAB}" srcOrd="0" destOrd="0" presId="urn:microsoft.com/office/officeart/2005/8/layout/vList5"/>
    <dgm:cxn modelId="{B801B50A-CFA0-4CA6-88AC-410ECD5A6C80}" type="presOf" srcId="{09605EBE-E168-4A94-BC08-D12B86222787}" destId="{FCC0B8D5-B571-4EBA-BB67-BFA6BE945C01}" srcOrd="0" destOrd="0" presId="urn:microsoft.com/office/officeart/2005/8/layout/vList5"/>
    <dgm:cxn modelId="{04C37218-64AE-46D9-B29E-FD68C5150B9C}" type="presOf" srcId="{412E0DE9-26CB-48BF-A959-1C8EB1DDC969}" destId="{99E382BC-2B6C-47BF-94FD-A9062C91FFAB}" srcOrd="0" destOrd="1" presId="urn:microsoft.com/office/officeart/2005/8/layout/vList5"/>
    <dgm:cxn modelId="{C4914AF3-80C6-4DB2-819B-59D9498397A4}" type="presOf" srcId="{3A5AF1A1-08A6-440D-BA53-47E721DB33EF}" destId="{2E0869FA-89B9-4634-A0E1-6B7AB0661098}" srcOrd="0" destOrd="0" presId="urn:microsoft.com/office/officeart/2005/8/layout/vList5"/>
    <dgm:cxn modelId="{FDAE2F6D-659E-4655-87D8-690163BAF341}" type="presOf" srcId="{536376B6-10F1-4D32-AFA9-939BC04F8F1F}" destId="{FCC0B8D5-B571-4EBA-BB67-BFA6BE945C01}" srcOrd="0" destOrd="1" presId="urn:microsoft.com/office/officeart/2005/8/layout/vList5"/>
    <dgm:cxn modelId="{434EB59C-B952-412A-9259-12554512847D}" srcId="{4AA6E09E-C74B-4FF9-A936-3B0F0E51AA7D}" destId="{96707FB9-89C9-473F-8F15-9BBA472ADB6E}" srcOrd="2" destOrd="0" parTransId="{0199CFF1-00DF-4235-823C-FE6573FA9977}" sibTransId="{28CC7992-0B2D-4402-AA94-A9C61FFD3E8E}"/>
    <dgm:cxn modelId="{DF1026E9-92FF-48E3-8DF7-7ECE0E7538D2}" type="presOf" srcId="{7C960BCA-3260-4E23-A574-CC6F29126741}" destId="{C166FDB3-51CD-4D46-AD17-B3FF6B8A45B8}" srcOrd="0" destOrd="1" presId="urn:microsoft.com/office/officeart/2005/8/layout/vList5"/>
    <dgm:cxn modelId="{68E26E19-4001-4E4C-BC5D-00EA162D2FE7}" type="presOf" srcId="{90361212-CE39-4025-A5E3-9FEA57A67CE2}" destId="{C166FDB3-51CD-4D46-AD17-B3FF6B8A45B8}" srcOrd="0" destOrd="0" presId="urn:microsoft.com/office/officeart/2005/8/layout/vList5"/>
    <dgm:cxn modelId="{853F80BE-1C83-4420-A948-1E9362E2E73E}" srcId="{4AA6E09E-C74B-4FF9-A936-3B0F0E51AA7D}" destId="{3A5AF1A1-08A6-440D-BA53-47E721DB33EF}" srcOrd="0" destOrd="0" parTransId="{5C6F763D-EE4F-44D2-B8AD-8D314532E393}" sibTransId="{64A02BB1-9618-47C7-BC0A-09B03FA84006}"/>
    <dgm:cxn modelId="{2C4486F1-A5EB-4F85-9C7F-94D5ED269D27}" srcId="{96707FB9-89C9-473F-8F15-9BBA472ADB6E}" destId="{7C960BCA-3260-4E23-A574-CC6F29126741}" srcOrd="1" destOrd="0" parTransId="{BBFCE119-9355-4D1D-918B-03063C37A939}" sibTransId="{D16557AC-2379-448E-90DD-8863A51C71E0}"/>
    <dgm:cxn modelId="{44999CBD-96F4-46E7-9286-AA83887AA785}" srcId="{3A5AF1A1-08A6-440D-BA53-47E721DB33EF}" destId="{09605EBE-E168-4A94-BC08-D12B86222787}" srcOrd="0" destOrd="0" parTransId="{C47A1097-069E-445A-9B9A-16E8C72ECA60}" sibTransId="{EE15AC6C-7780-443A-BDAC-DB55F843AADF}"/>
    <dgm:cxn modelId="{4FA232D5-99A1-4040-AECF-EB08B7A852C4}" srcId="{4AA6E09E-C74B-4FF9-A936-3B0F0E51AA7D}" destId="{6A19233F-1DB7-4E5C-B92D-0E829CC8394F}" srcOrd="4" destOrd="0" parTransId="{1BBA452A-7672-46CF-BF3C-952351FC0612}" sibTransId="{51BE7DA6-CBF0-4153-A49D-CAAB163522A7}"/>
    <dgm:cxn modelId="{72688AFA-48D3-4404-8354-A3A0930AFABC}" srcId="{4AA6E09E-C74B-4FF9-A936-3B0F0E51AA7D}" destId="{E77782EE-17F2-4F73-9DFC-A8E4E9B4C951}" srcOrd="1" destOrd="0" parTransId="{1F33AD02-13AE-493F-B4B7-95076E345CF7}" sibTransId="{0D8FA2A0-5698-463C-BF8F-EDF470949F70}"/>
    <dgm:cxn modelId="{A98256EF-8CDA-490E-8BC1-2EC7465F6645}" type="presOf" srcId="{2EFD5713-D4FC-44D2-9A8A-B07679E7927C}" destId="{4A2BAC2A-69D1-4137-A68A-F9FAAFE2DE75}" srcOrd="0" destOrd="0" presId="urn:microsoft.com/office/officeart/2005/8/layout/vList5"/>
    <dgm:cxn modelId="{985CDC15-F6C8-4147-B395-19FCDDDA54CB}" type="presOf" srcId="{4AA6E09E-C74B-4FF9-A936-3B0F0E51AA7D}" destId="{EFC17DAF-7B18-460F-A125-B6A392E7A354}" srcOrd="0" destOrd="0" presId="urn:microsoft.com/office/officeart/2005/8/layout/vList5"/>
    <dgm:cxn modelId="{4497C8AF-EE3C-400C-ADBC-A1B95027F4E2}" srcId="{4AA6E09E-C74B-4FF9-A936-3B0F0E51AA7D}" destId="{B38036F2-A785-47BE-80F2-C48A063BCC11}" srcOrd="3" destOrd="0" parTransId="{3BB88726-A888-41B7-BF53-384E12F8D84E}" sibTransId="{BC6C6686-EFD6-4415-9215-56825E933E5E}"/>
    <dgm:cxn modelId="{106B97E5-7B16-4FE9-AFA5-97EC74672F4D}" type="presOf" srcId="{6A19233F-1DB7-4E5C-B92D-0E829CC8394F}" destId="{5F2930C2-6E45-4555-8DC1-26B5C21A3E40}" srcOrd="0" destOrd="0" presId="urn:microsoft.com/office/officeart/2005/8/layout/vList5"/>
    <dgm:cxn modelId="{BCE0BB54-21C7-4747-8CEC-F68AF6FDF0F2}" srcId="{96707FB9-89C9-473F-8F15-9BBA472ADB6E}" destId="{90361212-CE39-4025-A5E3-9FEA57A67CE2}" srcOrd="0" destOrd="0" parTransId="{B4AFC4ED-AD6E-429B-AB31-F64C88FEF33C}" sibTransId="{F4001EB1-EE26-4619-9008-9C79FC7DE7F4}"/>
    <dgm:cxn modelId="{41EF475A-E6B5-467C-8989-3A7A50AFDAE2}" type="presParOf" srcId="{EFC17DAF-7B18-460F-A125-B6A392E7A354}" destId="{EB97C8C1-FE98-4A25-96C8-E061CABCD6C3}" srcOrd="0" destOrd="0" presId="urn:microsoft.com/office/officeart/2005/8/layout/vList5"/>
    <dgm:cxn modelId="{2CEA614D-8C80-48A0-919F-669062B66C6C}" type="presParOf" srcId="{EB97C8C1-FE98-4A25-96C8-E061CABCD6C3}" destId="{2E0869FA-89B9-4634-A0E1-6B7AB0661098}" srcOrd="0" destOrd="0" presId="urn:microsoft.com/office/officeart/2005/8/layout/vList5"/>
    <dgm:cxn modelId="{B7F8D79E-0A16-4380-9978-323A494414F3}" type="presParOf" srcId="{EB97C8C1-FE98-4A25-96C8-E061CABCD6C3}" destId="{FCC0B8D5-B571-4EBA-BB67-BFA6BE945C01}" srcOrd="1" destOrd="0" presId="urn:microsoft.com/office/officeart/2005/8/layout/vList5"/>
    <dgm:cxn modelId="{B361BF3E-CE3D-4B5C-832C-295A9EB41E36}" type="presParOf" srcId="{EFC17DAF-7B18-460F-A125-B6A392E7A354}" destId="{C9A5C6F5-ECC2-4B4D-9BA5-79C95068EB6D}" srcOrd="1" destOrd="0" presId="urn:microsoft.com/office/officeart/2005/8/layout/vList5"/>
    <dgm:cxn modelId="{E7126621-B036-4622-B7ED-6D89B79A6D77}" type="presParOf" srcId="{EFC17DAF-7B18-460F-A125-B6A392E7A354}" destId="{EA66E656-47D5-43C5-B1E8-7853B7F69122}" srcOrd="2" destOrd="0" presId="urn:microsoft.com/office/officeart/2005/8/layout/vList5"/>
    <dgm:cxn modelId="{D083D404-1EC9-402B-B3D9-473491059E00}" type="presParOf" srcId="{EA66E656-47D5-43C5-B1E8-7853B7F69122}" destId="{0384C570-DC8C-4F84-A27B-BD7BB0FDD2E5}" srcOrd="0" destOrd="0" presId="urn:microsoft.com/office/officeart/2005/8/layout/vList5"/>
    <dgm:cxn modelId="{167784C3-6FB7-4074-97AF-3961E57E3F54}" type="presParOf" srcId="{EA66E656-47D5-43C5-B1E8-7853B7F69122}" destId="{99E382BC-2B6C-47BF-94FD-A9062C91FFAB}" srcOrd="1" destOrd="0" presId="urn:microsoft.com/office/officeart/2005/8/layout/vList5"/>
    <dgm:cxn modelId="{19A0092E-92C5-41C8-AE72-8B4D6C7D39D3}" type="presParOf" srcId="{EFC17DAF-7B18-460F-A125-B6A392E7A354}" destId="{FB6541B6-A438-4FCC-9D6E-B225949319B0}" srcOrd="3" destOrd="0" presId="urn:microsoft.com/office/officeart/2005/8/layout/vList5"/>
    <dgm:cxn modelId="{8BFC4814-DF6B-427F-9EED-5ECACD6EA11A}" type="presParOf" srcId="{EFC17DAF-7B18-460F-A125-B6A392E7A354}" destId="{1288326D-115E-4873-A24E-4C9DF066297C}" srcOrd="4" destOrd="0" presId="urn:microsoft.com/office/officeart/2005/8/layout/vList5"/>
    <dgm:cxn modelId="{77AA6B3C-C61B-48DD-9936-FCB79A7660AD}" type="presParOf" srcId="{1288326D-115E-4873-A24E-4C9DF066297C}" destId="{789A02B7-692F-4BE6-A332-E63BFC309AED}" srcOrd="0" destOrd="0" presId="urn:microsoft.com/office/officeart/2005/8/layout/vList5"/>
    <dgm:cxn modelId="{11781F41-E83D-4026-AF83-8794EAEAB5C6}" type="presParOf" srcId="{1288326D-115E-4873-A24E-4C9DF066297C}" destId="{C166FDB3-51CD-4D46-AD17-B3FF6B8A45B8}" srcOrd="1" destOrd="0" presId="urn:microsoft.com/office/officeart/2005/8/layout/vList5"/>
    <dgm:cxn modelId="{A08336D8-1E94-4563-9692-48FACEBAD780}" type="presParOf" srcId="{EFC17DAF-7B18-460F-A125-B6A392E7A354}" destId="{FFC32B04-CEB6-461D-B370-498163AFAA37}" srcOrd="5" destOrd="0" presId="urn:microsoft.com/office/officeart/2005/8/layout/vList5"/>
    <dgm:cxn modelId="{74415D44-AC31-4189-BC55-572021814725}" type="presParOf" srcId="{EFC17DAF-7B18-460F-A125-B6A392E7A354}" destId="{E2CFDDC9-952D-4197-9DED-CE6B38CAFEC8}" srcOrd="6" destOrd="0" presId="urn:microsoft.com/office/officeart/2005/8/layout/vList5"/>
    <dgm:cxn modelId="{DFC0E794-BA5C-491E-A2D3-332323F6DEFB}" type="presParOf" srcId="{E2CFDDC9-952D-4197-9DED-CE6B38CAFEC8}" destId="{61D82A44-BC42-4D42-896C-B0AAA260A115}" srcOrd="0" destOrd="0" presId="urn:microsoft.com/office/officeart/2005/8/layout/vList5"/>
    <dgm:cxn modelId="{0604B360-B131-4504-A03F-279C434C57E6}" type="presParOf" srcId="{E2CFDDC9-952D-4197-9DED-CE6B38CAFEC8}" destId="{4A2BAC2A-69D1-4137-A68A-F9FAAFE2DE75}" srcOrd="1" destOrd="0" presId="urn:microsoft.com/office/officeart/2005/8/layout/vList5"/>
    <dgm:cxn modelId="{DAAD90DF-FC5F-4D1F-A137-F9023F1310A0}" type="presParOf" srcId="{EFC17DAF-7B18-460F-A125-B6A392E7A354}" destId="{C54AA012-00E5-49EE-8400-178349180650}" srcOrd="7" destOrd="0" presId="urn:microsoft.com/office/officeart/2005/8/layout/vList5"/>
    <dgm:cxn modelId="{00F44EE2-6375-4C57-BC89-9ED839CB1DFC}" type="presParOf" srcId="{EFC17DAF-7B18-460F-A125-B6A392E7A354}" destId="{99A0758F-5E6E-4429-9F1A-045A58508004}" srcOrd="8" destOrd="0" presId="urn:microsoft.com/office/officeart/2005/8/layout/vList5"/>
    <dgm:cxn modelId="{9CB5D280-05E7-4187-B8D4-BFFF98012A8F}" type="presParOf" srcId="{99A0758F-5E6E-4429-9F1A-045A58508004}" destId="{5F2930C2-6E45-4555-8DC1-26B5C21A3E40}" srcOrd="0" destOrd="0" presId="urn:microsoft.com/office/officeart/2005/8/layout/vList5"/>
    <dgm:cxn modelId="{FF9CD5EF-124D-434C-9F48-C9228CADED3F}" type="presParOf" srcId="{99A0758F-5E6E-4429-9F1A-045A58508004}" destId="{E99709BC-9E2A-4DF4-9B80-21FED5499463}" srcOrd="1" destOrd="0" presId="urn:microsoft.com/office/officeart/2005/8/layout/vList5"/>
  </dgm:cxnLst>
  <dgm:bg>
    <a:solidFill>
      <a:schemeClr val="accent3">
        <a:lumMod val="60000"/>
        <a:lumOff val="40000"/>
      </a:schemeClr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0AAC10-DEBC-4641-AC94-D335B093255D}" type="doc">
      <dgm:prSet loTypeId="urn:microsoft.com/office/officeart/2005/8/layout/vList5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514F2EA-3631-4BAE-A95B-95156C3748FD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Наличие официальной идеологии</a:t>
          </a:r>
          <a:endParaRPr lang="ru-RU" b="1" dirty="0">
            <a:solidFill>
              <a:srgbClr val="002060"/>
            </a:solidFill>
          </a:endParaRPr>
        </a:p>
      </dgm:t>
    </dgm:pt>
    <dgm:pt modelId="{1A50F4C3-2CA3-4256-A35D-F0F198CFA4AD}" type="parTrans" cxnId="{098C2115-B50B-4514-87C9-603E4D8C13CB}">
      <dgm:prSet/>
      <dgm:spPr/>
      <dgm:t>
        <a:bodyPr/>
        <a:lstStyle/>
        <a:p>
          <a:endParaRPr lang="ru-RU"/>
        </a:p>
      </dgm:t>
    </dgm:pt>
    <dgm:pt modelId="{03E8EB9B-A787-4532-81D5-4295E095F71B}" type="sibTrans" cxnId="{098C2115-B50B-4514-87C9-603E4D8C13CB}">
      <dgm:prSet/>
      <dgm:spPr/>
      <dgm:t>
        <a:bodyPr/>
        <a:lstStyle/>
        <a:p>
          <a:endParaRPr lang="ru-RU"/>
        </a:p>
      </dgm:t>
    </dgm:pt>
    <dgm:pt modelId="{BC3B5C77-FCA4-4ED5-8309-E701A3D6955C}">
      <dgm:prSet phldrT="[Текст]"/>
      <dgm:spPr/>
      <dgm:t>
        <a:bodyPr/>
        <a:lstStyle/>
        <a:p>
          <a:r>
            <a:rPr lang="ru-RU" dirty="0" smtClean="0"/>
            <a:t>Абсолютное господство сталинизма, сталинских идей</a:t>
          </a:r>
          <a:endParaRPr lang="ru-RU" dirty="0"/>
        </a:p>
      </dgm:t>
    </dgm:pt>
    <dgm:pt modelId="{A2F29BD8-928A-4394-B7E1-731E01017C7A}" type="parTrans" cxnId="{7D5BCD0F-29BE-421D-8056-0F07467F9089}">
      <dgm:prSet/>
      <dgm:spPr/>
      <dgm:t>
        <a:bodyPr/>
        <a:lstStyle/>
        <a:p>
          <a:endParaRPr lang="ru-RU"/>
        </a:p>
      </dgm:t>
    </dgm:pt>
    <dgm:pt modelId="{B46A0FC3-78C5-44EF-B62B-8643A6EFB4DC}" type="sibTrans" cxnId="{7D5BCD0F-29BE-421D-8056-0F07467F9089}">
      <dgm:prSet/>
      <dgm:spPr/>
      <dgm:t>
        <a:bodyPr/>
        <a:lstStyle/>
        <a:p>
          <a:endParaRPr lang="ru-RU"/>
        </a:p>
      </dgm:t>
    </dgm:pt>
    <dgm:pt modelId="{ABEA36B4-457E-46C7-A3D3-D9B974BD35C9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Культ личности лидера</a:t>
          </a:r>
          <a:endParaRPr lang="ru-RU" b="1" dirty="0">
            <a:solidFill>
              <a:srgbClr val="002060"/>
            </a:solidFill>
          </a:endParaRPr>
        </a:p>
      </dgm:t>
    </dgm:pt>
    <dgm:pt modelId="{AD111977-D3D7-4D54-B511-11AF4164B9A5}" type="parTrans" cxnId="{BD7EA4CC-7FDA-4DBE-B763-CD3D9F0E2577}">
      <dgm:prSet/>
      <dgm:spPr/>
      <dgm:t>
        <a:bodyPr/>
        <a:lstStyle/>
        <a:p>
          <a:endParaRPr lang="ru-RU"/>
        </a:p>
      </dgm:t>
    </dgm:pt>
    <dgm:pt modelId="{9699435F-DD64-41AD-9951-6B4BD6E0A418}" type="sibTrans" cxnId="{BD7EA4CC-7FDA-4DBE-B763-CD3D9F0E2577}">
      <dgm:prSet/>
      <dgm:spPr/>
      <dgm:t>
        <a:bodyPr/>
        <a:lstStyle/>
        <a:p>
          <a:endParaRPr lang="ru-RU"/>
        </a:p>
      </dgm:t>
    </dgm:pt>
    <dgm:pt modelId="{3C5D6050-4A76-4C21-BDA3-BC6766F35E7B}">
      <dgm:prSet phldrT="[Текст]"/>
      <dgm:spPr/>
      <dgm:t>
        <a:bodyPr/>
        <a:lstStyle/>
        <a:p>
          <a:r>
            <a:rPr lang="ru-RU" dirty="0" smtClean="0"/>
            <a:t>Достиг апогея в празднования 70-летия Сталина (1949 г.)</a:t>
          </a:r>
          <a:endParaRPr lang="ru-RU" dirty="0"/>
        </a:p>
      </dgm:t>
    </dgm:pt>
    <dgm:pt modelId="{F4AF7337-494D-4F45-BDA6-8AF9E842CBE4}" type="parTrans" cxnId="{73C8C60B-3FDF-4C42-85FE-FF7E65F18F08}">
      <dgm:prSet/>
      <dgm:spPr/>
      <dgm:t>
        <a:bodyPr/>
        <a:lstStyle/>
        <a:p>
          <a:endParaRPr lang="ru-RU"/>
        </a:p>
      </dgm:t>
    </dgm:pt>
    <dgm:pt modelId="{F2123DA0-EE25-4EE9-B4AB-520D2BFE7F28}" type="sibTrans" cxnId="{73C8C60B-3FDF-4C42-85FE-FF7E65F18F08}">
      <dgm:prSet/>
      <dgm:spPr/>
      <dgm:t>
        <a:bodyPr/>
        <a:lstStyle/>
        <a:p>
          <a:endParaRPr lang="ru-RU"/>
        </a:p>
      </dgm:t>
    </dgm:pt>
    <dgm:pt modelId="{6EB64D0C-4C98-44C0-B390-5ED2E5188488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Фактическое отсутствие прав и свобод</a:t>
          </a:r>
          <a:endParaRPr lang="ru-RU" b="1" dirty="0">
            <a:solidFill>
              <a:srgbClr val="002060"/>
            </a:solidFill>
          </a:endParaRPr>
        </a:p>
      </dgm:t>
    </dgm:pt>
    <dgm:pt modelId="{77AB9B13-52A5-4A89-B09A-86FE12098974}" type="parTrans" cxnId="{57B94C6D-38CD-4F47-9579-2471052C48F9}">
      <dgm:prSet/>
      <dgm:spPr/>
      <dgm:t>
        <a:bodyPr/>
        <a:lstStyle/>
        <a:p>
          <a:endParaRPr lang="ru-RU"/>
        </a:p>
      </dgm:t>
    </dgm:pt>
    <dgm:pt modelId="{2819AB0B-9C3E-40DD-858A-01DA55819A97}" type="sibTrans" cxnId="{57B94C6D-38CD-4F47-9579-2471052C48F9}">
      <dgm:prSet/>
      <dgm:spPr/>
      <dgm:t>
        <a:bodyPr/>
        <a:lstStyle/>
        <a:p>
          <a:endParaRPr lang="ru-RU"/>
        </a:p>
      </dgm:t>
    </dgm:pt>
    <dgm:pt modelId="{57A396F0-564E-4241-AA53-63D4F2A38AF6}">
      <dgm:prSet phldrT="[Текст]"/>
      <dgm:spPr/>
      <dgm:t>
        <a:bodyPr/>
        <a:lstStyle/>
        <a:p>
          <a:r>
            <a:rPr lang="ru-RU" dirty="0" smtClean="0"/>
            <a:t>Имитация демократических норм и процедур, пропаганда «преимуществ советской демократии»</a:t>
          </a:r>
          <a:endParaRPr lang="ru-RU" dirty="0"/>
        </a:p>
      </dgm:t>
    </dgm:pt>
    <dgm:pt modelId="{210315C1-B3F1-4F38-ACCA-6B10BB3D95DC}" type="parTrans" cxnId="{D69B2434-0426-4E03-818E-B0D4736C0ED0}">
      <dgm:prSet/>
      <dgm:spPr/>
      <dgm:t>
        <a:bodyPr/>
        <a:lstStyle/>
        <a:p>
          <a:endParaRPr lang="ru-RU"/>
        </a:p>
      </dgm:t>
    </dgm:pt>
    <dgm:pt modelId="{1B1B9752-AAFE-4EFB-AE75-04B3531F35A9}" type="sibTrans" cxnId="{D69B2434-0426-4E03-818E-B0D4736C0ED0}">
      <dgm:prSet/>
      <dgm:spPr/>
      <dgm:t>
        <a:bodyPr/>
        <a:lstStyle/>
        <a:p>
          <a:endParaRPr lang="ru-RU"/>
        </a:p>
      </dgm:t>
    </dgm:pt>
    <dgm:pt modelId="{FE419E56-2B82-4CEF-9B91-D526290C8490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Жесткий тоталитарный контроль</a:t>
          </a:r>
          <a:endParaRPr lang="ru-RU" b="1" dirty="0">
            <a:solidFill>
              <a:srgbClr val="002060"/>
            </a:solidFill>
          </a:endParaRPr>
        </a:p>
      </dgm:t>
    </dgm:pt>
    <dgm:pt modelId="{A3810A1E-B6AC-4B45-9A56-763328B0C8D4}" type="parTrans" cxnId="{6ACC0D9A-335C-44A9-B917-25447684B512}">
      <dgm:prSet/>
      <dgm:spPr/>
      <dgm:t>
        <a:bodyPr/>
        <a:lstStyle/>
        <a:p>
          <a:endParaRPr lang="ru-RU"/>
        </a:p>
      </dgm:t>
    </dgm:pt>
    <dgm:pt modelId="{831DCD16-3A3F-4D9B-8BFD-FEBFEE5C84C6}" type="sibTrans" cxnId="{6ACC0D9A-335C-44A9-B917-25447684B512}">
      <dgm:prSet/>
      <dgm:spPr/>
      <dgm:t>
        <a:bodyPr/>
        <a:lstStyle/>
        <a:p>
          <a:endParaRPr lang="ru-RU"/>
        </a:p>
      </dgm:t>
    </dgm:pt>
    <dgm:pt modelId="{D77DCC03-96CC-4171-BB49-BA2846972EFF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Централизованное бюрократическое управление</a:t>
          </a:r>
          <a:endParaRPr lang="ru-RU" b="1" dirty="0">
            <a:solidFill>
              <a:srgbClr val="002060"/>
            </a:solidFill>
          </a:endParaRPr>
        </a:p>
      </dgm:t>
    </dgm:pt>
    <dgm:pt modelId="{14ED5ED7-5FC4-4B91-90E8-67F44A6578FB}" type="parTrans" cxnId="{C28A37A3-1DE2-4608-B634-D784886A352F}">
      <dgm:prSet/>
      <dgm:spPr/>
      <dgm:t>
        <a:bodyPr/>
        <a:lstStyle/>
        <a:p>
          <a:endParaRPr lang="ru-RU"/>
        </a:p>
      </dgm:t>
    </dgm:pt>
    <dgm:pt modelId="{34060294-F3BD-4C64-8CD4-20FEB81CC97D}" type="sibTrans" cxnId="{C28A37A3-1DE2-4608-B634-D784886A352F}">
      <dgm:prSet/>
      <dgm:spPr/>
      <dgm:t>
        <a:bodyPr/>
        <a:lstStyle/>
        <a:p>
          <a:endParaRPr lang="ru-RU"/>
        </a:p>
      </dgm:t>
    </dgm:pt>
    <dgm:pt modelId="{9E30A6CD-4711-460E-92FF-8B41BEE9E37E}">
      <dgm:prSet/>
      <dgm:spPr/>
      <dgm:t>
        <a:bodyPr/>
        <a:lstStyle/>
        <a:p>
          <a:r>
            <a:rPr lang="ru-RU" dirty="0" smtClean="0"/>
            <a:t>Доносительство, произвол НКВД</a:t>
          </a:r>
          <a:endParaRPr lang="ru-RU" dirty="0"/>
        </a:p>
      </dgm:t>
    </dgm:pt>
    <dgm:pt modelId="{3920086B-547C-441B-9F7A-2BF906E65103}" type="parTrans" cxnId="{16920AE2-0773-40B4-858B-0E4275BB3473}">
      <dgm:prSet/>
      <dgm:spPr/>
      <dgm:t>
        <a:bodyPr/>
        <a:lstStyle/>
        <a:p>
          <a:endParaRPr lang="ru-RU"/>
        </a:p>
      </dgm:t>
    </dgm:pt>
    <dgm:pt modelId="{4A95BAC0-46BA-4CE5-AA24-C61A30062274}" type="sibTrans" cxnId="{16920AE2-0773-40B4-858B-0E4275BB3473}">
      <dgm:prSet/>
      <dgm:spPr/>
      <dgm:t>
        <a:bodyPr/>
        <a:lstStyle/>
        <a:p>
          <a:endParaRPr lang="ru-RU"/>
        </a:p>
      </dgm:t>
    </dgm:pt>
    <dgm:pt modelId="{CDDC29C0-3169-4950-8DE5-FCA5930F9189}">
      <dgm:prSet/>
      <dgm:spPr/>
      <dgm:t>
        <a:bodyPr/>
        <a:lstStyle/>
        <a:p>
          <a:r>
            <a:rPr lang="ru-RU" dirty="0" smtClean="0"/>
            <a:t>Сталин и Политбюро  через органы власти жестко руководили экономикой</a:t>
          </a:r>
          <a:endParaRPr lang="ru-RU" dirty="0"/>
        </a:p>
      </dgm:t>
    </dgm:pt>
    <dgm:pt modelId="{268C9595-89E2-4FB8-9F01-661A3F9D61B6}" type="parTrans" cxnId="{9CA8ACA7-E56B-4357-AB41-C7D05D2301C0}">
      <dgm:prSet/>
      <dgm:spPr/>
      <dgm:t>
        <a:bodyPr/>
        <a:lstStyle/>
        <a:p>
          <a:endParaRPr lang="ru-RU"/>
        </a:p>
      </dgm:t>
    </dgm:pt>
    <dgm:pt modelId="{31706B08-CD71-44FE-BA3E-D248FF17DBFC}" type="sibTrans" cxnId="{9CA8ACA7-E56B-4357-AB41-C7D05D2301C0}">
      <dgm:prSet/>
      <dgm:spPr/>
      <dgm:t>
        <a:bodyPr/>
        <a:lstStyle/>
        <a:p>
          <a:endParaRPr lang="ru-RU"/>
        </a:p>
      </dgm:t>
    </dgm:pt>
    <dgm:pt modelId="{609D0C10-2507-4A42-BAE9-2D050832D971}">
      <dgm:prSet/>
      <dgm:spPr/>
      <dgm:t>
        <a:bodyPr/>
        <a:lstStyle/>
        <a:p>
          <a:r>
            <a:rPr lang="ru-RU" dirty="0" smtClean="0"/>
            <a:t>Новый виток репрессий, смена кадров</a:t>
          </a:r>
          <a:endParaRPr lang="ru-RU" dirty="0"/>
        </a:p>
      </dgm:t>
    </dgm:pt>
    <dgm:pt modelId="{B662F02A-5395-4098-B1EF-A136AE79A22C}" type="parTrans" cxnId="{C546424B-840F-4C81-96D9-6542A5DAC2D3}">
      <dgm:prSet/>
      <dgm:spPr/>
      <dgm:t>
        <a:bodyPr/>
        <a:lstStyle/>
        <a:p>
          <a:endParaRPr lang="ru-RU"/>
        </a:p>
      </dgm:t>
    </dgm:pt>
    <dgm:pt modelId="{99F19310-E425-4209-B791-78BCB1C69C33}" type="sibTrans" cxnId="{C546424B-840F-4C81-96D9-6542A5DAC2D3}">
      <dgm:prSet/>
      <dgm:spPr/>
      <dgm:t>
        <a:bodyPr/>
        <a:lstStyle/>
        <a:p>
          <a:endParaRPr lang="ru-RU"/>
        </a:p>
      </dgm:t>
    </dgm:pt>
    <dgm:pt modelId="{2E640F17-B4F7-42CF-8D8F-4EF3BC2752D5}" type="pres">
      <dgm:prSet presAssocID="{F60AAC10-DEBC-4641-AC94-D335B09325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61701-EDDD-4E3E-92D2-7F9AAD2473B9}" type="pres">
      <dgm:prSet presAssocID="{F514F2EA-3631-4BAE-A95B-95156C3748FD}" presName="linNode" presStyleCnt="0"/>
      <dgm:spPr/>
    </dgm:pt>
    <dgm:pt modelId="{69B50EFC-0DEA-440F-A673-226D0B4BD31A}" type="pres">
      <dgm:prSet presAssocID="{F514F2EA-3631-4BAE-A95B-95156C3748F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5C5B2-5C25-4F2A-9945-DD48C6BD52ED}" type="pres">
      <dgm:prSet presAssocID="{F514F2EA-3631-4BAE-A95B-95156C3748F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8D0DC-D197-44AA-B98F-12B972B3AADF}" type="pres">
      <dgm:prSet presAssocID="{03E8EB9B-A787-4532-81D5-4295E095F71B}" presName="sp" presStyleCnt="0"/>
      <dgm:spPr/>
    </dgm:pt>
    <dgm:pt modelId="{21650324-0529-4A96-931C-503B3B33385E}" type="pres">
      <dgm:prSet presAssocID="{ABEA36B4-457E-46C7-A3D3-D9B974BD35C9}" presName="linNode" presStyleCnt="0"/>
      <dgm:spPr/>
    </dgm:pt>
    <dgm:pt modelId="{770FDD12-C784-41F6-9FDA-878F7321CFB0}" type="pres">
      <dgm:prSet presAssocID="{ABEA36B4-457E-46C7-A3D3-D9B974BD35C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F0B94-7AAA-4880-9379-3894F17440AB}" type="pres">
      <dgm:prSet presAssocID="{ABEA36B4-457E-46C7-A3D3-D9B974BD35C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A8C09-D2BE-4DD7-90FA-D32F1F976122}" type="pres">
      <dgm:prSet presAssocID="{9699435F-DD64-41AD-9951-6B4BD6E0A418}" presName="sp" presStyleCnt="0"/>
      <dgm:spPr/>
    </dgm:pt>
    <dgm:pt modelId="{A6D3391A-E8E9-4EE2-BFCE-1DEB13EE7CAD}" type="pres">
      <dgm:prSet presAssocID="{6EB64D0C-4C98-44C0-B390-5ED2E5188488}" presName="linNode" presStyleCnt="0"/>
      <dgm:spPr/>
    </dgm:pt>
    <dgm:pt modelId="{BFAB97B4-8DC5-42DA-9069-9A68DC9A1960}" type="pres">
      <dgm:prSet presAssocID="{6EB64D0C-4C98-44C0-B390-5ED2E5188488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45B27-11FA-490D-9DC8-F34D04619AAA}" type="pres">
      <dgm:prSet presAssocID="{6EB64D0C-4C98-44C0-B390-5ED2E5188488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6C9D5-8338-4DC3-8170-89F4E63DA428}" type="pres">
      <dgm:prSet presAssocID="{2819AB0B-9C3E-40DD-858A-01DA55819A97}" presName="sp" presStyleCnt="0"/>
      <dgm:spPr/>
    </dgm:pt>
    <dgm:pt modelId="{48B70CE4-601F-4517-8984-9A08C849C334}" type="pres">
      <dgm:prSet presAssocID="{FE419E56-2B82-4CEF-9B91-D526290C8490}" presName="linNode" presStyleCnt="0"/>
      <dgm:spPr/>
    </dgm:pt>
    <dgm:pt modelId="{67414350-8944-40F6-9304-41E9D4922B12}" type="pres">
      <dgm:prSet presAssocID="{FE419E56-2B82-4CEF-9B91-D526290C8490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BA78C-43F5-46D1-900B-641BAC3929A2}" type="pres">
      <dgm:prSet presAssocID="{FE419E56-2B82-4CEF-9B91-D526290C849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107D-A2C3-4526-B2A9-C75A3BD547A5}" type="pres">
      <dgm:prSet presAssocID="{831DCD16-3A3F-4D9B-8BFD-FEBFEE5C84C6}" presName="sp" presStyleCnt="0"/>
      <dgm:spPr/>
    </dgm:pt>
    <dgm:pt modelId="{6F1C6B4E-C6E3-4F29-B371-9F3FDC365C58}" type="pres">
      <dgm:prSet presAssocID="{D77DCC03-96CC-4171-BB49-BA2846972EFF}" presName="linNode" presStyleCnt="0"/>
      <dgm:spPr/>
    </dgm:pt>
    <dgm:pt modelId="{D50E3560-45D2-46B6-9308-A6D91193D935}" type="pres">
      <dgm:prSet presAssocID="{D77DCC03-96CC-4171-BB49-BA2846972EF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114C-6FA0-4272-82D9-4D49139C47F9}" type="pres">
      <dgm:prSet presAssocID="{D77DCC03-96CC-4171-BB49-BA2846972EF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EEED5F-6E43-4A5A-9067-22756CCEDDAB}" type="presOf" srcId="{57A396F0-564E-4241-AA53-63D4F2A38AF6}" destId="{25045B27-11FA-490D-9DC8-F34D04619AAA}" srcOrd="0" destOrd="0" presId="urn:microsoft.com/office/officeart/2005/8/layout/vList5"/>
    <dgm:cxn modelId="{BD7EA4CC-7FDA-4DBE-B763-CD3D9F0E2577}" srcId="{F60AAC10-DEBC-4641-AC94-D335B093255D}" destId="{ABEA36B4-457E-46C7-A3D3-D9B974BD35C9}" srcOrd="1" destOrd="0" parTransId="{AD111977-D3D7-4D54-B511-11AF4164B9A5}" sibTransId="{9699435F-DD64-41AD-9951-6B4BD6E0A418}"/>
    <dgm:cxn modelId="{7D5BCD0F-29BE-421D-8056-0F07467F9089}" srcId="{F514F2EA-3631-4BAE-A95B-95156C3748FD}" destId="{BC3B5C77-FCA4-4ED5-8309-E701A3D6955C}" srcOrd="0" destOrd="0" parTransId="{A2F29BD8-928A-4394-B7E1-731E01017C7A}" sibTransId="{B46A0FC3-78C5-44EF-B62B-8643A6EFB4DC}"/>
    <dgm:cxn modelId="{10275157-3F9B-4CEC-B82E-E8AF002ACA59}" type="presOf" srcId="{6EB64D0C-4C98-44C0-B390-5ED2E5188488}" destId="{BFAB97B4-8DC5-42DA-9069-9A68DC9A1960}" srcOrd="0" destOrd="0" presId="urn:microsoft.com/office/officeart/2005/8/layout/vList5"/>
    <dgm:cxn modelId="{9EB9878D-AD7C-4B0E-BEFC-6D6B3A45D522}" type="presOf" srcId="{3C5D6050-4A76-4C21-BDA3-BC6766F35E7B}" destId="{B47F0B94-7AAA-4880-9379-3894F17440AB}" srcOrd="0" destOrd="0" presId="urn:microsoft.com/office/officeart/2005/8/layout/vList5"/>
    <dgm:cxn modelId="{73C8C60B-3FDF-4C42-85FE-FF7E65F18F08}" srcId="{ABEA36B4-457E-46C7-A3D3-D9B974BD35C9}" destId="{3C5D6050-4A76-4C21-BDA3-BC6766F35E7B}" srcOrd="0" destOrd="0" parTransId="{F4AF7337-494D-4F45-BDA6-8AF9E842CBE4}" sibTransId="{F2123DA0-EE25-4EE9-B4AB-520D2BFE7F28}"/>
    <dgm:cxn modelId="{62A41AC4-6FDA-4A09-BF5C-FBE45AC77440}" type="presOf" srcId="{F514F2EA-3631-4BAE-A95B-95156C3748FD}" destId="{69B50EFC-0DEA-440F-A673-226D0B4BD31A}" srcOrd="0" destOrd="0" presId="urn:microsoft.com/office/officeart/2005/8/layout/vList5"/>
    <dgm:cxn modelId="{57B94C6D-38CD-4F47-9579-2471052C48F9}" srcId="{F60AAC10-DEBC-4641-AC94-D335B093255D}" destId="{6EB64D0C-4C98-44C0-B390-5ED2E5188488}" srcOrd="2" destOrd="0" parTransId="{77AB9B13-52A5-4A89-B09A-86FE12098974}" sibTransId="{2819AB0B-9C3E-40DD-858A-01DA55819A97}"/>
    <dgm:cxn modelId="{59D30D24-25D7-4B72-9C40-9EF943E672C9}" type="presOf" srcId="{BC3B5C77-FCA4-4ED5-8309-E701A3D6955C}" destId="{0C45C5B2-5C25-4F2A-9945-DD48C6BD52ED}" srcOrd="0" destOrd="0" presId="urn:microsoft.com/office/officeart/2005/8/layout/vList5"/>
    <dgm:cxn modelId="{D7AFF2C0-4C6C-42EB-904B-E77859CC6184}" type="presOf" srcId="{CDDC29C0-3169-4950-8DE5-FCA5930F9189}" destId="{F0DE114C-6FA0-4272-82D9-4D49139C47F9}" srcOrd="0" destOrd="0" presId="urn:microsoft.com/office/officeart/2005/8/layout/vList5"/>
    <dgm:cxn modelId="{316981ED-8020-4802-AF8A-FDFED0AD2B66}" type="presOf" srcId="{D77DCC03-96CC-4171-BB49-BA2846972EFF}" destId="{D50E3560-45D2-46B6-9308-A6D91193D935}" srcOrd="0" destOrd="0" presId="urn:microsoft.com/office/officeart/2005/8/layout/vList5"/>
    <dgm:cxn modelId="{C546424B-840F-4C81-96D9-6542A5DAC2D3}" srcId="{FE419E56-2B82-4CEF-9B91-D526290C8490}" destId="{609D0C10-2507-4A42-BAE9-2D050832D971}" srcOrd="1" destOrd="0" parTransId="{B662F02A-5395-4098-B1EF-A136AE79A22C}" sibTransId="{99F19310-E425-4209-B791-78BCB1C69C33}"/>
    <dgm:cxn modelId="{098C2115-B50B-4514-87C9-603E4D8C13CB}" srcId="{F60AAC10-DEBC-4641-AC94-D335B093255D}" destId="{F514F2EA-3631-4BAE-A95B-95156C3748FD}" srcOrd="0" destOrd="0" parTransId="{1A50F4C3-2CA3-4256-A35D-F0F198CFA4AD}" sibTransId="{03E8EB9B-A787-4532-81D5-4295E095F71B}"/>
    <dgm:cxn modelId="{D69B2434-0426-4E03-818E-B0D4736C0ED0}" srcId="{6EB64D0C-4C98-44C0-B390-5ED2E5188488}" destId="{57A396F0-564E-4241-AA53-63D4F2A38AF6}" srcOrd="0" destOrd="0" parTransId="{210315C1-B3F1-4F38-ACCA-6B10BB3D95DC}" sibTransId="{1B1B9752-AAFE-4EFB-AE75-04B3531F35A9}"/>
    <dgm:cxn modelId="{16920AE2-0773-40B4-858B-0E4275BB3473}" srcId="{FE419E56-2B82-4CEF-9B91-D526290C8490}" destId="{9E30A6CD-4711-460E-92FF-8B41BEE9E37E}" srcOrd="0" destOrd="0" parTransId="{3920086B-547C-441B-9F7A-2BF906E65103}" sibTransId="{4A95BAC0-46BA-4CE5-AA24-C61A30062274}"/>
    <dgm:cxn modelId="{684BA242-067C-48B5-AB12-6998EF102CA9}" type="presOf" srcId="{9E30A6CD-4711-460E-92FF-8B41BEE9E37E}" destId="{E5ABA78C-43F5-46D1-900B-641BAC3929A2}" srcOrd="0" destOrd="0" presId="urn:microsoft.com/office/officeart/2005/8/layout/vList5"/>
    <dgm:cxn modelId="{48A3B8D1-DA9C-4219-9777-567DF1164C48}" type="presOf" srcId="{F60AAC10-DEBC-4641-AC94-D335B093255D}" destId="{2E640F17-B4F7-42CF-8D8F-4EF3BC2752D5}" srcOrd="0" destOrd="0" presId="urn:microsoft.com/office/officeart/2005/8/layout/vList5"/>
    <dgm:cxn modelId="{9CA8ACA7-E56B-4357-AB41-C7D05D2301C0}" srcId="{D77DCC03-96CC-4171-BB49-BA2846972EFF}" destId="{CDDC29C0-3169-4950-8DE5-FCA5930F9189}" srcOrd="0" destOrd="0" parTransId="{268C9595-89E2-4FB8-9F01-661A3F9D61B6}" sibTransId="{31706B08-CD71-44FE-BA3E-D248FF17DBFC}"/>
    <dgm:cxn modelId="{C28A37A3-1DE2-4608-B634-D784886A352F}" srcId="{F60AAC10-DEBC-4641-AC94-D335B093255D}" destId="{D77DCC03-96CC-4171-BB49-BA2846972EFF}" srcOrd="4" destOrd="0" parTransId="{14ED5ED7-5FC4-4B91-90E8-67F44A6578FB}" sibTransId="{34060294-F3BD-4C64-8CD4-20FEB81CC97D}"/>
    <dgm:cxn modelId="{B63C766C-9CD2-44BD-AEFE-FA16686BF460}" type="presOf" srcId="{609D0C10-2507-4A42-BAE9-2D050832D971}" destId="{E5ABA78C-43F5-46D1-900B-641BAC3929A2}" srcOrd="0" destOrd="1" presId="urn:microsoft.com/office/officeart/2005/8/layout/vList5"/>
    <dgm:cxn modelId="{654A3551-6A76-401A-802A-2A8A393CA2D2}" type="presOf" srcId="{FE419E56-2B82-4CEF-9B91-D526290C8490}" destId="{67414350-8944-40F6-9304-41E9D4922B12}" srcOrd="0" destOrd="0" presId="urn:microsoft.com/office/officeart/2005/8/layout/vList5"/>
    <dgm:cxn modelId="{6ACC0D9A-335C-44A9-B917-25447684B512}" srcId="{F60AAC10-DEBC-4641-AC94-D335B093255D}" destId="{FE419E56-2B82-4CEF-9B91-D526290C8490}" srcOrd="3" destOrd="0" parTransId="{A3810A1E-B6AC-4B45-9A56-763328B0C8D4}" sibTransId="{831DCD16-3A3F-4D9B-8BFD-FEBFEE5C84C6}"/>
    <dgm:cxn modelId="{21DF5A59-0454-4E31-A48B-460D2B6B4EC0}" type="presOf" srcId="{ABEA36B4-457E-46C7-A3D3-D9B974BD35C9}" destId="{770FDD12-C784-41F6-9FDA-878F7321CFB0}" srcOrd="0" destOrd="0" presId="urn:microsoft.com/office/officeart/2005/8/layout/vList5"/>
    <dgm:cxn modelId="{BFE54169-EC7F-45EE-8D91-C86B7A25ED07}" type="presParOf" srcId="{2E640F17-B4F7-42CF-8D8F-4EF3BC2752D5}" destId="{F1261701-EDDD-4E3E-92D2-7F9AAD2473B9}" srcOrd="0" destOrd="0" presId="urn:microsoft.com/office/officeart/2005/8/layout/vList5"/>
    <dgm:cxn modelId="{1AB1A4BA-FCDC-4C44-B566-7424A592E54F}" type="presParOf" srcId="{F1261701-EDDD-4E3E-92D2-7F9AAD2473B9}" destId="{69B50EFC-0DEA-440F-A673-226D0B4BD31A}" srcOrd="0" destOrd="0" presId="urn:microsoft.com/office/officeart/2005/8/layout/vList5"/>
    <dgm:cxn modelId="{CACDE0FA-3E80-4D35-B3BD-AC3CE7C76474}" type="presParOf" srcId="{F1261701-EDDD-4E3E-92D2-7F9AAD2473B9}" destId="{0C45C5B2-5C25-4F2A-9945-DD48C6BD52ED}" srcOrd="1" destOrd="0" presId="urn:microsoft.com/office/officeart/2005/8/layout/vList5"/>
    <dgm:cxn modelId="{199C8D06-1526-4376-A1F1-30D55F81AE05}" type="presParOf" srcId="{2E640F17-B4F7-42CF-8D8F-4EF3BC2752D5}" destId="{E298D0DC-D197-44AA-B98F-12B972B3AADF}" srcOrd="1" destOrd="0" presId="urn:microsoft.com/office/officeart/2005/8/layout/vList5"/>
    <dgm:cxn modelId="{6371150C-9520-4F53-8508-08F217C125D5}" type="presParOf" srcId="{2E640F17-B4F7-42CF-8D8F-4EF3BC2752D5}" destId="{21650324-0529-4A96-931C-503B3B33385E}" srcOrd="2" destOrd="0" presId="urn:microsoft.com/office/officeart/2005/8/layout/vList5"/>
    <dgm:cxn modelId="{672272EF-6EBC-4747-BB4F-8E23EB6B3B14}" type="presParOf" srcId="{21650324-0529-4A96-931C-503B3B33385E}" destId="{770FDD12-C784-41F6-9FDA-878F7321CFB0}" srcOrd="0" destOrd="0" presId="urn:microsoft.com/office/officeart/2005/8/layout/vList5"/>
    <dgm:cxn modelId="{118E1F97-AAAD-46BB-9FC8-A3A76DD60BDA}" type="presParOf" srcId="{21650324-0529-4A96-931C-503B3B33385E}" destId="{B47F0B94-7AAA-4880-9379-3894F17440AB}" srcOrd="1" destOrd="0" presId="urn:microsoft.com/office/officeart/2005/8/layout/vList5"/>
    <dgm:cxn modelId="{7A654FBA-EEE3-49F6-AEAE-977F04E3BB02}" type="presParOf" srcId="{2E640F17-B4F7-42CF-8D8F-4EF3BC2752D5}" destId="{1DDA8C09-D2BE-4DD7-90FA-D32F1F976122}" srcOrd="3" destOrd="0" presId="urn:microsoft.com/office/officeart/2005/8/layout/vList5"/>
    <dgm:cxn modelId="{647C81A9-5961-4CA5-9295-B40F0307AEFB}" type="presParOf" srcId="{2E640F17-B4F7-42CF-8D8F-4EF3BC2752D5}" destId="{A6D3391A-E8E9-4EE2-BFCE-1DEB13EE7CAD}" srcOrd="4" destOrd="0" presId="urn:microsoft.com/office/officeart/2005/8/layout/vList5"/>
    <dgm:cxn modelId="{9B7A5B6A-3684-43F5-9D7B-639068CBD2A6}" type="presParOf" srcId="{A6D3391A-E8E9-4EE2-BFCE-1DEB13EE7CAD}" destId="{BFAB97B4-8DC5-42DA-9069-9A68DC9A1960}" srcOrd="0" destOrd="0" presId="urn:microsoft.com/office/officeart/2005/8/layout/vList5"/>
    <dgm:cxn modelId="{2F828963-06A4-45E1-83A0-51B6541F8CEF}" type="presParOf" srcId="{A6D3391A-E8E9-4EE2-BFCE-1DEB13EE7CAD}" destId="{25045B27-11FA-490D-9DC8-F34D04619AAA}" srcOrd="1" destOrd="0" presId="urn:microsoft.com/office/officeart/2005/8/layout/vList5"/>
    <dgm:cxn modelId="{4A065858-C6A8-4B06-B234-8A1B1CFEA54E}" type="presParOf" srcId="{2E640F17-B4F7-42CF-8D8F-4EF3BC2752D5}" destId="{C186C9D5-8338-4DC3-8170-89F4E63DA428}" srcOrd="5" destOrd="0" presId="urn:microsoft.com/office/officeart/2005/8/layout/vList5"/>
    <dgm:cxn modelId="{4B5E103D-7BEA-44EA-BD37-78BA4EAC205A}" type="presParOf" srcId="{2E640F17-B4F7-42CF-8D8F-4EF3BC2752D5}" destId="{48B70CE4-601F-4517-8984-9A08C849C334}" srcOrd="6" destOrd="0" presId="urn:microsoft.com/office/officeart/2005/8/layout/vList5"/>
    <dgm:cxn modelId="{F7213C34-236A-44EA-8325-69BED46A77A3}" type="presParOf" srcId="{48B70CE4-601F-4517-8984-9A08C849C334}" destId="{67414350-8944-40F6-9304-41E9D4922B12}" srcOrd="0" destOrd="0" presId="urn:microsoft.com/office/officeart/2005/8/layout/vList5"/>
    <dgm:cxn modelId="{6A7791EC-3C73-4019-B43F-003D2D29C4CA}" type="presParOf" srcId="{48B70CE4-601F-4517-8984-9A08C849C334}" destId="{E5ABA78C-43F5-46D1-900B-641BAC3929A2}" srcOrd="1" destOrd="0" presId="urn:microsoft.com/office/officeart/2005/8/layout/vList5"/>
    <dgm:cxn modelId="{09CAA262-EF6C-4991-AFBE-50DEC448FAA5}" type="presParOf" srcId="{2E640F17-B4F7-42CF-8D8F-4EF3BC2752D5}" destId="{EAC8107D-A2C3-4526-B2A9-C75A3BD547A5}" srcOrd="7" destOrd="0" presId="urn:microsoft.com/office/officeart/2005/8/layout/vList5"/>
    <dgm:cxn modelId="{ABB3D463-8819-429F-8E09-4998B5C57A88}" type="presParOf" srcId="{2E640F17-B4F7-42CF-8D8F-4EF3BC2752D5}" destId="{6F1C6B4E-C6E3-4F29-B371-9F3FDC365C58}" srcOrd="8" destOrd="0" presId="urn:microsoft.com/office/officeart/2005/8/layout/vList5"/>
    <dgm:cxn modelId="{7124CDD6-2617-4D1B-A635-A2BA53A3A9B7}" type="presParOf" srcId="{6F1C6B4E-C6E3-4F29-B371-9F3FDC365C58}" destId="{D50E3560-45D2-46B6-9308-A6D91193D935}" srcOrd="0" destOrd="0" presId="urn:microsoft.com/office/officeart/2005/8/layout/vList5"/>
    <dgm:cxn modelId="{B4294C7B-F349-4042-826D-20FD2A4A601D}" type="presParOf" srcId="{6F1C6B4E-C6E3-4F29-B371-9F3FDC365C58}" destId="{F0DE114C-6FA0-4272-82D9-4D49139C47F9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BCEACC-7DFA-4324-9E9D-AF171138345E}" type="doc">
      <dgm:prSet loTypeId="urn:microsoft.com/office/officeart/2005/8/layout/lProcess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40C334A-0219-4F0A-8B47-F238AE373289}">
      <dgm:prSet phldrT="[Текст]"/>
      <dgm:spPr/>
      <dgm:t>
        <a:bodyPr/>
        <a:lstStyle/>
        <a:p>
          <a:r>
            <a:rPr lang="ru-RU" dirty="0" smtClean="0"/>
            <a:t>Март-июнь 1953</a:t>
          </a:r>
          <a:endParaRPr lang="ru-RU" dirty="0"/>
        </a:p>
      </dgm:t>
    </dgm:pt>
    <dgm:pt modelId="{165804A8-D33B-4E39-BE44-F671FC55A57A}" type="parTrans" cxnId="{7FFC2DD7-94B3-4DB6-9192-22A27E073EDF}">
      <dgm:prSet/>
      <dgm:spPr/>
      <dgm:t>
        <a:bodyPr/>
        <a:lstStyle/>
        <a:p>
          <a:endParaRPr lang="ru-RU"/>
        </a:p>
      </dgm:t>
    </dgm:pt>
    <dgm:pt modelId="{121C37AF-351C-43BA-BEAE-97BF0E2F7B02}" type="sibTrans" cxnId="{7FFC2DD7-94B3-4DB6-9192-22A27E073EDF}">
      <dgm:prSet/>
      <dgm:spPr/>
      <dgm:t>
        <a:bodyPr/>
        <a:lstStyle/>
        <a:p>
          <a:endParaRPr lang="ru-RU"/>
        </a:p>
      </dgm:t>
    </dgm:pt>
    <dgm:pt modelId="{A9E159B6-A9D4-427D-A79D-35477CCD214C}">
      <dgm:prSet phldrT="[Текст]"/>
      <dgm:spPr/>
      <dgm:t>
        <a:bodyPr/>
        <a:lstStyle/>
        <a:p>
          <a:r>
            <a:rPr lang="ru-RU" dirty="0" smtClean="0"/>
            <a:t>Союз Маленкова и Хрущева против Берии, который выступал за передачу полномочий партии государству</a:t>
          </a:r>
          <a:endParaRPr lang="ru-RU" dirty="0"/>
        </a:p>
      </dgm:t>
    </dgm:pt>
    <dgm:pt modelId="{C13FE95B-8DD9-4AFD-B24F-C8B0B63DFEC4}" type="parTrans" cxnId="{687682E1-60A7-4BE7-835F-A8BD6A7C8D8B}">
      <dgm:prSet/>
      <dgm:spPr/>
      <dgm:t>
        <a:bodyPr/>
        <a:lstStyle/>
        <a:p>
          <a:endParaRPr lang="ru-RU"/>
        </a:p>
      </dgm:t>
    </dgm:pt>
    <dgm:pt modelId="{D6D137AA-5B34-4958-89C4-2E8B70E9D222}" type="sibTrans" cxnId="{687682E1-60A7-4BE7-835F-A8BD6A7C8D8B}">
      <dgm:prSet/>
      <dgm:spPr/>
      <dgm:t>
        <a:bodyPr/>
        <a:lstStyle/>
        <a:p>
          <a:endParaRPr lang="ru-RU"/>
        </a:p>
      </dgm:t>
    </dgm:pt>
    <dgm:pt modelId="{AAE2AE1E-ACF5-4307-B9CD-C699867817AB}">
      <dgm:prSet phldrT="[Текст]"/>
      <dgm:spPr/>
      <dgm:t>
        <a:bodyPr/>
        <a:lstStyle/>
        <a:p>
          <a:r>
            <a:rPr lang="ru-RU" b="1" dirty="0" smtClean="0"/>
            <a:t>Итог:</a:t>
          </a:r>
          <a:r>
            <a:rPr lang="ru-RU" dirty="0" smtClean="0"/>
            <a:t> Берия арестован, объявлен «заговорщиком», снят со всех постов, расстрелян</a:t>
          </a:r>
          <a:endParaRPr lang="ru-RU" dirty="0"/>
        </a:p>
      </dgm:t>
    </dgm:pt>
    <dgm:pt modelId="{85CE7D94-97FC-4294-85D7-8EF218AC0CDA}" type="parTrans" cxnId="{71F2F051-EF13-4D95-9F88-9D0D985B91E6}">
      <dgm:prSet/>
      <dgm:spPr/>
      <dgm:t>
        <a:bodyPr/>
        <a:lstStyle/>
        <a:p>
          <a:endParaRPr lang="ru-RU"/>
        </a:p>
      </dgm:t>
    </dgm:pt>
    <dgm:pt modelId="{1D003087-1E08-4B47-BA93-58486530678F}" type="sibTrans" cxnId="{71F2F051-EF13-4D95-9F88-9D0D985B91E6}">
      <dgm:prSet/>
      <dgm:spPr/>
      <dgm:t>
        <a:bodyPr/>
        <a:lstStyle/>
        <a:p>
          <a:endParaRPr lang="ru-RU"/>
        </a:p>
      </dgm:t>
    </dgm:pt>
    <dgm:pt modelId="{CBE74551-74CB-4C8D-8C94-6FD662E4415D}">
      <dgm:prSet phldrT="[Текст]"/>
      <dgm:spPr/>
      <dgm:t>
        <a:bodyPr/>
        <a:lstStyle/>
        <a:p>
          <a:r>
            <a:rPr lang="ru-RU" dirty="0" smtClean="0"/>
            <a:t>Лето 1953-февраль 1955</a:t>
          </a:r>
          <a:endParaRPr lang="ru-RU" dirty="0"/>
        </a:p>
      </dgm:t>
    </dgm:pt>
    <dgm:pt modelId="{6DDA9F69-71F9-4B6F-B881-63F1A760BFB4}" type="parTrans" cxnId="{7A4A7D82-75AF-4CEA-AD4B-A9CC7D36349D}">
      <dgm:prSet/>
      <dgm:spPr/>
      <dgm:t>
        <a:bodyPr/>
        <a:lstStyle/>
        <a:p>
          <a:endParaRPr lang="ru-RU"/>
        </a:p>
      </dgm:t>
    </dgm:pt>
    <dgm:pt modelId="{3DF0CBB8-C85A-4D21-AF11-6E588955C135}" type="sibTrans" cxnId="{7A4A7D82-75AF-4CEA-AD4B-A9CC7D36349D}">
      <dgm:prSet/>
      <dgm:spPr/>
      <dgm:t>
        <a:bodyPr/>
        <a:lstStyle/>
        <a:p>
          <a:endParaRPr lang="ru-RU"/>
        </a:p>
      </dgm:t>
    </dgm:pt>
    <dgm:pt modelId="{48E5B8D3-C32E-4CAE-B268-CAC82127065C}">
      <dgm:prSet phldrT="[Текст]"/>
      <dgm:spPr/>
      <dgm:t>
        <a:bodyPr/>
        <a:lstStyle/>
        <a:p>
          <a:r>
            <a:rPr lang="ru-RU" dirty="0" smtClean="0"/>
            <a:t>Борьба Хрущева и Маленкова. Для его дискредитации Хрущев использовал его участие в «делах»</a:t>
          </a:r>
          <a:endParaRPr lang="ru-RU" dirty="0"/>
        </a:p>
      </dgm:t>
    </dgm:pt>
    <dgm:pt modelId="{06B1FE25-F82D-451C-84F5-197334465AB0}" type="parTrans" cxnId="{BDE2FCF0-0849-44E2-81D5-627A537E8599}">
      <dgm:prSet/>
      <dgm:spPr/>
      <dgm:t>
        <a:bodyPr/>
        <a:lstStyle/>
        <a:p>
          <a:endParaRPr lang="ru-RU"/>
        </a:p>
      </dgm:t>
    </dgm:pt>
    <dgm:pt modelId="{87880A58-A4F9-47C7-ADBC-FA9A0B593A57}" type="sibTrans" cxnId="{BDE2FCF0-0849-44E2-81D5-627A537E8599}">
      <dgm:prSet/>
      <dgm:spPr/>
      <dgm:t>
        <a:bodyPr/>
        <a:lstStyle/>
        <a:p>
          <a:endParaRPr lang="ru-RU"/>
        </a:p>
      </dgm:t>
    </dgm:pt>
    <dgm:pt modelId="{8FEC8871-B871-4F53-AEB0-6ECF7D083611}">
      <dgm:prSet phldrT="[Текст]"/>
      <dgm:spPr/>
      <dgm:t>
        <a:bodyPr/>
        <a:lstStyle/>
        <a:p>
          <a:r>
            <a:rPr lang="ru-RU" b="1" dirty="0" smtClean="0"/>
            <a:t>Итог:</a:t>
          </a:r>
          <a:r>
            <a:rPr lang="ru-RU" dirty="0" smtClean="0"/>
            <a:t> Маленков ушел в отставку. Председателем Совета Министров стал  Булганин Н.А.</a:t>
          </a:r>
          <a:endParaRPr lang="ru-RU" dirty="0"/>
        </a:p>
      </dgm:t>
    </dgm:pt>
    <dgm:pt modelId="{84E3E9FC-7E97-4242-B44E-D67CD1523091}" type="parTrans" cxnId="{CAD832E6-3B2A-4AEB-ACB3-C22020B0C367}">
      <dgm:prSet/>
      <dgm:spPr/>
      <dgm:t>
        <a:bodyPr/>
        <a:lstStyle/>
        <a:p>
          <a:endParaRPr lang="ru-RU"/>
        </a:p>
      </dgm:t>
    </dgm:pt>
    <dgm:pt modelId="{6B6B88B9-5631-4EFD-9B13-B4676796A9C3}" type="sibTrans" cxnId="{CAD832E6-3B2A-4AEB-ACB3-C22020B0C367}">
      <dgm:prSet/>
      <dgm:spPr/>
      <dgm:t>
        <a:bodyPr/>
        <a:lstStyle/>
        <a:p>
          <a:endParaRPr lang="ru-RU"/>
        </a:p>
      </dgm:t>
    </dgm:pt>
    <dgm:pt modelId="{FED36617-D749-4FDD-AEE8-D8E903025FC8}">
      <dgm:prSet phldrT="[Текст]"/>
      <dgm:spPr/>
      <dgm:t>
        <a:bodyPr/>
        <a:lstStyle/>
        <a:p>
          <a:r>
            <a:rPr lang="ru-RU" dirty="0" smtClean="0"/>
            <a:t>Февраль 1955-март 1958</a:t>
          </a:r>
          <a:endParaRPr lang="ru-RU" dirty="0"/>
        </a:p>
      </dgm:t>
    </dgm:pt>
    <dgm:pt modelId="{ED7E3D3A-2877-4251-B1C1-603263E1D9DD}" type="parTrans" cxnId="{27DB6961-EC59-4EF9-8523-073CB138798C}">
      <dgm:prSet/>
      <dgm:spPr/>
      <dgm:t>
        <a:bodyPr/>
        <a:lstStyle/>
        <a:p>
          <a:endParaRPr lang="ru-RU"/>
        </a:p>
      </dgm:t>
    </dgm:pt>
    <dgm:pt modelId="{F666A0C4-ED79-4808-B3B5-A7960A4188A5}" type="sibTrans" cxnId="{27DB6961-EC59-4EF9-8523-073CB138798C}">
      <dgm:prSet/>
      <dgm:spPr/>
      <dgm:t>
        <a:bodyPr/>
        <a:lstStyle/>
        <a:p>
          <a:endParaRPr lang="ru-RU"/>
        </a:p>
      </dgm:t>
    </dgm:pt>
    <dgm:pt modelId="{E9724AAF-4520-4619-B3E3-F12EA484E038}">
      <dgm:prSet phldrT="[Текст]"/>
      <dgm:spPr/>
      <dgm:t>
        <a:bodyPr/>
        <a:lstStyle/>
        <a:p>
          <a:r>
            <a:rPr lang="ru-RU" dirty="0" smtClean="0"/>
            <a:t>Попытка сместить Хрущева с поста Первого секретаря. Хрущев одержал победу, используя поддержку Жукова</a:t>
          </a:r>
          <a:endParaRPr lang="ru-RU" dirty="0"/>
        </a:p>
      </dgm:t>
    </dgm:pt>
    <dgm:pt modelId="{6FCB700F-C3B2-49EA-B7CD-D1B8EA4079C9}" type="parTrans" cxnId="{C70F5C55-5C3F-451A-832B-6033CCBC5588}">
      <dgm:prSet/>
      <dgm:spPr/>
      <dgm:t>
        <a:bodyPr/>
        <a:lstStyle/>
        <a:p>
          <a:endParaRPr lang="ru-RU"/>
        </a:p>
      </dgm:t>
    </dgm:pt>
    <dgm:pt modelId="{3BE6DFB7-9F00-431F-A977-31FA1888B3CA}" type="sibTrans" cxnId="{C70F5C55-5C3F-451A-832B-6033CCBC5588}">
      <dgm:prSet/>
      <dgm:spPr/>
      <dgm:t>
        <a:bodyPr/>
        <a:lstStyle/>
        <a:p>
          <a:endParaRPr lang="ru-RU"/>
        </a:p>
      </dgm:t>
    </dgm:pt>
    <dgm:pt modelId="{B7CFB7C5-58B3-48A1-97FB-062837AD4F4C}">
      <dgm:prSet phldrT="[Текст]"/>
      <dgm:spPr/>
      <dgm:t>
        <a:bodyPr/>
        <a:lstStyle/>
        <a:p>
          <a:r>
            <a:rPr lang="ru-RU" b="1" dirty="0" smtClean="0"/>
            <a:t>Итог:</a:t>
          </a:r>
          <a:r>
            <a:rPr lang="ru-RU" dirty="0" smtClean="0"/>
            <a:t> противники исключены из партии, Булганин смешен,  этот пост занял Хрущев</a:t>
          </a:r>
          <a:endParaRPr lang="ru-RU" dirty="0"/>
        </a:p>
      </dgm:t>
    </dgm:pt>
    <dgm:pt modelId="{50556BC5-0601-4375-B8DE-0C41F226BFD2}" type="parTrans" cxnId="{7A31BFD7-7BA6-427C-8673-0C78304B600C}">
      <dgm:prSet/>
      <dgm:spPr/>
      <dgm:t>
        <a:bodyPr/>
        <a:lstStyle/>
        <a:p>
          <a:endParaRPr lang="ru-RU"/>
        </a:p>
      </dgm:t>
    </dgm:pt>
    <dgm:pt modelId="{278C5C95-13CD-435D-A41C-C53FECE375CE}" type="sibTrans" cxnId="{7A31BFD7-7BA6-427C-8673-0C78304B600C}">
      <dgm:prSet/>
      <dgm:spPr/>
      <dgm:t>
        <a:bodyPr/>
        <a:lstStyle/>
        <a:p>
          <a:endParaRPr lang="ru-RU"/>
        </a:p>
      </dgm:t>
    </dgm:pt>
    <dgm:pt modelId="{956142E0-8408-4B40-A690-C8F85D349CB6}" type="pres">
      <dgm:prSet presAssocID="{C5BCEACC-7DFA-4324-9E9D-AF171138345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823863-C634-423D-AD41-A1B04AB85479}" type="pres">
      <dgm:prSet presAssocID="{740C334A-0219-4F0A-8B47-F238AE373289}" presName="compNode" presStyleCnt="0"/>
      <dgm:spPr/>
    </dgm:pt>
    <dgm:pt modelId="{449ADBD5-DE42-470C-AA8F-986C2371B35C}" type="pres">
      <dgm:prSet presAssocID="{740C334A-0219-4F0A-8B47-F238AE373289}" presName="aNode" presStyleLbl="bgShp" presStyleIdx="0" presStyleCnt="3"/>
      <dgm:spPr/>
      <dgm:t>
        <a:bodyPr/>
        <a:lstStyle/>
        <a:p>
          <a:endParaRPr lang="ru-RU"/>
        </a:p>
      </dgm:t>
    </dgm:pt>
    <dgm:pt modelId="{35E2E9D8-BEEF-487E-B6F5-7294C887FF80}" type="pres">
      <dgm:prSet presAssocID="{740C334A-0219-4F0A-8B47-F238AE373289}" presName="textNode" presStyleLbl="bgShp" presStyleIdx="0" presStyleCnt="3"/>
      <dgm:spPr/>
      <dgm:t>
        <a:bodyPr/>
        <a:lstStyle/>
        <a:p>
          <a:endParaRPr lang="ru-RU"/>
        </a:p>
      </dgm:t>
    </dgm:pt>
    <dgm:pt modelId="{D92AE56E-2546-4F6C-8C92-EFD90FD8085E}" type="pres">
      <dgm:prSet presAssocID="{740C334A-0219-4F0A-8B47-F238AE373289}" presName="compChildNode" presStyleCnt="0"/>
      <dgm:spPr/>
    </dgm:pt>
    <dgm:pt modelId="{68957013-E323-4D2F-A154-42C9E587A182}" type="pres">
      <dgm:prSet presAssocID="{740C334A-0219-4F0A-8B47-F238AE373289}" presName="theInnerList" presStyleCnt="0"/>
      <dgm:spPr/>
    </dgm:pt>
    <dgm:pt modelId="{818CE751-012A-4CAC-9C1B-B32EE2571B05}" type="pres">
      <dgm:prSet presAssocID="{A9E159B6-A9D4-427D-A79D-35477CCD214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24D23-1EA4-4216-94FE-7A8B9046317D}" type="pres">
      <dgm:prSet presAssocID="{A9E159B6-A9D4-427D-A79D-35477CCD214C}" presName="aSpace2" presStyleCnt="0"/>
      <dgm:spPr/>
    </dgm:pt>
    <dgm:pt modelId="{C0EB04F1-4E43-401D-841F-567BC8A7F657}" type="pres">
      <dgm:prSet presAssocID="{AAE2AE1E-ACF5-4307-B9CD-C699867817A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A5A51-17C5-4678-A001-A9B9F056DE39}" type="pres">
      <dgm:prSet presAssocID="{740C334A-0219-4F0A-8B47-F238AE373289}" presName="aSpace" presStyleCnt="0"/>
      <dgm:spPr/>
    </dgm:pt>
    <dgm:pt modelId="{5FC93539-FD44-416A-9E50-642EAA5EE265}" type="pres">
      <dgm:prSet presAssocID="{CBE74551-74CB-4C8D-8C94-6FD662E4415D}" presName="compNode" presStyleCnt="0"/>
      <dgm:spPr/>
    </dgm:pt>
    <dgm:pt modelId="{ECD7E376-7DE3-454B-89DC-6142DB44F95D}" type="pres">
      <dgm:prSet presAssocID="{CBE74551-74CB-4C8D-8C94-6FD662E4415D}" presName="aNode" presStyleLbl="bgShp" presStyleIdx="1" presStyleCnt="3"/>
      <dgm:spPr/>
      <dgm:t>
        <a:bodyPr/>
        <a:lstStyle/>
        <a:p>
          <a:endParaRPr lang="ru-RU"/>
        </a:p>
      </dgm:t>
    </dgm:pt>
    <dgm:pt modelId="{411B4FF5-A1B8-4DE6-A6AF-9CF51AE4D6E7}" type="pres">
      <dgm:prSet presAssocID="{CBE74551-74CB-4C8D-8C94-6FD662E4415D}" presName="textNode" presStyleLbl="bgShp" presStyleIdx="1" presStyleCnt="3"/>
      <dgm:spPr/>
      <dgm:t>
        <a:bodyPr/>
        <a:lstStyle/>
        <a:p>
          <a:endParaRPr lang="ru-RU"/>
        </a:p>
      </dgm:t>
    </dgm:pt>
    <dgm:pt modelId="{8ADAEBF0-2D52-443A-AD9B-3044B1120785}" type="pres">
      <dgm:prSet presAssocID="{CBE74551-74CB-4C8D-8C94-6FD662E4415D}" presName="compChildNode" presStyleCnt="0"/>
      <dgm:spPr/>
    </dgm:pt>
    <dgm:pt modelId="{5C9FF2C1-2254-4BEA-9C60-BDA863211729}" type="pres">
      <dgm:prSet presAssocID="{CBE74551-74CB-4C8D-8C94-6FD662E4415D}" presName="theInnerList" presStyleCnt="0"/>
      <dgm:spPr/>
    </dgm:pt>
    <dgm:pt modelId="{93C133C8-A820-4E90-8B07-8148D56ECB8C}" type="pres">
      <dgm:prSet presAssocID="{48E5B8D3-C32E-4CAE-B268-CAC82127065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6EDA8-EE2E-4CF8-87E0-AC838A354A0F}" type="pres">
      <dgm:prSet presAssocID="{48E5B8D3-C32E-4CAE-B268-CAC82127065C}" presName="aSpace2" presStyleCnt="0"/>
      <dgm:spPr/>
    </dgm:pt>
    <dgm:pt modelId="{3B0E59E8-3226-4FF6-8612-D5761F1BBBF1}" type="pres">
      <dgm:prSet presAssocID="{8FEC8871-B871-4F53-AEB0-6ECF7D08361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C7014-D5B1-4B29-A7E0-14CC28434BE1}" type="pres">
      <dgm:prSet presAssocID="{CBE74551-74CB-4C8D-8C94-6FD662E4415D}" presName="aSpace" presStyleCnt="0"/>
      <dgm:spPr/>
    </dgm:pt>
    <dgm:pt modelId="{5D8B4AE3-B221-4276-9BAE-1224003F9392}" type="pres">
      <dgm:prSet presAssocID="{FED36617-D749-4FDD-AEE8-D8E903025FC8}" presName="compNode" presStyleCnt="0"/>
      <dgm:spPr/>
    </dgm:pt>
    <dgm:pt modelId="{E7078E59-8996-4F75-8A7A-447FBB6EB25B}" type="pres">
      <dgm:prSet presAssocID="{FED36617-D749-4FDD-AEE8-D8E903025FC8}" presName="aNode" presStyleLbl="bgShp" presStyleIdx="2" presStyleCnt="3"/>
      <dgm:spPr/>
      <dgm:t>
        <a:bodyPr/>
        <a:lstStyle/>
        <a:p>
          <a:endParaRPr lang="ru-RU"/>
        </a:p>
      </dgm:t>
    </dgm:pt>
    <dgm:pt modelId="{040D753A-AF04-471B-8587-B95F2B1C7092}" type="pres">
      <dgm:prSet presAssocID="{FED36617-D749-4FDD-AEE8-D8E903025FC8}" presName="textNode" presStyleLbl="bgShp" presStyleIdx="2" presStyleCnt="3"/>
      <dgm:spPr/>
      <dgm:t>
        <a:bodyPr/>
        <a:lstStyle/>
        <a:p>
          <a:endParaRPr lang="ru-RU"/>
        </a:p>
      </dgm:t>
    </dgm:pt>
    <dgm:pt modelId="{C5DD034C-8D28-4540-A9A2-F578924CF30A}" type="pres">
      <dgm:prSet presAssocID="{FED36617-D749-4FDD-AEE8-D8E903025FC8}" presName="compChildNode" presStyleCnt="0"/>
      <dgm:spPr/>
    </dgm:pt>
    <dgm:pt modelId="{C9733DC8-0CC8-42D2-BDB0-7FE07B253392}" type="pres">
      <dgm:prSet presAssocID="{FED36617-D749-4FDD-AEE8-D8E903025FC8}" presName="theInnerList" presStyleCnt="0"/>
      <dgm:spPr/>
    </dgm:pt>
    <dgm:pt modelId="{C478DAA8-8654-4E95-9BB1-355680E3C629}" type="pres">
      <dgm:prSet presAssocID="{E9724AAF-4520-4619-B3E3-F12EA484E03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7D07E-C1D6-47AC-A4F1-A56C36D0F694}" type="pres">
      <dgm:prSet presAssocID="{E9724AAF-4520-4619-B3E3-F12EA484E038}" presName="aSpace2" presStyleCnt="0"/>
      <dgm:spPr/>
    </dgm:pt>
    <dgm:pt modelId="{121B362F-AD84-4845-86E0-8C3EB4BDF3B9}" type="pres">
      <dgm:prSet presAssocID="{B7CFB7C5-58B3-48A1-97FB-062837AD4F4C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7DF58B-2C07-47B7-BA86-9A2E4D662DAE}" type="presOf" srcId="{740C334A-0219-4F0A-8B47-F238AE373289}" destId="{449ADBD5-DE42-470C-AA8F-986C2371B35C}" srcOrd="0" destOrd="0" presId="urn:microsoft.com/office/officeart/2005/8/layout/lProcess2"/>
    <dgm:cxn modelId="{CAD832E6-3B2A-4AEB-ACB3-C22020B0C367}" srcId="{CBE74551-74CB-4C8D-8C94-6FD662E4415D}" destId="{8FEC8871-B871-4F53-AEB0-6ECF7D083611}" srcOrd="1" destOrd="0" parTransId="{84E3E9FC-7E97-4242-B44E-D67CD1523091}" sibTransId="{6B6B88B9-5631-4EFD-9B13-B4676796A9C3}"/>
    <dgm:cxn modelId="{27DB6961-EC59-4EF9-8523-073CB138798C}" srcId="{C5BCEACC-7DFA-4324-9E9D-AF171138345E}" destId="{FED36617-D749-4FDD-AEE8-D8E903025FC8}" srcOrd="2" destOrd="0" parTransId="{ED7E3D3A-2877-4251-B1C1-603263E1D9DD}" sibTransId="{F666A0C4-ED79-4808-B3B5-A7960A4188A5}"/>
    <dgm:cxn modelId="{548836EC-73EA-46B6-97DF-E3A9837EA857}" type="presOf" srcId="{C5BCEACC-7DFA-4324-9E9D-AF171138345E}" destId="{956142E0-8408-4B40-A690-C8F85D349CB6}" srcOrd="0" destOrd="0" presId="urn:microsoft.com/office/officeart/2005/8/layout/lProcess2"/>
    <dgm:cxn modelId="{E603DDCE-B038-4849-80B1-E2ADFFE08BB5}" type="presOf" srcId="{CBE74551-74CB-4C8D-8C94-6FD662E4415D}" destId="{411B4FF5-A1B8-4DE6-A6AF-9CF51AE4D6E7}" srcOrd="1" destOrd="0" presId="urn:microsoft.com/office/officeart/2005/8/layout/lProcess2"/>
    <dgm:cxn modelId="{08240A3C-2E6E-4AF0-8B01-29697473D395}" type="presOf" srcId="{FED36617-D749-4FDD-AEE8-D8E903025FC8}" destId="{E7078E59-8996-4F75-8A7A-447FBB6EB25B}" srcOrd="0" destOrd="0" presId="urn:microsoft.com/office/officeart/2005/8/layout/lProcess2"/>
    <dgm:cxn modelId="{6BC7E7C3-4870-47CA-8413-6900D6B0ECBF}" type="presOf" srcId="{CBE74551-74CB-4C8D-8C94-6FD662E4415D}" destId="{ECD7E376-7DE3-454B-89DC-6142DB44F95D}" srcOrd="0" destOrd="0" presId="urn:microsoft.com/office/officeart/2005/8/layout/lProcess2"/>
    <dgm:cxn modelId="{5A13F57B-7CEF-4F5F-96D5-2BE5649928F6}" type="presOf" srcId="{A9E159B6-A9D4-427D-A79D-35477CCD214C}" destId="{818CE751-012A-4CAC-9C1B-B32EE2571B05}" srcOrd="0" destOrd="0" presId="urn:microsoft.com/office/officeart/2005/8/layout/lProcess2"/>
    <dgm:cxn modelId="{C70F5C55-5C3F-451A-832B-6033CCBC5588}" srcId="{FED36617-D749-4FDD-AEE8-D8E903025FC8}" destId="{E9724AAF-4520-4619-B3E3-F12EA484E038}" srcOrd="0" destOrd="0" parTransId="{6FCB700F-C3B2-49EA-B7CD-D1B8EA4079C9}" sibTransId="{3BE6DFB7-9F00-431F-A977-31FA1888B3CA}"/>
    <dgm:cxn modelId="{71F2F051-EF13-4D95-9F88-9D0D985B91E6}" srcId="{740C334A-0219-4F0A-8B47-F238AE373289}" destId="{AAE2AE1E-ACF5-4307-B9CD-C699867817AB}" srcOrd="1" destOrd="0" parTransId="{85CE7D94-97FC-4294-85D7-8EF218AC0CDA}" sibTransId="{1D003087-1E08-4B47-BA93-58486530678F}"/>
    <dgm:cxn modelId="{A5C958EE-A8A1-4F0F-A504-1E558D55351F}" type="presOf" srcId="{B7CFB7C5-58B3-48A1-97FB-062837AD4F4C}" destId="{121B362F-AD84-4845-86E0-8C3EB4BDF3B9}" srcOrd="0" destOrd="0" presId="urn:microsoft.com/office/officeart/2005/8/layout/lProcess2"/>
    <dgm:cxn modelId="{687682E1-60A7-4BE7-835F-A8BD6A7C8D8B}" srcId="{740C334A-0219-4F0A-8B47-F238AE373289}" destId="{A9E159B6-A9D4-427D-A79D-35477CCD214C}" srcOrd="0" destOrd="0" parTransId="{C13FE95B-8DD9-4AFD-B24F-C8B0B63DFEC4}" sibTransId="{D6D137AA-5B34-4958-89C4-2E8B70E9D222}"/>
    <dgm:cxn modelId="{271C3615-BDC9-4A22-856C-0C7363B7EB0D}" type="presOf" srcId="{E9724AAF-4520-4619-B3E3-F12EA484E038}" destId="{C478DAA8-8654-4E95-9BB1-355680E3C629}" srcOrd="0" destOrd="0" presId="urn:microsoft.com/office/officeart/2005/8/layout/lProcess2"/>
    <dgm:cxn modelId="{7A4A7D82-75AF-4CEA-AD4B-A9CC7D36349D}" srcId="{C5BCEACC-7DFA-4324-9E9D-AF171138345E}" destId="{CBE74551-74CB-4C8D-8C94-6FD662E4415D}" srcOrd="1" destOrd="0" parTransId="{6DDA9F69-71F9-4B6F-B881-63F1A760BFB4}" sibTransId="{3DF0CBB8-C85A-4D21-AF11-6E588955C135}"/>
    <dgm:cxn modelId="{7FFC2DD7-94B3-4DB6-9192-22A27E073EDF}" srcId="{C5BCEACC-7DFA-4324-9E9D-AF171138345E}" destId="{740C334A-0219-4F0A-8B47-F238AE373289}" srcOrd="0" destOrd="0" parTransId="{165804A8-D33B-4E39-BE44-F671FC55A57A}" sibTransId="{121C37AF-351C-43BA-BEAE-97BF0E2F7B02}"/>
    <dgm:cxn modelId="{FF989FEE-09F5-448F-8C1A-F71625D1C74B}" type="presOf" srcId="{AAE2AE1E-ACF5-4307-B9CD-C699867817AB}" destId="{C0EB04F1-4E43-401D-841F-567BC8A7F657}" srcOrd="0" destOrd="0" presId="urn:microsoft.com/office/officeart/2005/8/layout/lProcess2"/>
    <dgm:cxn modelId="{2AF264BF-4B0F-4ACC-ABE5-53625769526B}" type="presOf" srcId="{FED36617-D749-4FDD-AEE8-D8E903025FC8}" destId="{040D753A-AF04-471B-8587-B95F2B1C7092}" srcOrd="1" destOrd="0" presId="urn:microsoft.com/office/officeart/2005/8/layout/lProcess2"/>
    <dgm:cxn modelId="{D1818CDB-9914-4A60-95C6-AA18AB29C902}" type="presOf" srcId="{48E5B8D3-C32E-4CAE-B268-CAC82127065C}" destId="{93C133C8-A820-4E90-8B07-8148D56ECB8C}" srcOrd="0" destOrd="0" presId="urn:microsoft.com/office/officeart/2005/8/layout/lProcess2"/>
    <dgm:cxn modelId="{DDCEC2C0-508D-4C20-934C-5ECB1A8CEDC6}" type="presOf" srcId="{8FEC8871-B871-4F53-AEB0-6ECF7D083611}" destId="{3B0E59E8-3226-4FF6-8612-D5761F1BBBF1}" srcOrd="0" destOrd="0" presId="urn:microsoft.com/office/officeart/2005/8/layout/lProcess2"/>
    <dgm:cxn modelId="{BDE2FCF0-0849-44E2-81D5-627A537E8599}" srcId="{CBE74551-74CB-4C8D-8C94-6FD662E4415D}" destId="{48E5B8D3-C32E-4CAE-B268-CAC82127065C}" srcOrd="0" destOrd="0" parTransId="{06B1FE25-F82D-451C-84F5-197334465AB0}" sibTransId="{87880A58-A4F9-47C7-ADBC-FA9A0B593A57}"/>
    <dgm:cxn modelId="{0CB4205E-3AB7-4921-83FF-7DC61A818F9D}" type="presOf" srcId="{740C334A-0219-4F0A-8B47-F238AE373289}" destId="{35E2E9D8-BEEF-487E-B6F5-7294C887FF80}" srcOrd="1" destOrd="0" presId="urn:microsoft.com/office/officeart/2005/8/layout/lProcess2"/>
    <dgm:cxn modelId="{7A31BFD7-7BA6-427C-8673-0C78304B600C}" srcId="{FED36617-D749-4FDD-AEE8-D8E903025FC8}" destId="{B7CFB7C5-58B3-48A1-97FB-062837AD4F4C}" srcOrd="1" destOrd="0" parTransId="{50556BC5-0601-4375-B8DE-0C41F226BFD2}" sibTransId="{278C5C95-13CD-435D-A41C-C53FECE375CE}"/>
    <dgm:cxn modelId="{2F239335-E148-4CB2-B26B-51264FDC3DE7}" type="presParOf" srcId="{956142E0-8408-4B40-A690-C8F85D349CB6}" destId="{A4823863-C634-423D-AD41-A1B04AB85479}" srcOrd="0" destOrd="0" presId="urn:microsoft.com/office/officeart/2005/8/layout/lProcess2"/>
    <dgm:cxn modelId="{B0C37494-D1BE-4367-8409-B8D14D6A2179}" type="presParOf" srcId="{A4823863-C634-423D-AD41-A1B04AB85479}" destId="{449ADBD5-DE42-470C-AA8F-986C2371B35C}" srcOrd="0" destOrd="0" presId="urn:microsoft.com/office/officeart/2005/8/layout/lProcess2"/>
    <dgm:cxn modelId="{BC9D4C8C-05A1-4084-83C9-ABF6E24FA62F}" type="presParOf" srcId="{A4823863-C634-423D-AD41-A1B04AB85479}" destId="{35E2E9D8-BEEF-487E-B6F5-7294C887FF80}" srcOrd="1" destOrd="0" presId="urn:microsoft.com/office/officeart/2005/8/layout/lProcess2"/>
    <dgm:cxn modelId="{04CCA4D9-A01E-45C6-847B-04A6927EB2E3}" type="presParOf" srcId="{A4823863-C634-423D-AD41-A1B04AB85479}" destId="{D92AE56E-2546-4F6C-8C92-EFD90FD8085E}" srcOrd="2" destOrd="0" presId="urn:microsoft.com/office/officeart/2005/8/layout/lProcess2"/>
    <dgm:cxn modelId="{5DF338B1-F1BD-4336-AFC8-AF1198102C6A}" type="presParOf" srcId="{D92AE56E-2546-4F6C-8C92-EFD90FD8085E}" destId="{68957013-E323-4D2F-A154-42C9E587A182}" srcOrd="0" destOrd="0" presId="urn:microsoft.com/office/officeart/2005/8/layout/lProcess2"/>
    <dgm:cxn modelId="{0B00350B-AD0E-4CE9-B6F7-477838CAFA03}" type="presParOf" srcId="{68957013-E323-4D2F-A154-42C9E587A182}" destId="{818CE751-012A-4CAC-9C1B-B32EE2571B05}" srcOrd="0" destOrd="0" presId="urn:microsoft.com/office/officeart/2005/8/layout/lProcess2"/>
    <dgm:cxn modelId="{058858B9-F894-4F7B-B53A-7B03EE9DD0F3}" type="presParOf" srcId="{68957013-E323-4D2F-A154-42C9E587A182}" destId="{01B24D23-1EA4-4216-94FE-7A8B9046317D}" srcOrd="1" destOrd="0" presId="urn:microsoft.com/office/officeart/2005/8/layout/lProcess2"/>
    <dgm:cxn modelId="{B2BFCDDD-9292-49FA-A210-BE0E8AFD80AF}" type="presParOf" srcId="{68957013-E323-4D2F-A154-42C9E587A182}" destId="{C0EB04F1-4E43-401D-841F-567BC8A7F657}" srcOrd="2" destOrd="0" presId="urn:microsoft.com/office/officeart/2005/8/layout/lProcess2"/>
    <dgm:cxn modelId="{5E64487F-17E9-43DA-833B-6380D07E9FCE}" type="presParOf" srcId="{956142E0-8408-4B40-A690-C8F85D349CB6}" destId="{086A5A51-17C5-4678-A001-A9B9F056DE39}" srcOrd="1" destOrd="0" presId="urn:microsoft.com/office/officeart/2005/8/layout/lProcess2"/>
    <dgm:cxn modelId="{DC8038A7-15EC-4B0F-A133-FB29A5F4F63A}" type="presParOf" srcId="{956142E0-8408-4B40-A690-C8F85D349CB6}" destId="{5FC93539-FD44-416A-9E50-642EAA5EE265}" srcOrd="2" destOrd="0" presId="urn:microsoft.com/office/officeart/2005/8/layout/lProcess2"/>
    <dgm:cxn modelId="{B48960D0-2E80-4E26-90AA-7C2EEFC273C8}" type="presParOf" srcId="{5FC93539-FD44-416A-9E50-642EAA5EE265}" destId="{ECD7E376-7DE3-454B-89DC-6142DB44F95D}" srcOrd="0" destOrd="0" presId="urn:microsoft.com/office/officeart/2005/8/layout/lProcess2"/>
    <dgm:cxn modelId="{D9B0B8AE-CAFC-467F-BE1D-FCB792C76332}" type="presParOf" srcId="{5FC93539-FD44-416A-9E50-642EAA5EE265}" destId="{411B4FF5-A1B8-4DE6-A6AF-9CF51AE4D6E7}" srcOrd="1" destOrd="0" presId="urn:microsoft.com/office/officeart/2005/8/layout/lProcess2"/>
    <dgm:cxn modelId="{F2E23089-96B5-4C52-A51C-2DF70F29B401}" type="presParOf" srcId="{5FC93539-FD44-416A-9E50-642EAA5EE265}" destId="{8ADAEBF0-2D52-443A-AD9B-3044B1120785}" srcOrd="2" destOrd="0" presId="urn:microsoft.com/office/officeart/2005/8/layout/lProcess2"/>
    <dgm:cxn modelId="{AC97EB64-F7FE-4B04-BB47-10B755D5226B}" type="presParOf" srcId="{8ADAEBF0-2D52-443A-AD9B-3044B1120785}" destId="{5C9FF2C1-2254-4BEA-9C60-BDA863211729}" srcOrd="0" destOrd="0" presId="urn:microsoft.com/office/officeart/2005/8/layout/lProcess2"/>
    <dgm:cxn modelId="{88DC7500-5083-41E0-8E92-248F86831EF5}" type="presParOf" srcId="{5C9FF2C1-2254-4BEA-9C60-BDA863211729}" destId="{93C133C8-A820-4E90-8B07-8148D56ECB8C}" srcOrd="0" destOrd="0" presId="urn:microsoft.com/office/officeart/2005/8/layout/lProcess2"/>
    <dgm:cxn modelId="{E9880F49-B704-4939-AE42-2B7854CE09E0}" type="presParOf" srcId="{5C9FF2C1-2254-4BEA-9C60-BDA863211729}" destId="{0D36EDA8-EE2E-4CF8-87E0-AC838A354A0F}" srcOrd="1" destOrd="0" presId="urn:microsoft.com/office/officeart/2005/8/layout/lProcess2"/>
    <dgm:cxn modelId="{523D1E51-9903-4649-A31F-A71B599EF289}" type="presParOf" srcId="{5C9FF2C1-2254-4BEA-9C60-BDA863211729}" destId="{3B0E59E8-3226-4FF6-8612-D5761F1BBBF1}" srcOrd="2" destOrd="0" presId="urn:microsoft.com/office/officeart/2005/8/layout/lProcess2"/>
    <dgm:cxn modelId="{FF8E4060-32E2-4FEC-B8F1-ED5E6ED893DA}" type="presParOf" srcId="{956142E0-8408-4B40-A690-C8F85D349CB6}" destId="{62BC7014-D5B1-4B29-A7E0-14CC28434BE1}" srcOrd="3" destOrd="0" presId="urn:microsoft.com/office/officeart/2005/8/layout/lProcess2"/>
    <dgm:cxn modelId="{1B2A34F7-5D03-433F-9910-3239FE0FE949}" type="presParOf" srcId="{956142E0-8408-4B40-A690-C8F85D349CB6}" destId="{5D8B4AE3-B221-4276-9BAE-1224003F9392}" srcOrd="4" destOrd="0" presId="urn:microsoft.com/office/officeart/2005/8/layout/lProcess2"/>
    <dgm:cxn modelId="{7794966B-4632-41D2-A783-B393E59BD70C}" type="presParOf" srcId="{5D8B4AE3-B221-4276-9BAE-1224003F9392}" destId="{E7078E59-8996-4F75-8A7A-447FBB6EB25B}" srcOrd="0" destOrd="0" presId="urn:microsoft.com/office/officeart/2005/8/layout/lProcess2"/>
    <dgm:cxn modelId="{AED4A58C-2713-4688-A0A9-A1B04D9A02B1}" type="presParOf" srcId="{5D8B4AE3-B221-4276-9BAE-1224003F9392}" destId="{040D753A-AF04-471B-8587-B95F2B1C7092}" srcOrd="1" destOrd="0" presId="urn:microsoft.com/office/officeart/2005/8/layout/lProcess2"/>
    <dgm:cxn modelId="{168CE5BB-04CA-440F-BAC7-88DDABAE1B2D}" type="presParOf" srcId="{5D8B4AE3-B221-4276-9BAE-1224003F9392}" destId="{C5DD034C-8D28-4540-A9A2-F578924CF30A}" srcOrd="2" destOrd="0" presId="urn:microsoft.com/office/officeart/2005/8/layout/lProcess2"/>
    <dgm:cxn modelId="{449D9D3C-6683-4056-8217-2FD50495AAD2}" type="presParOf" srcId="{C5DD034C-8D28-4540-A9A2-F578924CF30A}" destId="{C9733DC8-0CC8-42D2-BDB0-7FE07B253392}" srcOrd="0" destOrd="0" presId="urn:microsoft.com/office/officeart/2005/8/layout/lProcess2"/>
    <dgm:cxn modelId="{203B5792-FB9C-4A3B-B9AF-C04C08838A95}" type="presParOf" srcId="{C9733DC8-0CC8-42D2-BDB0-7FE07B253392}" destId="{C478DAA8-8654-4E95-9BB1-355680E3C629}" srcOrd="0" destOrd="0" presId="urn:microsoft.com/office/officeart/2005/8/layout/lProcess2"/>
    <dgm:cxn modelId="{F3C5E70C-C4EE-4F38-9752-31285E3A7196}" type="presParOf" srcId="{C9733DC8-0CC8-42D2-BDB0-7FE07B253392}" destId="{8987D07E-C1D6-47AC-A4F1-A56C36D0F694}" srcOrd="1" destOrd="0" presId="urn:microsoft.com/office/officeart/2005/8/layout/lProcess2"/>
    <dgm:cxn modelId="{770B48E4-6A5D-4AB3-AB20-309CA917B0C4}" type="presParOf" srcId="{C9733DC8-0CC8-42D2-BDB0-7FE07B253392}" destId="{121B362F-AD84-4845-86E0-8C3EB4BDF3B9}" srcOrd="2" destOrd="0" presId="urn:microsoft.com/office/officeart/2005/8/layout/lProcess2"/>
  </dgm:cxnLst>
  <dgm:bg>
    <a:solidFill>
      <a:schemeClr val="accent3"/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1626D1-9B61-47B5-8A07-A8710AA6569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9A8EDE68-CA1E-441B-A2F8-94BF78599702}">
      <dgm:prSet phldrT="[Текст]"/>
      <dgm:spPr/>
      <dgm:t>
        <a:bodyPr/>
        <a:lstStyle/>
        <a:p>
          <a:r>
            <a:rPr lang="ru-RU" dirty="0" smtClean="0"/>
            <a:t>Внутренняя политика</a:t>
          </a:r>
          <a:endParaRPr lang="ru-RU" dirty="0"/>
        </a:p>
      </dgm:t>
    </dgm:pt>
    <dgm:pt modelId="{FC2354C9-613D-4B85-B99F-72F1C0509E25}" type="parTrans" cxnId="{8EBB9563-1D70-4F44-A755-9FDEFC9A6C2C}">
      <dgm:prSet/>
      <dgm:spPr/>
      <dgm:t>
        <a:bodyPr/>
        <a:lstStyle/>
        <a:p>
          <a:endParaRPr lang="ru-RU"/>
        </a:p>
      </dgm:t>
    </dgm:pt>
    <dgm:pt modelId="{F750BC77-1D0E-4E25-BF6C-D2A040730D16}" type="sibTrans" cxnId="{8EBB9563-1D70-4F44-A755-9FDEFC9A6C2C}">
      <dgm:prSet/>
      <dgm:spPr/>
      <dgm:t>
        <a:bodyPr/>
        <a:lstStyle/>
        <a:p>
          <a:endParaRPr lang="ru-RU"/>
        </a:p>
      </dgm:t>
    </dgm:pt>
    <dgm:pt modelId="{4673B3C2-8F72-4519-A68B-715D32EC47E2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Ликвидирован ГУЛАГ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Регулярно стали проводиться Съезды, Пленумы</a:t>
          </a:r>
          <a:endParaRPr lang="ru-RU" dirty="0">
            <a:solidFill>
              <a:schemeClr val="tx1"/>
            </a:solidFill>
          </a:endParaRPr>
        </a:p>
      </dgm:t>
    </dgm:pt>
    <dgm:pt modelId="{DE93C13C-7C80-478C-AFAF-3846F087A550}" type="parTrans" cxnId="{7092B36E-53BA-4F55-BEC8-6E726FE53AC0}">
      <dgm:prSet/>
      <dgm:spPr/>
      <dgm:t>
        <a:bodyPr/>
        <a:lstStyle/>
        <a:p>
          <a:endParaRPr lang="ru-RU"/>
        </a:p>
      </dgm:t>
    </dgm:pt>
    <dgm:pt modelId="{794F04E9-2F6C-478D-B582-FAB7E3E7E06B}" type="sibTrans" cxnId="{7092B36E-53BA-4F55-BEC8-6E726FE53AC0}">
      <dgm:prSet/>
      <dgm:spPr/>
      <dgm:t>
        <a:bodyPr/>
        <a:lstStyle/>
        <a:p>
          <a:endParaRPr lang="ru-RU"/>
        </a:p>
      </dgm:t>
    </dgm:pt>
    <dgm:pt modelId="{CD654829-ADE9-4969-B6B7-82754A90C937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Начало демократизации партии и общества</a:t>
          </a:r>
          <a:endParaRPr lang="ru-RU" dirty="0">
            <a:solidFill>
              <a:schemeClr val="tx1"/>
            </a:solidFill>
          </a:endParaRPr>
        </a:p>
      </dgm:t>
    </dgm:pt>
    <dgm:pt modelId="{30157CC1-9974-4B41-AFBE-53843CE2940A}" type="parTrans" cxnId="{17BF8CC8-C2F6-45AA-A6E4-533DA939A111}">
      <dgm:prSet/>
      <dgm:spPr/>
      <dgm:t>
        <a:bodyPr/>
        <a:lstStyle/>
        <a:p>
          <a:endParaRPr lang="ru-RU"/>
        </a:p>
      </dgm:t>
    </dgm:pt>
    <dgm:pt modelId="{43ACC468-A9AA-4162-AF90-7062D2FE5D44}" type="sibTrans" cxnId="{17BF8CC8-C2F6-45AA-A6E4-533DA939A111}">
      <dgm:prSet/>
      <dgm:spPr/>
      <dgm:t>
        <a:bodyPr/>
        <a:lstStyle/>
        <a:p>
          <a:endParaRPr lang="ru-RU"/>
        </a:p>
      </dgm:t>
    </dgm:pt>
    <dgm:pt modelId="{BFFDC806-27D8-42DD-A7E4-38C4E73778C8}">
      <dgm:prSet phldrT="[Текст]"/>
      <dgm:spPr/>
      <dgm:t>
        <a:bodyPr/>
        <a:lstStyle/>
        <a:p>
          <a:r>
            <a:rPr lang="ru-RU" dirty="0" smtClean="0"/>
            <a:t>Экономика</a:t>
          </a:r>
          <a:endParaRPr lang="ru-RU" dirty="0"/>
        </a:p>
      </dgm:t>
    </dgm:pt>
    <dgm:pt modelId="{A08F5EBC-3D9C-433F-A1AC-BA6B51E40E05}" type="parTrans" cxnId="{BA0AA102-477B-49B9-A02F-C69ECF7BEF70}">
      <dgm:prSet/>
      <dgm:spPr/>
      <dgm:t>
        <a:bodyPr/>
        <a:lstStyle/>
        <a:p>
          <a:endParaRPr lang="ru-RU"/>
        </a:p>
      </dgm:t>
    </dgm:pt>
    <dgm:pt modelId="{199395DE-2EEE-4176-8C0B-60506CAFAC7C}" type="sibTrans" cxnId="{BA0AA102-477B-49B9-A02F-C69ECF7BEF70}">
      <dgm:prSet/>
      <dgm:spPr/>
      <dgm:t>
        <a:bodyPr/>
        <a:lstStyle/>
        <a:p>
          <a:endParaRPr lang="ru-RU"/>
        </a:p>
      </dgm:t>
    </dgm:pt>
    <dgm:pt modelId="{19FE8B32-0C0F-41F5-914B-387446D12945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Освоение новых районов – нефть, газ, подъем целины</a:t>
          </a:r>
          <a:endParaRPr lang="ru-RU" dirty="0">
            <a:solidFill>
              <a:schemeClr val="tx1"/>
            </a:solidFill>
          </a:endParaRPr>
        </a:p>
      </dgm:t>
    </dgm:pt>
    <dgm:pt modelId="{0D9D3922-1889-4CAE-ABFB-0907224C3682}" type="parTrans" cxnId="{E7D70A60-3E50-4E17-9B84-061DC78B875E}">
      <dgm:prSet/>
      <dgm:spPr/>
      <dgm:t>
        <a:bodyPr/>
        <a:lstStyle/>
        <a:p>
          <a:endParaRPr lang="ru-RU"/>
        </a:p>
      </dgm:t>
    </dgm:pt>
    <dgm:pt modelId="{B97B1F30-8A37-4D2A-8FB6-F0CBE29325D4}" type="sibTrans" cxnId="{E7D70A60-3E50-4E17-9B84-061DC78B875E}">
      <dgm:prSet/>
      <dgm:spPr/>
      <dgm:t>
        <a:bodyPr/>
        <a:lstStyle/>
        <a:p>
          <a:endParaRPr lang="ru-RU"/>
        </a:p>
      </dgm:t>
    </dgm:pt>
    <dgm:pt modelId="{712CBDA2-90FC-4724-BBA8-A633D941779A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Стимулирование НТП, подъем уровня жизни населения</a:t>
          </a:r>
          <a:endParaRPr lang="ru-RU" dirty="0">
            <a:solidFill>
              <a:schemeClr val="tx1"/>
            </a:solidFill>
          </a:endParaRPr>
        </a:p>
      </dgm:t>
    </dgm:pt>
    <dgm:pt modelId="{297ECEC8-D844-4A88-9888-C7CF01D1F4BC}" type="parTrans" cxnId="{201E7636-3DBD-49E3-A57C-636722E05042}">
      <dgm:prSet/>
      <dgm:spPr/>
      <dgm:t>
        <a:bodyPr/>
        <a:lstStyle/>
        <a:p>
          <a:endParaRPr lang="ru-RU"/>
        </a:p>
      </dgm:t>
    </dgm:pt>
    <dgm:pt modelId="{555EDCF2-088B-4C3F-A41F-FEA9D3354272}" type="sibTrans" cxnId="{201E7636-3DBD-49E3-A57C-636722E05042}">
      <dgm:prSet/>
      <dgm:spPr/>
      <dgm:t>
        <a:bodyPr/>
        <a:lstStyle/>
        <a:p>
          <a:endParaRPr lang="ru-RU"/>
        </a:p>
      </dgm:t>
    </dgm:pt>
    <dgm:pt modelId="{85EC3830-F2C5-42CB-8790-41F69D9B5575}">
      <dgm:prSet phldrT="[Текст]"/>
      <dgm:spPr/>
      <dgm:t>
        <a:bodyPr/>
        <a:lstStyle/>
        <a:p>
          <a:r>
            <a:rPr lang="ru-RU" dirty="0" smtClean="0"/>
            <a:t>Духовная сфера</a:t>
          </a:r>
          <a:endParaRPr lang="ru-RU" dirty="0"/>
        </a:p>
      </dgm:t>
    </dgm:pt>
    <dgm:pt modelId="{DFB99CCF-94E3-45B2-B2E6-942E5D1D9784}" type="parTrans" cxnId="{83180185-D641-4F73-A6BE-8202D8B2F3B6}">
      <dgm:prSet/>
      <dgm:spPr/>
      <dgm:t>
        <a:bodyPr/>
        <a:lstStyle/>
        <a:p>
          <a:endParaRPr lang="ru-RU"/>
        </a:p>
      </dgm:t>
    </dgm:pt>
    <dgm:pt modelId="{A99C5D4D-0624-4202-B217-C2085C884A4D}" type="sibTrans" cxnId="{83180185-D641-4F73-A6BE-8202D8B2F3B6}">
      <dgm:prSet/>
      <dgm:spPr/>
      <dgm:t>
        <a:bodyPr/>
        <a:lstStyle/>
        <a:p>
          <a:endParaRPr lang="ru-RU"/>
        </a:p>
      </dgm:t>
    </dgm:pt>
    <dgm:pt modelId="{42A94991-B8A5-4FBA-BC6B-24FC1432316B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Поддержка  народного образования, высшей школы</a:t>
          </a:r>
          <a:endParaRPr lang="ru-RU" dirty="0">
            <a:solidFill>
              <a:schemeClr val="tx1"/>
            </a:solidFill>
          </a:endParaRPr>
        </a:p>
      </dgm:t>
    </dgm:pt>
    <dgm:pt modelId="{CB2B9FEF-EB6C-41E2-BFD6-28896DC56127}" type="parTrans" cxnId="{E9EAAF67-489D-4794-AEF1-3C12270DF633}">
      <dgm:prSet/>
      <dgm:spPr/>
      <dgm:t>
        <a:bodyPr/>
        <a:lstStyle/>
        <a:p>
          <a:endParaRPr lang="ru-RU"/>
        </a:p>
      </dgm:t>
    </dgm:pt>
    <dgm:pt modelId="{78831EC6-9ADB-471D-A1E5-06DE3711A6F8}" type="sibTrans" cxnId="{E9EAAF67-489D-4794-AEF1-3C12270DF633}">
      <dgm:prSet/>
      <dgm:spPr/>
      <dgm:t>
        <a:bodyPr/>
        <a:lstStyle/>
        <a:p>
          <a:endParaRPr lang="ru-RU"/>
        </a:p>
      </dgm:t>
    </dgm:pt>
    <dgm:pt modelId="{4E4A30B5-C0A1-4342-BC32-3C7B42E159A3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Встречи с деятелями литературы и искусства</a:t>
          </a:r>
        </a:p>
      </dgm:t>
    </dgm:pt>
    <dgm:pt modelId="{3C080872-49DF-4248-8C71-06B989A7D646}" type="parTrans" cxnId="{0E329AA4-CEF2-493C-BFC7-D8BBEA8D4F5C}">
      <dgm:prSet/>
      <dgm:spPr/>
      <dgm:t>
        <a:bodyPr/>
        <a:lstStyle/>
        <a:p>
          <a:endParaRPr lang="ru-RU"/>
        </a:p>
      </dgm:t>
    </dgm:pt>
    <dgm:pt modelId="{20113E57-0E97-41DA-BD8A-ECDFBFBDDEEE}" type="sibTrans" cxnId="{0E329AA4-CEF2-493C-BFC7-D8BBEA8D4F5C}">
      <dgm:prSet/>
      <dgm:spPr/>
      <dgm:t>
        <a:bodyPr/>
        <a:lstStyle/>
        <a:p>
          <a:endParaRPr lang="ru-RU"/>
        </a:p>
      </dgm:t>
    </dgm:pt>
    <dgm:pt modelId="{52B11CC1-00DD-49BD-9D29-1D57FFFCE52A}">
      <dgm:prSet/>
      <dgm:spPr/>
      <dgm:t>
        <a:bodyPr/>
        <a:lstStyle/>
        <a:p>
          <a:r>
            <a:rPr lang="ru-RU" dirty="0" smtClean="0"/>
            <a:t>Внешняя политика</a:t>
          </a:r>
          <a:endParaRPr lang="ru-RU" dirty="0"/>
        </a:p>
      </dgm:t>
    </dgm:pt>
    <dgm:pt modelId="{E5E9905E-69FF-48B5-B3B8-CA99C40160B0}" type="parTrans" cxnId="{5F8C353E-6448-4D1C-9D3D-78BF4CFA68D3}">
      <dgm:prSet/>
      <dgm:spPr/>
      <dgm:t>
        <a:bodyPr/>
        <a:lstStyle/>
        <a:p>
          <a:endParaRPr lang="ru-RU"/>
        </a:p>
      </dgm:t>
    </dgm:pt>
    <dgm:pt modelId="{13C04FB0-9678-4A75-9AE9-A9BEAAF21BCE}" type="sibTrans" cxnId="{5F8C353E-6448-4D1C-9D3D-78BF4CFA68D3}">
      <dgm:prSet/>
      <dgm:spPr/>
      <dgm:t>
        <a:bodyPr/>
        <a:lstStyle/>
        <a:p>
          <a:endParaRPr lang="ru-RU"/>
        </a:p>
      </dgm:t>
    </dgm:pt>
    <dgm:pt modelId="{CA3F8E0B-4AE9-480F-95A2-A890DAAD2931}" type="pres">
      <dgm:prSet presAssocID="{A21626D1-9B61-47B5-8A07-A8710AA6569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7FAD3-EA86-4DE7-B02B-EBC6C40FA5CC}" type="pres">
      <dgm:prSet presAssocID="{9A8EDE68-CA1E-441B-A2F8-94BF78599702}" presName="compNode" presStyleCnt="0"/>
      <dgm:spPr/>
    </dgm:pt>
    <dgm:pt modelId="{DE84E4FE-E12B-455C-A808-4E7712DB72F0}" type="pres">
      <dgm:prSet presAssocID="{9A8EDE68-CA1E-441B-A2F8-94BF78599702}" presName="aNode" presStyleLbl="bgShp" presStyleIdx="0" presStyleCnt="4"/>
      <dgm:spPr/>
      <dgm:t>
        <a:bodyPr/>
        <a:lstStyle/>
        <a:p>
          <a:endParaRPr lang="ru-RU"/>
        </a:p>
      </dgm:t>
    </dgm:pt>
    <dgm:pt modelId="{561A291F-3A7B-4628-AD39-9951C878FB7B}" type="pres">
      <dgm:prSet presAssocID="{9A8EDE68-CA1E-441B-A2F8-94BF78599702}" presName="textNode" presStyleLbl="bgShp" presStyleIdx="0" presStyleCnt="4"/>
      <dgm:spPr/>
      <dgm:t>
        <a:bodyPr/>
        <a:lstStyle/>
        <a:p>
          <a:endParaRPr lang="ru-RU"/>
        </a:p>
      </dgm:t>
    </dgm:pt>
    <dgm:pt modelId="{4E2E4C94-3ADA-460E-9819-2D6166BBBB59}" type="pres">
      <dgm:prSet presAssocID="{9A8EDE68-CA1E-441B-A2F8-94BF78599702}" presName="compChildNode" presStyleCnt="0"/>
      <dgm:spPr/>
    </dgm:pt>
    <dgm:pt modelId="{4716CC90-4755-40AF-978F-1E3A13F79F47}" type="pres">
      <dgm:prSet presAssocID="{9A8EDE68-CA1E-441B-A2F8-94BF78599702}" presName="theInnerList" presStyleCnt="0"/>
      <dgm:spPr/>
    </dgm:pt>
    <dgm:pt modelId="{041E5C24-2C9E-48E9-A3DD-BC925FB0418C}" type="pres">
      <dgm:prSet presAssocID="{4673B3C2-8F72-4519-A68B-715D32EC47E2}" presName="childNode" presStyleLbl="node1" presStyleIdx="0" presStyleCnt="6" custScaleY="180457" custLinFactY="-7100" custLinFactNeighborX="-3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D7F75-BA3D-4545-AB87-B3FAC95D3067}" type="pres">
      <dgm:prSet presAssocID="{4673B3C2-8F72-4519-A68B-715D32EC47E2}" presName="aSpace2" presStyleCnt="0"/>
      <dgm:spPr/>
    </dgm:pt>
    <dgm:pt modelId="{D97E1E3E-D411-4200-8EC5-AF601DB9FC6F}" type="pres">
      <dgm:prSet presAssocID="{CD654829-ADE9-4969-B6B7-82754A90C937}" presName="childNode" presStyleLbl="node1" presStyleIdx="1" presStyleCnt="6" custScaleY="166591" custLinFactNeighborX="-300" custLinFactNeighborY="67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AD335-360A-4902-826B-01036D991CAE}" type="pres">
      <dgm:prSet presAssocID="{9A8EDE68-CA1E-441B-A2F8-94BF78599702}" presName="aSpace" presStyleCnt="0"/>
      <dgm:spPr/>
    </dgm:pt>
    <dgm:pt modelId="{68E8F5C9-9355-4227-BDFD-DBDA85201894}" type="pres">
      <dgm:prSet presAssocID="{BFFDC806-27D8-42DD-A7E4-38C4E73778C8}" presName="compNode" presStyleCnt="0"/>
      <dgm:spPr/>
    </dgm:pt>
    <dgm:pt modelId="{9E352192-79FA-4DCF-96D7-6F1463FE1857}" type="pres">
      <dgm:prSet presAssocID="{BFFDC806-27D8-42DD-A7E4-38C4E73778C8}" presName="aNode" presStyleLbl="bgShp" presStyleIdx="1" presStyleCnt="4"/>
      <dgm:spPr/>
      <dgm:t>
        <a:bodyPr/>
        <a:lstStyle/>
        <a:p>
          <a:endParaRPr lang="ru-RU"/>
        </a:p>
      </dgm:t>
    </dgm:pt>
    <dgm:pt modelId="{929B767E-004A-4BA3-AA4D-AE78A744F0B8}" type="pres">
      <dgm:prSet presAssocID="{BFFDC806-27D8-42DD-A7E4-38C4E73778C8}" presName="textNode" presStyleLbl="bgShp" presStyleIdx="1" presStyleCnt="4"/>
      <dgm:spPr/>
      <dgm:t>
        <a:bodyPr/>
        <a:lstStyle/>
        <a:p>
          <a:endParaRPr lang="ru-RU"/>
        </a:p>
      </dgm:t>
    </dgm:pt>
    <dgm:pt modelId="{FF11AE32-A394-4BC2-B145-B855CE98C23B}" type="pres">
      <dgm:prSet presAssocID="{BFFDC806-27D8-42DD-A7E4-38C4E73778C8}" presName="compChildNode" presStyleCnt="0"/>
      <dgm:spPr/>
    </dgm:pt>
    <dgm:pt modelId="{B28B4D86-4C53-4C20-A0F0-4AEA11B2CC7C}" type="pres">
      <dgm:prSet presAssocID="{BFFDC806-27D8-42DD-A7E4-38C4E73778C8}" presName="theInnerList" presStyleCnt="0"/>
      <dgm:spPr/>
    </dgm:pt>
    <dgm:pt modelId="{7ADAB3F4-BF5E-41E3-81BB-D77D9D743F34}" type="pres">
      <dgm:prSet presAssocID="{19FE8B32-0C0F-41F5-914B-387446D12945}" presName="childNode" presStyleLbl="node1" presStyleIdx="2" presStyleCnt="6" custScaleY="157551" custLinFactY="-6253" custLinFactNeighborX="-15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41036-10E6-4829-9B4A-1CBECB982430}" type="pres">
      <dgm:prSet presAssocID="{19FE8B32-0C0F-41F5-914B-387446D12945}" presName="aSpace2" presStyleCnt="0"/>
      <dgm:spPr/>
    </dgm:pt>
    <dgm:pt modelId="{70F503F7-FEDC-42FD-B306-727058D5DACD}" type="pres">
      <dgm:prSet presAssocID="{712CBDA2-90FC-4724-BBA8-A633D941779A}" presName="childNode" presStyleLbl="node1" presStyleIdx="3" presStyleCnt="6" custScaleY="153485" custLinFactNeighborX="-1519" custLinFactNeighborY="44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3579D-4C57-4E09-BB42-4252FC313B4A}" type="pres">
      <dgm:prSet presAssocID="{BFFDC806-27D8-42DD-A7E4-38C4E73778C8}" presName="aSpace" presStyleCnt="0"/>
      <dgm:spPr/>
    </dgm:pt>
    <dgm:pt modelId="{F69F406C-7237-4D25-B476-9B3E2290FD36}" type="pres">
      <dgm:prSet presAssocID="{85EC3830-F2C5-42CB-8790-41F69D9B5575}" presName="compNode" presStyleCnt="0"/>
      <dgm:spPr/>
    </dgm:pt>
    <dgm:pt modelId="{218483EB-D5FF-4818-B870-3F393EB332D9}" type="pres">
      <dgm:prSet presAssocID="{85EC3830-F2C5-42CB-8790-41F69D9B5575}" presName="aNode" presStyleLbl="bgShp" presStyleIdx="2" presStyleCnt="4"/>
      <dgm:spPr/>
      <dgm:t>
        <a:bodyPr/>
        <a:lstStyle/>
        <a:p>
          <a:endParaRPr lang="ru-RU"/>
        </a:p>
      </dgm:t>
    </dgm:pt>
    <dgm:pt modelId="{20AFE6D2-51F9-48DD-9191-386C61EAB691}" type="pres">
      <dgm:prSet presAssocID="{85EC3830-F2C5-42CB-8790-41F69D9B5575}" presName="textNode" presStyleLbl="bgShp" presStyleIdx="2" presStyleCnt="4"/>
      <dgm:spPr/>
      <dgm:t>
        <a:bodyPr/>
        <a:lstStyle/>
        <a:p>
          <a:endParaRPr lang="ru-RU"/>
        </a:p>
      </dgm:t>
    </dgm:pt>
    <dgm:pt modelId="{963BB355-0982-4C36-AB99-2F086AF451E0}" type="pres">
      <dgm:prSet presAssocID="{85EC3830-F2C5-42CB-8790-41F69D9B5575}" presName="compChildNode" presStyleCnt="0"/>
      <dgm:spPr/>
    </dgm:pt>
    <dgm:pt modelId="{6A4DE24B-C68D-45B0-9514-2C1D4C0BCC2D}" type="pres">
      <dgm:prSet presAssocID="{85EC3830-F2C5-42CB-8790-41F69D9B5575}" presName="theInnerList" presStyleCnt="0"/>
      <dgm:spPr/>
    </dgm:pt>
    <dgm:pt modelId="{9E90B01E-94AB-403A-A9F8-3950317E130B}" type="pres">
      <dgm:prSet presAssocID="{42A94991-B8A5-4FBA-BC6B-24FC1432316B}" presName="childNode" presStyleLbl="node1" presStyleIdx="4" presStyleCnt="6" custScaleY="151401" custLinFactY="-4095" custLinFactNeighborX="-27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932D5-7BD0-4DFF-947B-0550410E0498}" type="pres">
      <dgm:prSet presAssocID="{42A94991-B8A5-4FBA-BC6B-24FC1432316B}" presName="aSpace2" presStyleCnt="0"/>
      <dgm:spPr/>
    </dgm:pt>
    <dgm:pt modelId="{28E3F45A-5BFE-48D5-9EC5-151037FD7441}" type="pres">
      <dgm:prSet presAssocID="{4E4A30B5-C0A1-4342-BC32-3C7B42E159A3}" presName="childNode" presStyleLbl="node1" presStyleIdx="5" presStyleCnt="6" custScaleY="147294" custLinFactNeighborX="1701" custLinFactNeighborY="23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D798A-2438-4065-A1E2-106C3BBF0A1C}" type="pres">
      <dgm:prSet presAssocID="{85EC3830-F2C5-42CB-8790-41F69D9B5575}" presName="aSpace" presStyleCnt="0"/>
      <dgm:spPr/>
    </dgm:pt>
    <dgm:pt modelId="{B05967BA-3002-4E12-86C6-1EAF0D274559}" type="pres">
      <dgm:prSet presAssocID="{52B11CC1-00DD-49BD-9D29-1D57FFFCE52A}" presName="compNode" presStyleCnt="0"/>
      <dgm:spPr/>
    </dgm:pt>
    <dgm:pt modelId="{C8E61726-C7FA-4154-9739-E38DC8000353}" type="pres">
      <dgm:prSet presAssocID="{52B11CC1-00DD-49BD-9D29-1D57FFFCE52A}" presName="aNode" presStyleLbl="bgShp" presStyleIdx="3" presStyleCnt="4" custLinFactNeighborX="-267" custLinFactNeighborY="972"/>
      <dgm:spPr/>
      <dgm:t>
        <a:bodyPr/>
        <a:lstStyle/>
        <a:p>
          <a:endParaRPr lang="ru-RU"/>
        </a:p>
      </dgm:t>
    </dgm:pt>
    <dgm:pt modelId="{D3A3DF25-BA8F-47A4-89D5-B5C3528BF68E}" type="pres">
      <dgm:prSet presAssocID="{52B11CC1-00DD-49BD-9D29-1D57FFFCE52A}" presName="textNode" presStyleLbl="bgShp" presStyleIdx="3" presStyleCnt="4"/>
      <dgm:spPr/>
      <dgm:t>
        <a:bodyPr/>
        <a:lstStyle/>
        <a:p>
          <a:endParaRPr lang="ru-RU"/>
        </a:p>
      </dgm:t>
    </dgm:pt>
    <dgm:pt modelId="{F6A93E89-6742-4CFB-951F-5BDA106B6747}" type="pres">
      <dgm:prSet presAssocID="{52B11CC1-00DD-49BD-9D29-1D57FFFCE52A}" presName="compChildNode" presStyleCnt="0"/>
      <dgm:spPr/>
    </dgm:pt>
    <dgm:pt modelId="{EA736E52-9C81-4B7B-BA50-BE822A4CB44D}" type="pres">
      <dgm:prSet presAssocID="{52B11CC1-00DD-49BD-9D29-1D57FFFCE52A}" presName="theInnerList" presStyleCnt="0"/>
      <dgm:spPr/>
    </dgm:pt>
  </dgm:ptLst>
  <dgm:cxnLst>
    <dgm:cxn modelId="{83180185-D641-4F73-A6BE-8202D8B2F3B6}" srcId="{A21626D1-9B61-47B5-8A07-A8710AA6569F}" destId="{85EC3830-F2C5-42CB-8790-41F69D9B5575}" srcOrd="2" destOrd="0" parTransId="{DFB99CCF-94E3-45B2-B2E6-942E5D1D9784}" sibTransId="{A99C5D4D-0624-4202-B217-C2085C884A4D}"/>
    <dgm:cxn modelId="{1DB21D82-BAA5-4944-9246-13416934323D}" type="presOf" srcId="{42A94991-B8A5-4FBA-BC6B-24FC1432316B}" destId="{9E90B01E-94AB-403A-A9F8-3950317E130B}" srcOrd="0" destOrd="0" presId="urn:microsoft.com/office/officeart/2005/8/layout/lProcess2"/>
    <dgm:cxn modelId="{16F15761-B335-4C9D-AED9-026DB14B592E}" type="presOf" srcId="{85EC3830-F2C5-42CB-8790-41F69D9B5575}" destId="{20AFE6D2-51F9-48DD-9191-386C61EAB691}" srcOrd="1" destOrd="0" presId="urn:microsoft.com/office/officeart/2005/8/layout/lProcess2"/>
    <dgm:cxn modelId="{83633F32-9DEC-40A5-B2BE-26EAC02F3691}" type="presOf" srcId="{52B11CC1-00DD-49BD-9D29-1D57FFFCE52A}" destId="{C8E61726-C7FA-4154-9739-E38DC8000353}" srcOrd="0" destOrd="0" presId="urn:microsoft.com/office/officeart/2005/8/layout/lProcess2"/>
    <dgm:cxn modelId="{1580D102-C45E-4DC0-B8DF-8A1FA565EAED}" type="presOf" srcId="{712CBDA2-90FC-4724-BBA8-A633D941779A}" destId="{70F503F7-FEDC-42FD-B306-727058D5DACD}" srcOrd="0" destOrd="0" presId="urn:microsoft.com/office/officeart/2005/8/layout/lProcess2"/>
    <dgm:cxn modelId="{8EBB9563-1D70-4F44-A755-9FDEFC9A6C2C}" srcId="{A21626D1-9B61-47B5-8A07-A8710AA6569F}" destId="{9A8EDE68-CA1E-441B-A2F8-94BF78599702}" srcOrd="0" destOrd="0" parTransId="{FC2354C9-613D-4B85-B99F-72F1C0509E25}" sibTransId="{F750BC77-1D0E-4E25-BF6C-D2A040730D16}"/>
    <dgm:cxn modelId="{0E329AA4-CEF2-493C-BFC7-D8BBEA8D4F5C}" srcId="{85EC3830-F2C5-42CB-8790-41F69D9B5575}" destId="{4E4A30B5-C0A1-4342-BC32-3C7B42E159A3}" srcOrd="1" destOrd="0" parTransId="{3C080872-49DF-4248-8C71-06B989A7D646}" sibTransId="{20113E57-0E97-41DA-BD8A-ECDFBFBDDEEE}"/>
    <dgm:cxn modelId="{76C01C05-43EB-4DC4-A087-ED173A186098}" type="presOf" srcId="{52B11CC1-00DD-49BD-9D29-1D57FFFCE52A}" destId="{D3A3DF25-BA8F-47A4-89D5-B5C3528BF68E}" srcOrd="1" destOrd="0" presId="urn:microsoft.com/office/officeart/2005/8/layout/lProcess2"/>
    <dgm:cxn modelId="{201E7636-3DBD-49E3-A57C-636722E05042}" srcId="{BFFDC806-27D8-42DD-A7E4-38C4E73778C8}" destId="{712CBDA2-90FC-4724-BBA8-A633D941779A}" srcOrd="1" destOrd="0" parTransId="{297ECEC8-D844-4A88-9888-C7CF01D1F4BC}" sibTransId="{555EDCF2-088B-4C3F-A41F-FEA9D3354272}"/>
    <dgm:cxn modelId="{17BF8CC8-C2F6-45AA-A6E4-533DA939A111}" srcId="{9A8EDE68-CA1E-441B-A2F8-94BF78599702}" destId="{CD654829-ADE9-4969-B6B7-82754A90C937}" srcOrd="1" destOrd="0" parTransId="{30157CC1-9974-4B41-AFBE-53843CE2940A}" sibTransId="{43ACC468-A9AA-4162-AF90-7062D2FE5D44}"/>
    <dgm:cxn modelId="{D52F5FFA-A50C-433E-9B1F-77E72D5802AE}" type="presOf" srcId="{9A8EDE68-CA1E-441B-A2F8-94BF78599702}" destId="{561A291F-3A7B-4628-AD39-9951C878FB7B}" srcOrd="1" destOrd="0" presId="urn:microsoft.com/office/officeart/2005/8/layout/lProcess2"/>
    <dgm:cxn modelId="{222D8246-261D-4ADB-B5DF-93BC316D0A58}" type="presOf" srcId="{BFFDC806-27D8-42DD-A7E4-38C4E73778C8}" destId="{929B767E-004A-4BA3-AA4D-AE78A744F0B8}" srcOrd="1" destOrd="0" presId="urn:microsoft.com/office/officeart/2005/8/layout/lProcess2"/>
    <dgm:cxn modelId="{5F8C353E-6448-4D1C-9D3D-78BF4CFA68D3}" srcId="{A21626D1-9B61-47B5-8A07-A8710AA6569F}" destId="{52B11CC1-00DD-49BD-9D29-1D57FFFCE52A}" srcOrd="3" destOrd="0" parTransId="{E5E9905E-69FF-48B5-B3B8-CA99C40160B0}" sibTransId="{13C04FB0-9678-4A75-9AE9-A9BEAAF21BCE}"/>
    <dgm:cxn modelId="{D8A19F06-6728-4CB4-973D-B5B4490174ED}" type="presOf" srcId="{4673B3C2-8F72-4519-A68B-715D32EC47E2}" destId="{041E5C24-2C9E-48E9-A3DD-BC925FB0418C}" srcOrd="0" destOrd="0" presId="urn:microsoft.com/office/officeart/2005/8/layout/lProcess2"/>
    <dgm:cxn modelId="{410009B4-08E8-4D77-B0CC-817AF55CF1AE}" type="presOf" srcId="{9A8EDE68-CA1E-441B-A2F8-94BF78599702}" destId="{DE84E4FE-E12B-455C-A808-4E7712DB72F0}" srcOrd="0" destOrd="0" presId="urn:microsoft.com/office/officeart/2005/8/layout/lProcess2"/>
    <dgm:cxn modelId="{E7D70A60-3E50-4E17-9B84-061DC78B875E}" srcId="{BFFDC806-27D8-42DD-A7E4-38C4E73778C8}" destId="{19FE8B32-0C0F-41F5-914B-387446D12945}" srcOrd="0" destOrd="0" parTransId="{0D9D3922-1889-4CAE-ABFB-0907224C3682}" sibTransId="{B97B1F30-8A37-4D2A-8FB6-F0CBE29325D4}"/>
    <dgm:cxn modelId="{E9EAAF67-489D-4794-AEF1-3C12270DF633}" srcId="{85EC3830-F2C5-42CB-8790-41F69D9B5575}" destId="{42A94991-B8A5-4FBA-BC6B-24FC1432316B}" srcOrd="0" destOrd="0" parTransId="{CB2B9FEF-EB6C-41E2-BFD6-28896DC56127}" sibTransId="{78831EC6-9ADB-471D-A1E5-06DE3711A6F8}"/>
    <dgm:cxn modelId="{BA0AA102-477B-49B9-A02F-C69ECF7BEF70}" srcId="{A21626D1-9B61-47B5-8A07-A8710AA6569F}" destId="{BFFDC806-27D8-42DD-A7E4-38C4E73778C8}" srcOrd="1" destOrd="0" parTransId="{A08F5EBC-3D9C-433F-A1AC-BA6B51E40E05}" sibTransId="{199395DE-2EEE-4176-8C0B-60506CAFAC7C}"/>
    <dgm:cxn modelId="{07E0AC61-F665-47FF-AF57-9E1CA162BE7C}" type="presOf" srcId="{19FE8B32-0C0F-41F5-914B-387446D12945}" destId="{7ADAB3F4-BF5E-41E3-81BB-D77D9D743F34}" srcOrd="0" destOrd="0" presId="urn:microsoft.com/office/officeart/2005/8/layout/lProcess2"/>
    <dgm:cxn modelId="{6081DD89-1888-4F00-BDAA-BEB730964DDF}" type="presOf" srcId="{CD654829-ADE9-4969-B6B7-82754A90C937}" destId="{D97E1E3E-D411-4200-8EC5-AF601DB9FC6F}" srcOrd="0" destOrd="0" presId="urn:microsoft.com/office/officeart/2005/8/layout/lProcess2"/>
    <dgm:cxn modelId="{2E033546-1053-4005-A6B0-FB1766423C00}" type="presOf" srcId="{A21626D1-9B61-47B5-8A07-A8710AA6569F}" destId="{CA3F8E0B-4AE9-480F-95A2-A890DAAD2931}" srcOrd="0" destOrd="0" presId="urn:microsoft.com/office/officeart/2005/8/layout/lProcess2"/>
    <dgm:cxn modelId="{BF74647F-C41C-4AD6-8E6F-882BBE5A8448}" type="presOf" srcId="{85EC3830-F2C5-42CB-8790-41F69D9B5575}" destId="{218483EB-D5FF-4818-B870-3F393EB332D9}" srcOrd="0" destOrd="0" presId="urn:microsoft.com/office/officeart/2005/8/layout/lProcess2"/>
    <dgm:cxn modelId="{7092B36E-53BA-4F55-BEC8-6E726FE53AC0}" srcId="{9A8EDE68-CA1E-441B-A2F8-94BF78599702}" destId="{4673B3C2-8F72-4519-A68B-715D32EC47E2}" srcOrd="0" destOrd="0" parTransId="{DE93C13C-7C80-478C-AFAF-3846F087A550}" sibTransId="{794F04E9-2F6C-478D-B582-FAB7E3E7E06B}"/>
    <dgm:cxn modelId="{6BC5D137-F425-4ED7-A3A2-358E31C12CCE}" type="presOf" srcId="{4E4A30B5-C0A1-4342-BC32-3C7B42E159A3}" destId="{28E3F45A-5BFE-48D5-9EC5-151037FD7441}" srcOrd="0" destOrd="0" presId="urn:microsoft.com/office/officeart/2005/8/layout/lProcess2"/>
    <dgm:cxn modelId="{417D694F-1EDD-43BB-AB14-8FDE01DC0F82}" type="presOf" srcId="{BFFDC806-27D8-42DD-A7E4-38C4E73778C8}" destId="{9E352192-79FA-4DCF-96D7-6F1463FE1857}" srcOrd="0" destOrd="0" presId="urn:microsoft.com/office/officeart/2005/8/layout/lProcess2"/>
    <dgm:cxn modelId="{83A394F6-C7BB-4362-A894-F6556289A451}" type="presParOf" srcId="{CA3F8E0B-4AE9-480F-95A2-A890DAAD2931}" destId="{7AA7FAD3-EA86-4DE7-B02B-EBC6C40FA5CC}" srcOrd="0" destOrd="0" presId="urn:microsoft.com/office/officeart/2005/8/layout/lProcess2"/>
    <dgm:cxn modelId="{0F117629-2918-4837-9C07-0259C544798F}" type="presParOf" srcId="{7AA7FAD3-EA86-4DE7-B02B-EBC6C40FA5CC}" destId="{DE84E4FE-E12B-455C-A808-4E7712DB72F0}" srcOrd="0" destOrd="0" presId="urn:microsoft.com/office/officeart/2005/8/layout/lProcess2"/>
    <dgm:cxn modelId="{8FCF3170-6968-4EDA-867E-A5EB5878A56A}" type="presParOf" srcId="{7AA7FAD3-EA86-4DE7-B02B-EBC6C40FA5CC}" destId="{561A291F-3A7B-4628-AD39-9951C878FB7B}" srcOrd="1" destOrd="0" presId="urn:microsoft.com/office/officeart/2005/8/layout/lProcess2"/>
    <dgm:cxn modelId="{0AAB8049-C1DB-4C90-9400-8E4CDB453813}" type="presParOf" srcId="{7AA7FAD3-EA86-4DE7-B02B-EBC6C40FA5CC}" destId="{4E2E4C94-3ADA-460E-9819-2D6166BBBB59}" srcOrd="2" destOrd="0" presId="urn:microsoft.com/office/officeart/2005/8/layout/lProcess2"/>
    <dgm:cxn modelId="{287AB156-7EF6-457F-81A6-7B7DD3EB80F8}" type="presParOf" srcId="{4E2E4C94-3ADA-460E-9819-2D6166BBBB59}" destId="{4716CC90-4755-40AF-978F-1E3A13F79F47}" srcOrd="0" destOrd="0" presId="urn:microsoft.com/office/officeart/2005/8/layout/lProcess2"/>
    <dgm:cxn modelId="{DDBB8996-319B-4385-95EC-058A927D0BEF}" type="presParOf" srcId="{4716CC90-4755-40AF-978F-1E3A13F79F47}" destId="{041E5C24-2C9E-48E9-A3DD-BC925FB0418C}" srcOrd="0" destOrd="0" presId="urn:microsoft.com/office/officeart/2005/8/layout/lProcess2"/>
    <dgm:cxn modelId="{CF018801-F939-4328-9E7D-677FEFCC51D2}" type="presParOf" srcId="{4716CC90-4755-40AF-978F-1E3A13F79F47}" destId="{E1CD7F75-BA3D-4545-AB87-B3FAC95D3067}" srcOrd="1" destOrd="0" presId="urn:microsoft.com/office/officeart/2005/8/layout/lProcess2"/>
    <dgm:cxn modelId="{372C1338-B2BB-4D29-89C5-42F78C07A0AA}" type="presParOf" srcId="{4716CC90-4755-40AF-978F-1E3A13F79F47}" destId="{D97E1E3E-D411-4200-8EC5-AF601DB9FC6F}" srcOrd="2" destOrd="0" presId="urn:microsoft.com/office/officeart/2005/8/layout/lProcess2"/>
    <dgm:cxn modelId="{4F2645C8-8633-4DC9-A6AC-2747303E2305}" type="presParOf" srcId="{CA3F8E0B-4AE9-480F-95A2-A890DAAD2931}" destId="{26FAD335-360A-4902-826B-01036D991CAE}" srcOrd="1" destOrd="0" presId="urn:microsoft.com/office/officeart/2005/8/layout/lProcess2"/>
    <dgm:cxn modelId="{5D6AE658-E4F0-4A66-97C2-201F8196007A}" type="presParOf" srcId="{CA3F8E0B-4AE9-480F-95A2-A890DAAD2931}" destId="{68E8F5C9-9355-4227-BDFD-DBDA85201894}" srcOrd="2" destOrd="0" presId="urn:microsoft.com/office/officeart/2005/8/layout/lProcess2"/>
    <dgm:cxn modelId="{408D4DB0-D4F6-4644-8005-6DC517F96261}" type="presParOf" srcId="{68E8F5C9-9355-4227-BDFD-DBDA85201894}" destId="{9E352192-79FA-4DCF-96D7-6F1463FE1857}" srcOrd="0" destOrd="0" presId="urn:microsoft.com/office/officeart/2005/8/layout/lProcess2"/>
    <dgm:cxn modelId="{1924E43F-B65C-49BE-A964-250FE9D5A393}" type="presParOf" srcId="{68E8F5C9-9355-4227-BDFD-DBDA85201894}" destId="{929B767E-004A-4BA3-AA4D-AE78A744F0B8}" srcOrd="1" destOrd="0" presId="urn:microsoft.com/office/officeart/2005/8/layout/lProcess2"/>
    <dgm:cxn modelId="{EC5A9EB8-D502-446B-955E-115336E0FA46}" type="presParOf" srcId="{68E8F5C9-9355-4227-BDFD-DBDA85201894}" destId="{FF11AE32-A394-4BC2-B145-B855CE98C23B}" srcOrd="2" destOrd="0" presId="urn:microsoft.com/office/officeart/2005/8/layout/lProcess2"/>
    <dgm:cxn modelId="{84E08D89-ACB6-4A9D-960C-909BCAEEE759}" type="presParOf" srcId="{FF11AE32-A394-4BC2-B145-B855CE98C23B}" destId="{B28B4D86-4C53-4C20-A0F0-4AEA11B2CC7C}" srcOrd="0" destOrd="0" presId="urn:microsoft.com/office/officeart/2005/8/layout/lProcess2"/>
    <dgm:cxn modelId="{A5F7E229-3562-4E34-B2E4-E53270D67960}" type="presParOf" srcId="{B28B4D86-4C53-4C20-A0F0-4AEA11B2CC7C}" destId="{7ADAB3F4-BF5E-41E3-81BB-D77D9D743F34}" srcOrd="0" destOrd="0" presId="urn:microsoft.com/office/officeart/2005/8/layout/lProcess2"/>
    <dgm:cxn modelId="{266BD9AE-A341-4CA2-8DB8-AE0ABE33DEBB}" type="presParOf" srcId="{B28B4D86-4C53-4C20-A0F0-4AEA11B2CC7C}" destId="{7F041036-10E6-4829-9B4A-1CBECB982430}" srcOrd="1" destOrd="0" presId="urn:microsoft.com/office/officeart/2005/8/layout/lProcess2"/>
    <dgm:cxn modelId="{99DBD18E-EEB0-4349-825C-F449E364562E}" type="presParOf" srcId="{B28B4D86-4C53-4C20-A0F0-4AEA11B2CC7C}" destId="{70F503F7-FEDC-42FD-B306-727058D5DACD}" srcOrd="2" destOrd="0" presId="urn:microsoft.com/office/officeart/2005/8/layout/lProcess2"/>
    <dgm:cxn modelId="{F7C7F070-CE41-403D-A7C8-EDEDB49CC2C0}" type="presParOf" srcId="{CA3F8E0B-4AE9-480F-95A2-A890DAAD2931}" destId="{9763579D-4C57-4E09-BB42-4252FC313B4A}" srcOrd="3" destOrd="0" presId="urn:microsoft.com/office/officeart/2005/8/layout/lProcess2"/>
    <dgm:cxn modelId="{D872BF3A-290D-46C6-AB1D-606894C2E248}" type="presParOf" srcId="{CA3F8E0B-4AE9-480F-95A2-A890DAAD2931}" destId="{F69F406C-7237-4D25-B476-9B3E2290FD36}" srcOrd="4" destOrd="0" presId="urn:microsoft.com/office/officeart/2005/8/layout/lProcess2"/>
    <dgm:cxn modelId="{082AE581-FF93-4FA6-92F5-D3226D81E81D}" type="presParOf" srcId="{F69F406C-7237-4D25-B476-9B3E2290FD36}" destId="{218483EB-D5FF-4818-B870-3F393EB332D9}" srcOrd="0" destOrd="0" presId="urn:microsoft.com/office/officeart/2005/8/layout/lProcess2"/>
    <dgm:cxn modelId="{BECF250E-A672-4AC9-BEA0-D11574624472}" type="presParOf" srcId="{F69F406C-7237-4D25-B476-9B3E2290FD36}" destId="{20AFE6D2-51F9-48DD-9191-386C61EAB691}" srcOrd="1" destOrd="0" presId="urn:microsoft.com/office/officeart/2005/8/layout/lProcess2"/>
    <dgm:cxn modelId="{7E3BFE1B-6979-48D3-BA54-4D8404D27057}" type="presParOf" srcId="{F69F406C-7237-4D25-B476-9B3E2290FD36}" destId="{963BB355-0982-4C36-AB99-2F086AF451E0}" srcOrd="2" destOrd="0" presId="urn:microsoft.com/office/officeart/2005/8/layout/lProcess2"/>
    <dgm:cxn modelId="{19B2E24E-CD2A-4333-8305-FF0076B073AD}" type="presParOf" srcId="{963BB355-0982-4C36-AB99-2F086AF451E0}" destId="{6A4DE24B-C68D-45B0-9514-2C1D4C0BCC2D}" srcOrd="0" destOrd="0" presId="urn:microsoft.com/office/officeart/2005/8/layout/lProcess2"/>
    <dgm:cxn modelId="{492CFADE-F036-44F5-8131-1FDF768DE28B}" type="presParOf" srcId="{6A4DE24B-C68D-45B0-9514-2C1D4C0BCC2D}" destId="{9E90B01E-94AB-403A-A9F8-3950317E130B}" srcOrd="0" destOrd="0" presId="urn:microsoft.com/office/officeart/2005/8/layout/lProcess2"/>
    <dgm:cxn modelId="{8BF8715C-E970-421C-9019-262127D18806}" type="presParOf" srcId="{6A4DE24B-C68D-45B0-9514-2C1D4C0BCC2D}" destId="{AC2932D5-7BD0-4DFF-947B-0550410E0498}" srcOrd="1" destOrd="0" presId="urn:microsoft.com/office/officeart/2005/8/layout/lProcess2"/>
    <dgm:cxn modelId="{07153DF9-6464-4025-B2B0-78986C099559}" type="presParOf" srcId="{6A4DE24B-C68D-45B0-9514-2C1D4C0BCC2D}" destId="{28E3F45A-5BFE-48D5-9EC5-151037FD7441}" srcOrd="2" destOrd="0" presId="urn:microsoft.com/office/officeart/2005/8/layout/lProcess2"/>
    <dgm:cxn modelId="{81DCFD28-3604-42C5-BE65-426DF6522F44}" type="presParOf" srcId="{CA3F8E0B-4AE9-480F-95A2-A890DAAD2931}" destId="{BEDD798A-2438-4065-A1E2-106C3BBF0A1C}" srcOrd="5" destOrd="0" presId="urn:microsoft.com/office/officeart/2005/8/layout/lProcess2"/>
    <dgm:cxn modelId="{7BDD3DF4-81F5-4DF2-82A1-546B0E02586F}" type="presParOf" srcId="{CA3F8E0B-4AE9-480F-95A2-A890DAAD2931}" destId="{B05967BA-3002-4E12-86C6-1EAF0D274559}" srcOrd="6" destOrd="0" presId="urn:microsoft.com/office/officeart/2005/8/layout/lProcess2"/>
    <dgm:cxn modelId="{D88EB00A-0E57-4674-96FE-91F537665E31}" type="presParOf" srcId="{B05967BA-3002-4E12-86C6-1EAF0D274559}" destId="{C8E61726-C7FA-4154-9739-E38DC8000353}" srcOrd="0" destOrd="0" presId="urn:microsoft.com/office/officeart/2005/8/layout/lProcess2"/>
    <dgm:cxn modelId="{E4B30F81-3A0E-454A-83B6-C212FB7BF09F}" type="presParOf" srcId="{B05967BA-3002-4E12-86C6-1EAF0D274559}" destId="{D3A3DF25-BA8F-47A4-89D5-B5C3528BF68E}" srcOrd="1" destOrd="0" presId="urn:microsoft.com/office/officeart/2005/8/layout/lProcess2"/>
    <dgm:cxn modelId="{FA744857-8380-435F-9FAF-8F332A1DEC61}" type="presParOf" srcId="{B05967BA-3002-4E12-86C6-1EAF0D274559}" destId="{F6A93E89-6742-4CFB-951F-5BDA106B6747}" srcOrd="2" destOrd="0" presId="urn:microsoft.com/office/officeart/2005/8/layout/lProcess2"/>
    <dgm:cxn modelId="{8B7BE5B5-0A4F-496E-9D93-2FCC5F6A7768}" type="presParOf" srcId="{F6A93E89-6742-4CFB-951F-5BDA106B6747}" destId="{EA736E52-9C81-4B7B-BA50-BE822A4CB44D}" srcOrd="0" destOrd="0" presId="urn:microsoft.com/office/officeart/2005/8/layout/lProcess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CE3F72-1200-4FA1-A4BE-980BE7D27633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A68E112-3A1B-4D80-A4D7-8E9F8B130D62}">
      <dgm:prSet phldrT="[Текст]"/>
      <dgm:spPr/>
      <dgm:t>
        <a:bodyPr/>
        <a:lstStyle/>
        <a:p>
          <a:r>
            <a:rPr lang="ru-RU" dirty="0" smtClean="0"/>
            <a:t>Внутренняя политика</a:t>
          </a:r>
          <a:endParaRPr lang="ru-RU" dirty="0"/>
        </a:p>
      </dgm:t>
    </dgm:pt>
    <dgm:pt modelId="{3925EB1F-2741-408E-8787-C3D166B093BE}" type="parTrans" cxnId="{A9463947-BC18-4C92-ABF6-4D52007FE30C}">
      <dgm:prSet/>
      <dgm:spPr/>
      <dgm:t>
        <a:bodyPr/>
        <a:lstStyle/>
        <a:p>
          <a:endParaRPr lang="ru-RU"/>
        </a:p>
      </dgm:t>
    </dgm:pt>
    <dgm:pt modelId="{594F1AB9-CCCC-47EC-8B4E-F7DA8ADA122B}" type="sibTrans" cxnId="{A9463947-BC18-4C92-ABF6-4D52007FE30C}">
      <dgm:prSet/>
      <dgm:spPr/>
      <dgm:t>
        <a:bodyPr/>
        <a:lstStyle/>
        <a:p>
          <a:endParaRPr lang="ru-RU"/>
        </a:p>
      </dgm:t>
    </dgm:pt>
    <dgm:pt modelId="{24D7B520-6B61-4087-A5F5-7A98C3808DC2}">
      <dgm:prSet phldrT="[Текст]"/>
      <dgm:spPr/>
      <dgm:t>
        <a:bodyPr/>
        <a:lstStyle/>
        <a:p>
          <a:r>
            <a:rPr lang="ru-RU" dirty="0" smtClean="0"/>
            <a:t>Десталинизация и реабилитация носили непоследовательный характер</a:t>
          </a:r>
          <a:endParaRPr lang="ru-RU" dirty="0"/>
        </a:p>
      </dgm:t>
    </dgm:pt>
    <dgm:pt modelId="{1281B331-F287-4300-9CE7-CB993F36D27C}" type="parTrans" cxnId="{6DB4829A-0B0C-4765-B249-2FE1B1A989A0}">
      <dgm:prSet/>
      <dgm:spPr/>
      <dgm:t>
        <a:bodyPr/>
        <a:lstStyle/>
        <a:p>
          <a:endParaRPr lang="ru-RU"/>
        </a:p>
      </dgm:t>
    </dgm:pt>
    <dgm:pt modelId="{91E28232-D148-4232-B6A1-3643DD0762B9}" type="sibTrans" cxnId="{6DB4829A-0B0C-4765-B249-2FE1B1A989A0}">
      <dgm:prSet/>
      <dgm:spPr/>
      <dgm:t>
        <a:bodyPr/>
        <a:lstStyle/>
        <a:p>
          <a:endParaRPr lang="ru-RU"/>
        </a:p>
      </dgm:t>
    </dgm:pt>
    <dgm:pt modelId="{61A804B1-042B-4639-8699-4A7FA7349BC7}">
      <dgm:prSet phldrT="[Текст]"/>
      <dgm:spPr/>
      <dgm:t>
        <a:bodyPr/>
        <a:lstStyle/>
        <a:p>
          <a:r>
            <a:rPr lang="ru-RU" dirty="0" smtClean="0"/>
            <a:t>Волнения в Новочеркасске 1962 г.</a:t>
          </a:r>
          <a:endParaRPr lang="ru-RU" dirty="0"/>
        </a:p>
      </dgm:t>
    </dgm:pt>
    <dgm:pt modelId="{186F629B-ED42-423A-A576-A72E0757053C}" type="parTrans" cxnId="{CF025569-E731-4FEA-9EC7-CF932A90A6FA}">
      <dgm:prSet/>
      <dgm:spPr/>
      <dgm:t>
        <a:bodyPr/>
        <a:lstStyle/>
        <a:p>
          <a:endParaRPr lang="ru-RU"/>
        </a:p>
      </dgm:t>
    </dgm:pt>
    <dgm:pt modelId="{67E06219-104E-428F-A96A-21395BD76F1A}" type="sibTrans" cxnId="{CF025569-E731-4FEA-9EC7-CF932A90A6FA}">
      <dgm:prSet/>
      <dgm:spPr/>
      <dgm:t>
        <a:bodyPr/>
        <a:lstStyle/>
        <a:p>
          <a:endParaRPr lang="ru-RU"/>
        </a:p>
      </dgm:t>
    </dgm:pt>
    <dgm:pt modelId="{6002CEDE-8054-4A15-816B-65FB9E34F76D}">
      <dgm:prSet phldrT="[Текст]"/>
      <dgm:spPr/>
      <dgm:t>
        <a:bodyPr/>
        <a:lstStyle/>
        <a:p>
          <a:r>
            <a:rPr lang="ru-RU" dirty="0" smtClean="0"/>
            <a:t>Экономика</a:t>
          </a:r>
          <a:endParaRPr lang="ru-RU" dirty="0"/>
        </a:p>
      </dgm:t>
    </dgm:pt>
    <dgm:pt modelId="{645A9343-2041-46C1-9060-48CE5E00F894}" type="parTrans" cxnId="{319232D2-B36A-427B-BBD1-391163D7E3AA}">
      <dgm:prSet/>
      <dgm:spPr/>
      <dgm:t>
        <a:bodyPr/>
        <a:lstStyle/>
        <a:p>
          <a:endParaRPr lang="ru-RU"/>
        </a:p>
      </dgm:t>
    </dgm:pt>
    <dgm:pt modelId="{DCA09715-E2AE-422C-BDC5-9822530203EB}" type="sibTrans" cxnId="{319232D2-B36A-427B-BBD1-391163D7E3AA}">
      <dgm:prSet/>
      <dgm:spPr/>
      <dgm:t>
        <a:bodyPr/>
        <a:lstStyle/>
        <a:p>
          <a:endParaRPr lang="ru-RU"/>
        </a:p>
      </dgm:t>
    </dgm:pt>
    <dgm:pt modelId="{A2B67DC1-2A8F-4695-9667-87B85858D7ED}">
      <dgm:prSet phldrT="[Текст]"/>
      <dgm:spPr/>
      <dgm:t>
        <a:bodyPr/>
        <a:lstStyle/>
        <a:p>
          <a:r>
            <a:rPr lang="ru-RU" dirty="0" smtClean="0"/>
            <a:t>Волюнтаристские  в управлении народным хозяйством (совнархозы), в сельском хозяйстве – кукуруза; авантюризм в планировании</a:t>
          </a:r>
          <a:endParaRPr lang="ru-RU" dirty="0"/>
        </a:p>
      </dgm:t>
    </dgm:pt>
    <dgm:pt modelId="{B588FD95-7430-422A-9C27-401804C731F9}" type="parTrans" cxnId="{3E9814FD-89CB-4C97-BEB2-B74930DB4A15}">
      <dgm:prSet/>
      <dgm:spPr/>
      <dgm:t>
        <a:bodyPr/>
        <a:lstStyle/>
        <a:p>
          <a:endParaRPr lang="ru-RU"/>
        </a:p>
      </dgm:t>
    </dgm:pt>
    <dgm:pt modelId="{5DE8F6E7-7CA0-4B6C-8CF5-80DB87AF66C1}" type="sibTrans" cxnId="{3E9814FD-89CB-4C97-BEB2-B74930DB4A15}">
      <dgm:prSet/>
      <dgm:spPr/>
      <dgm:t>
        <a:bodyPr/>
        <a:lstStyle/>
        <a:p>
          <a:endParaRPr lang="ru-RU"/>
        </a:p>
      </dgm:t>
    </dgm:pt>
    <dgm:pt modelId="{66D44AF5-1262-4DD0-A6EB-31B3B03CE763}">
      <dgm:prSet phldrT="[Текст]"/>
      <dgm:spPr/>
      <dgm:t>
        <a:bodyPr/>
        <a:lstStyle/>
        <a:p>
          <a:r>
            <a:rPr lang="ru-RU" dirty="0" smtClean="0"/>
            <a:t>Духовная сфера</a:t>
          </a:r>
          <a:endParaRPr lang="ru-RU" dirty="0"/>
        </a:p>
      </dgm:t>
    </dgm:pt>
    <dgm:pt modelId="{E8BC2D2C-D273-4C48-BBCA-1B9A8CA672D4}" type="parTrans" cxnId="{5B3E898C-F07D-4E6E-B21C-9B018DB71D18}">
      <dgm:prSet/>
      <dgm:spPr/>
      <dgm:t>
        <a:bodyPr/>
        <a:lstStyle/>
        <a:p>
          <a:endParaRPr lang="ru-RU"/>
        </a:p>
      </dgm:t>
    </dgm:pt>
    <dgm:pt modelId="{8C848770-39CD-45C8-8A54-861F6D6A7767}" type="sibTrans" cxnId="{5B3E898C-F07D-4E6E-B21C-9B018DB71D18}">
      <dgm:prSet/>
      <dgm:spPr/>
      <dgm:t>
        <a:bodyPr/>
        <a:lstStyle/>
        <a:p>
          <a:endParaRPr lang="ru-RU"/>
        </a:p>
      </dgm:t>
    </dgm:pt>
    <dgm:pt modelId="{F437F7F6-45E7-4B79-9342-0C6024B5AC58}">
      <dgm:prSet phldrT="[Текст]"/>
      <dgm:spPr/>
      <dgm:t>
        <a:bodyPr/>
        <a:lstStyle/>
        <a:p>
          <a:r>
            <a:rPr lang="ru-RU" dirty="0" smtClean="0"/>
            <a:t>Разгромная критика художников, скульпторов, писателей</a:t>
          </a:r>
          <a:endParaRPr lang="ru-RU" dirty="0"/>
        </a:p>
      </dgm:t>
    </dgm:pt>
    <dgm:pt modelId="{C3DD742A-3F51-4C19-9B49-24D1F0F5A4DB}" type="parTrans" cxnId="{BCBE54C3-3122-4F96-A00A-9DCA860B5A3C}">
      <dgm:prSet/>
      <dgm:spPr/>
      <dgm:t>
        <a:bodyPr/>
        <a:lstStyle/>
        <a:p>
          <a:endParaRPr lang="ru-RU"/>
        </a:p>
      </dgm:t>
    </dgm:pt>
    <dgm:pt modelId="{FD29B0ED-B8FA-4FBA-BCE2-92E4A4FC8E47}" type="sibTrans" cxnId="{BCBE54C3-3122-4F96-A00A-9DCA860B5A3C}">
      <dgm:prSet/>
      <dgm:spPr/>
      <dgm:t>
        <a:bodyPr/>
        <a:lstStyle/>
        <a:p>
          <a:endParaRPr lang="ru-RU"/>
        </a:p>
      </dgm:t>
    </dgm:pt>
    <dgm:pt modelId="{4BC57992-9669-4543-B0A0-D83ABBF0A5CF}">
      <dgm:prSet phldrT="[Текст]"/>
      <dgm:spPr/>
      <dgm:t>
        <a:bodyPr/>
        <a:lstStyle/>
        <a:p>
          <a:r>
            <a:rPr lang="ru-RU" dirty="0" smtClean="0"/>
            <a:t>Появление самиздата, зарождение диссидентства</a:t>
          </a:r>
          <a:endParaRPr lang="ru-RU" dirty="0"/>
        </a:p>
      </dgm:t>
    </dgm:pt>
    <dgm:pt modelId="{BA2F9860-45D4-426F-B163-36001AEC82F8}" type="parTrans" cxnId="{1CEBBB83-19CE-4BB0-89DE-0D60CCAB90C9}">
      <dgm:prSet/>
      <dgm:spPr/>
      <dgm:t>
        <a:bodyPr/>
        <a:lstStyle/>
        <a:p>
          <a:endParaRPr lang="ru-RU"/>
        </a:p>
      </dgm:t>
    </dgm:pt>
    <dgm:pt modelId="{3C50D79E-92D1-49B0-AA48-D1CCADE3F278}" type="sibTrans" cxnId="{1CEBBB83-19CE-4BB0-89DE-0D60CCAB90C9}">
      <dgm:prSet/>
      <dgm:spPr/>
      <dgm:t>
        <a:bodyPr/>
        <a:lstStyle/>
        <a:p>
          <a:endParaRPr lang="ru-RU"/>
        </a:p>
      </dgm:t>
    </dgm:pt>
    <dgm:pt modelId="{BB7FE0C4-DD8F-4841-B5A8-B041281A7EB7}">
      <dgm:prSet/>
      <dgm:spPr/>
      <dgm:t>
        <a:bodyPr/>
        <a:lstStyle/>
        <a:p>
          <a:r>
            <a:rPr lang="ru-RU" dirty="0" smtClean="0"/>
            <a:t>Внешняя политика</a:t>
          </a:r>
          <a:endParaRPr lang="ru-RU" dirty="0"/>
        </a:p>
      </dgm:t>
    </dgm:pt>
    <dgm:pt modelId="{3654AED9-9BE7-4075-BEA8-AF095503C87E}" type="parTrans" cxnId="{E4EEF930-27B8-45F3-A988-D74ECC909901}">
      <dgm:prSet/>
      <dgm:spPr/>
      <dgm:t>
        <a:bodyPr/>
        <a:lstStyle/>
        <a:p>
          <a:endParaRPr lang="ru-RU"/>
        </a:p>
      </dgm:t>
    </dgm:pt>
    <dgm:pt modelId="{8508F284-4E4B-443F-B183-C72B975C86FE}" type="sibTrans" cxnId="{E4EEF930-27B8-45F3-A988-D74ECC909901}">
      <dgm:prSet/>
      <dgm:spPr/>
      <dgm:t>
        <a:bodyPr/>
        <a:lstStyle/>
        <a:p>
          <a:endParaRPr lang="ru-RU"/>
        </a:p>
      </dgm:t>
    </dgm:pt>
    <dgm:pt modelId="{75F258CD-3477-44E2-9947-52A88811287C}">
      <dgm:prSet/>
      <dgm:spPr/>
      <dgm:t>
        <a:bodyPr/>
        <a:lstStyle/>
        <a:p>
          <a:r>
            <a:rPr lang="ru-RU" dirty="0" smtClean="0"/>
            <a:t>Балансирование вместе с США на грани ядерной войны – Карибский кризис</a:t>
          </a:r>
          <a:endParaRPr lang="ru-RU" dirty="0"/>
        </a:p>
      </dgm:t>
    </dgm:pt>
    <dgm:pt modelId="{8327F3FF-6E61-416C-8251-B4D2BAC12E38}" type="parTrans" cxnId="{F2DB4F70-F100-4F4E-B63D-1021B8CD63F2}">
      <dgm:prSet/>
      <dgm:spPr/>
      <dgm:t>
        <a:bodyPr/>
        <a:lstStyle/>
        <a:p>
          <a:endParaRPr lang="ru-RU"/>
        </a:p>
      </dgm:t>
    </dgm:pt>
    <dgm:pt modelId="{E96D162C-A71E-4CD1-A425-8617C1D69604}" type="sibTrans" cxnId="{F2DB4F70-F100-4F4E-B63D-1021B8CD63F2}">
      <dgm:prSet/>
      <dgm:spPr/>
      <dgm:t>
        <a:bodyPr/>
        <a:lstStyle/>
        <a:p>
          <a:endParaRPr lang="ru-RU"/>
        </a:p>
      </dgm:t>
    </dgm:pt>
    <dgm:pt modelId="{7D86BD97-6E74-4F56-8E83-0A34802727EC}">
      <dgm:prSet/>
      <dgm:spPr/>
      <dgm:t>
        <a:bodyPr/>
        <a:lstStyle/>
        <a:p>
          <a:r>
            <a:rPr lang="ru-RU" dirty="0" smtClean="0"/>
            <a:t>Обострение отношений с КНР и др. странами</a:t>
          </a:r>
          <a:endParaRPr lang="ru-RU" dirty="0"/>
        </a:p>
      </dgm:t>
    </dgm:pt>
    <dgm:pt modelId="{DD97B425-DAD7-42C2-98CD-44B58832654C}" type="parTrans" cxnId="{140FC349-C58D-435B-AD10-595A9DFF4855}">
      <dgm:prSet/>
      <dgm:spPr/>
      <dgm:t>
        <a:bodyPr/>
        <a:lstStyle/>
        <a:p>
          <a:endParaRPr lang="ru-RU"/>
        </a:p>
      </dgm:t>
    </dgm:pt>
    <dgm:pt modelId="{BCE1C988-B651-4E7D-9E1D-B2B7AEE97E92}" type="sibTrans" cxnId="{140FC349-C58D-435B-AD10-595A9DFF4855}">
      <dgm:prSet/>
      <dgm:spPr/>
      <dgm:t>
        <a:bodyPr/>
        <a:lstStyle/>
        <a:p>
          <a:endParaRPr lang="ru-RU"/>
        </a:p>
      </dgm:t>
    </dgm:pt>
    <dgm:pt modelId="{CCD13D10-D8C4-42DD-81C2-3E5FFE845A77}" type="pres">
      <dgm:prSet presAssocID="{4CCE3F72-1200-4FA1-A4BE-980BE7D276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CE4C24-3F04-4BA6-8D8D-57E00BA8F43B}" type="pres">
      <dgm:prSet presAssocID="{CA68E112-3A1B-4D80-A4D7-8E9F8B130D62}" presName="linNode" presStyleCnt="0"/>
      <dgm:spPr/>
    </dgm:pt>
    <dgm:pt modelId="{DBB4BEAD-ED1F-4BD8-9773-DD1FB16B1707}" type="pres">
      <dgm:prSet presAssocID="{CA68E112-3A1B-4D80-A4D7-8E9F8B130D6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F5D2E-5023-477D-BBB0-38EB7CB3FD0A}" type="pres">
      <dgm:prSet presAssocID="{CA68E112-3A1B-4D80-A4D7-8E9F8B130D6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74E90-0A05-4BC7-A82C-996303247D98}" type="pres">
      <dgm:prSet presAssocID="{594F1AB9-CCCC-47EC-8B4E-F7DA8ADA122B}" presName="sp" presStyleCnt="0"/>
      <dgm:spPr/>
    </dgm:pt>
    <dgm:pt modelId="{57880124-6982-411C-89DC-3F3B3A1FC8AE}" type="pres">
      <dgm:prSet presAssocID="{6002CEDE-8054-4A15-816B-65FB9E34F76D}" presName="linNode" presStyleCnt="0"/>
      <dgm:spPr/>
    </dgm:pt>
    <dgm:pt modelId="{D049F581-AC62-4144-946E-89343220FB1C}" type="pres">
      <dgm:prSet presAssocID="{6002CEDE-8054-4A15-816B-65FB9E34F76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A7F4D-C584-46AF-BF1D-F2E9B20EF793}" type="pres">
      <dgm:prSet presAssocID="{6002CEDE-8054-4A15-816B-65FB9E34F76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3A770-B17C-4A68-B4D2-A895CADBBC98}" type="pres">
      <dgm:prSet presAssocID="{DCA09715-E2AE-422C-BDC5-9822530203EB}" presName="sp" presStyleCnt="0"/>
      <dgm:spPr/>
    </dgm:pt>
    <dgm:pt modelId="{36AC59A0-C23F-4D2C-B9AC-C21EE95CBB94}" type="pres">
      <dgm:prSet presAssocID="{66D44AF5-1262-4DD0-A6EB-31B3B03CE763}" presName="linNode" presStyleCnt="0"/>
      <dgm:spPr/>
    </dgm:pt>
    <dgm:pt modelId="{4E286C64-92B8-4B8A-9C80-9EAB3DAAAFD6}" type="pres">
      <dgm:prSet presAssocID="{66D44AF5-1262-4DD0-A6EB-31B3B03CE76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6DF92-EE0A-4EDE-8100-C268CB022A13}" type="pres">
      <dgm:prSet presAssocID="{66D44AF5-1262-4DD0-A6EB-31B3B03CE76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3E6A4-8DA8-4FA3-8A81-55AFEA9FC895}" type="pres">
      <dgm:prSet presAssocID="{8C848770-39CD-45C8-8A54-861F6D6A7767}" presName="sp" presStyleCnt="0"/>
      <dgm:spPr/>
    </dgm:pt>
    <dgm:pt modelId="{053E6489-BA9D-44C3-A280-D04E5325C161}" type="pres">
      <dgm:prSet presAssocID="{BB7FE0C4-DD8F-4841-B5A8-B041281A7EB7}" presName="linNode" presStyleCnt="0"/>
      <dgm:spPr/>
    </dgm:pt>
    <dgm:pt modelId="{79E466FE-4C92-4895-89C4-0581C009C363}" type="pres">
      <dgm:prSet presAssocID="{BB7FE0C4-DD8F-4841-B5A8-B041281A7EB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C984A-F879-446D-A38E-89442D929D53}" type="pres">
      <dgm:prSet presAssocID="{BB7FE0C4-DD8F-4841-B5A8-B041281A7EB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B4829A-0B0C-4765-B249-2FE1B1A989A0}" srcId="{CA68E112-3A1B-4D80-A4D7-8E9F8B130D62}" destId="{24D7B520-6B61-4087-A5F5-7A98C3808DC2}" srcOrd="0" destOrd="0" parTransId="{1281B331-F287-4300-9CE7-CB993F36D27C}" sibTransId="{91E28232-D148-4232-B6A1-3643DD0762B9}"/>
    <dgm:cxn modelId="{BCBE54C3-3122-4F96-A00A-9DCA860B5A3C}" srcId="{66D44AF5-1262-4DD0-A6EB-31B3B03CE763}" destId="{F437F7F6-45E7-4B79-9342-0C6024B5AC58}" srcOrd="0" destOrd="0" parTransId="{C3DD742A-3F51-4C19-9B49-24D1F0F5A4DB}" sibTransId="{FD29B0ED-B8FA-4FBA-BCE2-92E4A4FC8E47}"/>
    <dgm:cxn modelId="{DBBB6055-C318-43FB-8522-5B50C1A5EABD}" type="presOf" srcId="{61A804B1-042B-4639-8699-4A7FA7349BC7}" destId="{44BF5D2E-5023-477D-BBB0-38EB7CB3FD0A}" srcOrd="0" destOrd="1" presId="urn:microsoft.com/office/officeart/2005/8/layout/vList5"/>
    <dgm:cxn modelId="{8840F6A1-61F8-4D91-9F2F-93D3A5F21A49}" type="presOf" srcId="{6002CEDE-8054-4A15-816B-65FB9E34F76D}" destId="{D049F581-AC62-4144-946E-89343220FB1C}" srcOrd="0" destOrd="0" presId="urn:microsoft.com/office/officeart/2005/8/layout/vList5"/>
    <dgm:cxn modelId="{B2F58401-DC9F-4615-BEC3-0E9605D97D4C}" type="presOf" srcId="{75F258CD-3477-44E2-9947-52A88811287C}" destId="{AF6C984A-F879-446D-A38E-89442D929D53}" srcOrd="0" destOrd="0" presId="urn:microsoft.com/office/officeart/2005/8/layout/vList5"/>
    <dgm:cxn modelId="{A9463947-BC18-4C92-ABF6-4D52007FE30C}" srcId="{4CCE3F72-1200-4FA1-A4BE-980BE7D27633}" destId="{CA68E112-3A1B-4D80-A4D7-8E9F8B130D62}" srcOrd="0" destOrd="0" parTransId="{3925EB1F-2741-408E-8787-C3D166B093BE}" sibTransId="{594F1AB9-CCCC-47EC-8B4E-F7DA8ADA122B}"/>
    <dgm:cxn modelId="{E4EEF930-27B8-45F3-A988-D74ECC909901}" srcId="{4CCE3F72-1200-4FA1-A4BE-980BE7D27633}" destId="{BB7FE0C4-DD8F-4841-B5A8-B041281A7EB7}" srcOrd="3" destOrd="0" parTransId="{3654AED9-9BE7-4075-BEA8-AF095503C87E}" sibTransId="{8508F284-4E4B-443F-B183-C72B975C86FE}"/>
    <dgm:cxn modelId="{9A5E02BF-D715-42EA-8BBD-412D676F9420}" type="presOf" srcId="{4CCE3F72-1200-4FA1-A4BE-980BE7D27633}" destId="{CCD13D10-D8C4-42DD-81C2-3E5FFE845A77}" srcOrd="0" destOrd="0" presId="urn:microsoft.com/office/officeart/2005/8/layout/vList5"/>
    <dgm:cxn modelId="{319232D2-B36A-427B-BBD1-391163D7E3AA}" srcId="{4CCE3F72-1200-4FA1-A4BE-980BE7D27633}" destId="{6002CEDE-8054-4A15-816B-65FB9E34F76D}" srcOrd="1" destOrd="0" parTransId="{645A9343-2041-46C1-9060-48CE5E00F894}" sibTransId="{DCA09715-E2AE-422C-BDC5-9822530203EB}"/>
    <dgm:cxn modelId="{5B3E898C-F07D-4E6E-B21C-9B018DB71D18}" srcId="{4CCE3F72-1200-4FA1-A4BE-980BE7D27633}" destId="{66D44AF5-1262-4DD0-A6EB-31B3B03CE763}" srcOrd="2" destOrd="0" parTransId="{E8BC2D2C-D273-4C48-BBCA-1B9A8CA672D4}" sibTransId="{8C848770-39CD-45C8-8A54-861F6D6A7767}"/>
    <dgm:cxn modelId="{F2DB4F70-F100-4F4E-B63D-1021B8CD63F2}" srcId="{BB7FE0C4-DD8F-4841-B5A8-B041281A7EB7}" destId="{75F258CD-3477-44E2-9947-52A88811287C}" srcOrd="0" destOrd="0" parTransId="{8327F3FF-6E61-416C-8251-B4D2BAC12E38}" sibTransId="{E96D162C-A71E-4CD1-A425-8617C1D69604}"/>
    <dgm:cxn modelId="{B04F56D8-753A-4BB0-9982-9E2BFBD84FE3}" type="presOf" srcId="{F437F7F6-45E7-4B79-9342-0C6024B5AC58}" destId="{4346DF92-EE0A-4EDE-8100-C268CB022A13}" srcOrd="0" destOrd="0" presId="urn:microsoft.com/office/officeart/2005/8/layout/vList5"/>
    <dgm:cxn modelId="{8F563D34-E7F3-43C0-982C-2FE06D04AF03}" type="presOf" srcId="{CA68E112-3A1B-4D80-A4D7-8E9F8B130D62}" destId="{DBB4BEAD-ED1F-4BD8-9773-DD1FB16B1707}" srcOrd="0" destOrd="0" presId="urn:microsoft.com/office/officeart/2005/8/layout/vList5"/>
    <dgm:cxn modelId="{140FC349-C58D-435B-AD10-595A9DFF4855}" srcId="{BB7FE0C4-DD8F-4841-B5A8-B041281A7EB7}" destId="{7D86BD97-6E74-4F56-8E83-0A34802727EC}" srcOrd="1" destOrd="0" parTransId="{DD97B425-DAD7-42C2-98CD-44B58832654C}" sibTransId="{BCE1C988-B651-4E7D-9E1D-B2B7AEE97E92}"/>
    <dgm:cxn modelId="{F3AFFB9F-A741-4AE5-9A5A-E5298577326E}" type="presOf" srcId="{66D44AF5-1262-4DD0-A6EB-31B3B03CE763}" destId="{4E286C64-92B8-4B8A-9C80-9EAB3DAAAFD6}" srcOrd="0" destOrd="0" presId="urn:microsoft.com/office/officeart/2005/8/layout/vList5"/>
    <dgm:cxn modelId="{A16A0626-4155-4FF3-ACEA-25D12C0998B1}" type="presOf" srcId="{4BC57992-9669-4543-B0A0-D83ABBF0A5CF}" destId="{4346DF92-EE0A-4EDE-8100-C268CB022A13}" srcOrd="0" destOrd="1" presId="urn:microsoft.com/office/officeart/2005/8/layout/vList5"/>
    <dgm:cxn modelId="{071D2E58-30CF-4D56-9E5C-3A1B1A915C99}" type="presOf" srcId="{24D7B520-6B61-4087-A5F5-7A98C3808DC2}" destId="{44BF5D2E-5023-477D-BBB0-38EB7CB3FD0A}" srcOrd="0" destOrd="0" presId="urn:microsoft.com/office/officeart/2005/8/layout/vList5"/>
    <dgm:cxn modelId="{D9723A00-B44F-4682-A45C-925D2EAB4B07}" type="presOf" srcId="{7D86BD97-6E74-4F56-8E83-0A34802727EC}" destId="{AF6C984A-F879-446D-A38E-89442D929D53}" srcOrd="0" destOrd="1" presId="urn:microsoft.com/office/officeart/2005/8/layout/vList5"/>
    <dgm:cxn modelId="{408BE12A-6FD9-4D9B-A442-F3731B1409C6}" type="presOf" srcId="{BB7FE0C4-DD8F-4841-B5A8-B041281A7EB7}" destId="{79E466FE-4C92-4895-89C4-0581C009C363}" srcOrd="0" destOrd="0" presId="urn:microsoft.com/office/officeart/2005/8/layout/vList5"/>
    <dgm:cxn modelId="{1CEBBB83-19CE-4BB0-89DE-0D60CCAB90C9}" srcId="{66D44AF5-1262-4DD0-A6EB-31B3B03CE763}" destId="{4BC57992-9669-4543-B0A0-D83ABBF0A5CF}" srcOrd="1" destOrd="0" parTransId="{BA2F9860-45D4-426F-B163-36001AEC82F8}" sibTransId="{3C50D79E-92D1-49B0-AA48-D1CCADE3F278}"/>
    <dgm:cxn modelId="{54B54805-5819-4789-AC80-CFE389822FC5}" type="presOf" srcId="{A2B67DC1-2A8F-4695-9667-87B85858D7ED}" destId="{631A7F4D-C584-46AF-BF1D-F2E9B20EF793}" srcOrd="0" destOrd="0" presId="urn:microsoft.com/office/officeart/2005/8/layout/vList5"/>
    <dgm:cxn modelId="{CF025569-E731-4FEA-9EC7-CF932A90A6FA}" srcId="{CA68E112-3A1B-4D80-A4D7-8E9F8B130D62}" destId="{61A804B1-042B-4639-8699-4A7FA7349BC7}" srcOrd="1" destOrd="0" parTransId="{186F629B-ED42-423A-A576-A72E0757053C}" sibTransId="{67E06219-104E-428F-A96A-21395BD76F1A}"/>
    <dgm:cxn modelId="{3E9814FD-89CB-4C97-BEB2-B74930DB4A15}" srcId="{6002CEDE-8054-4A15-816B-65FB9E34F76D}" destId="{A2B67DC1-2A8F-4695-9667-87B85858D7ED}" srcOrd="0" destOrd="0" parTransId="{B588FD95-7430-422A-9C27-401804C731F9}" sibTransId="{5DE8F6E7-7CA0-4B6C-8CF5-80DB87AF66C1}"/>
    <dgm:cxn modelId="{FCDE2FC0-9FFC-4175-B4D2-54A891A46A70}" type="presParOf" srcId="{CCD13D10-D8C4-42DD-81C2-3E5FFE845A77}" destId="{53CE4C24-3F04-4BA6-8D8D-57E00BA8F43B}" srcOrd="0" destOrd="0" presId="urn:microsoft.com/office/officeart/2005/8/layout/vList5"/>
    <dgm:cxn modelId="{230F16F6-F79B-41E1-B6BF-7EC98D511961}" type="presParOf" srcId="{53CE4C24-3F04-4BA6-8D8D-57E00BA8F43B}" destId="{DBB4BEAD-ED1F-4BD8-9773-DD1FB16B1707}" srcOrd="0" destOrd="0" presId="urn:microsoft.com/office/officeart/2005/8/layout/vList5"/>
    <dgm:cxn modelId="{845E5016-1645-4E87-A465-FD023AD5EC12}" type="presParOf" srcId="{53CE4C24-3F04-4BA6-8D8D-57E00BA8F43B}" destId="{44BF5D2E-5023-477D-BBB0-38EB7CB3FD0A}" srcOrd="1" destOrd="0" presId="urn:microsoft.com/office/officeart/2005/8/layout/vList5"/>
    <dgm:cxn modelId="{95793F7C-51C5-43DF-9B1D-71FBD068ECAE}" type="presParOf" srcId="{CCD13D10-D8C4-42DD-81C2-3E5FFE845A77}" destId="{9E974E90-0A05-4BC7-A82C-996303247D98}" srcOrd="1" destOrd="0" presId="urn:microsoft.com/office/officeart/2005/8/layout/vList5"/>
    <dgm:cxn modelId="{F6837526-D4C7-4201-884A-74186EE431FA}" type="presParOf" srcId="{CCD13D10-D8C4-42DD-81C2-3E5FFE845A77}" destId="{57880124-6982-411C-89DC-3F3B3A1FC8AE}" srcOrd="2" destOrd="0" presId="urn:microsoft.com/office/officeart/2005/8/layout/vList5"/>
    <dgm:cxn modelId="{6657C246-8ACB-46AD-9054-9435518A7D8E}" type="presParOf" srcId="{57880124-6982-411C-89DC-3F3B3A1FC8AE}" destId="{D049F581-AC62-4144-946E-89343220FB1C}" srcOrd="0" destOrd="0" presId="urn:microsoft.com/office/officeart/2005/8/layout/vList5"/>
    <dgm:cxn modelId="{5D61038F-0E11-48FE-B59F-2C8B684F6D97}" type="presParOf" srcId="{57880124-6982-411C-89DC-3F3B3A1FC8AE}" destId="{631A7F4D-C584-46AF-BF1D-F2E9B20EF793}" srcOrd="1" destOrd="0" presId="urn:microsoft.com/office/officeart/2005/8/layout/vList5"/>
    <dgm:cxn modelId="{19069A38-6BB2-41A0-848E-5CC340FD3023}" type="presParOf" srcId="{CCD13D10-D8C4-42DD-81C2-3E5FFE845A77}" destId="{55F3A770-B17C-4A68-B4D2-A895CADBBC98}" srcOrd="3" destOrd="0" presId="urn:microsoft.com/office/officeart/2005/8/layout/vList5"/>
    <dgm:cxn modelId="{DAA23663-627B-4D8C-A73B-F0BE6B032347}" type="presParOf" srcId="{CCD13D10-D8C4-42DD-81C2-3E5FFE845A77}" destId="{36AC59A0-C23F-4D2C-B9AC-C21EE95CBB94}" srcOrd="4" destOrd="0" presId="urn:microsoft.com/office/officeart/2005/8/layout/vList5"/>
    <dgm:cxn modelId="{F619B9AC-D830-49D8-90F7-FF0646FBEB57}" type="presParOf" srcId="{36AC59A0-C23F-4D2C-B9AC-C21EE95CBB94}" destId="{4E286C64-92B8-4B8A-9C80-9EAB3DAAAFD6}" srcOrd="0" destOrd="0" presId="urn:microsoft.com/office/officeart/2005/8/layout/vList5"/>
    <dgm:cxn modelId="{B7F3B6DE-E416-48B8-A060-10783FE75CE8}" type="presParOf" srcId="{36AC59A0-C23F-4D2C-B9AC-C21EE95CBB94}" destId="{4346DF92-EE0A-4EDE-8100-C268CB022A13}" srcOrd="1" destOrd="0" presId="urn:microsoft.com/office/officeart/2005/8/layout/vList5"/>
    <dgm:cxn modelId="{07EA4183-0513-4C8B-B92A-75CEF26B937F}" type="presParOf" srcId="{CCD13D10-D8C4-42DD-81C2-3E5FFE845A77}" destId="{FD23E6A4-8DA8-4FA3-8A81-55AFEA9FC895}" srcOrd="5" destOrd="0" presId="urn:microsoft.com/office/officeart/2005/8/layout/vList5"/>
    <dgm:cxn modelId="{BD088F66-4AD8-4EDE-93E2-A5A58C31353C}" type="presParOf" srcId="{CCD13D10-D8C4-42DD-81C2-3E5FFE845A77}" destId="{053E6489-BA9D-44C3-A280-D04E5325C161}" srcOrd="6" destOrd="0" presId="urn:microsoft.com/office/officeart/2005/8/layout/vList5"/>
    <dgm:cxn modelId="{BF9BA1A7-B02A-4D45-ADEF-0941C9C91686}" type="presParOf" srcId="{053E6489-BA9D-44C3-A280-D04E5325C161}" destId="{79E466FE-4C92-4895-89C4-0581C009C363}" srcOrd="0" destOrd="0" presId="urn:microsoft.com/office/officeart/2005/8/layout/vList5"/>
    <dgm:cxn modelId="{4D00F448-91B1-4B5D-AD14-86FDF45B32CE}" type="presParOf" srcId="{053E6489-BA9D-44C3-A280-D04E5325C161}" destId="{AF6C984A-F879-446D-A38E-89442D929D53}" srcOrd="1" destOrd="0" presId="urn:microsoft.com/office/officeart/2005/8/layout/vList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F58B1A-3CBC-4B99-AA54-2FF1D331EB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EF60D3-2DD3-44EC-A329-8EC2A3E06266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Верховная </a:t>
          </a:r>
          <a:r>
            <a:rPr lang="ru-RU" dirty="0" smtClean="0"/>
            <a:t>(законодательная) власть</a:t>
          </a:r>
          <a:endParaRPr lang="ru-RU" dirty="0"/>
        </a:p>
      </dgm:t>
    </dgm:pt>
    <dgm:pt modelId="{361FEAC6-619E-44C4-938E-3328AC3F33AB}" type="parTrans" cxnId="{9E3EF311-1CC5-4C2D-9B2B-9B8C42B50440}">
      <dgm:prSet/>
      <dgm:spPr/>
      <dgm:t>
        <a:bodyPr/>
        <a:lstStyle/>
        <a:p>
          <a:endParaRPr lang="ru-RU"/>
        </a:p>
      </dgm:t>
    </dgm:pt>
    <dgm:pt modelId="{E04E1B3B-1032-455F-AC4A-89644DD125ED}" type="sibTrans" cxnId="{9E3EF311-1CC5-4C2D-9B2B-9B8C42B50440}">
      <dgm:prSet/>
      <dgm:spPr/>
      <dgm:t>
        <a:bodyPr/>
        <a:lstStyle/>
        <a:p>
          <a:endParaRPr lang="ru-RU"/>
        </a:p>
      </dgm:t>
    </dgm:pt>
    <dgm:pt modelId="{D18E8A04-5C9A-42C6-A0DB-26E9E43ADFF2}">
      <dgm:prSet phldrT="[Текст]"/>
      <dgm:spPr>
        <a:solidFill>
          <a:srgbClr val="FAE1FF">
            <a:alpha val="90000"/>
          </a:srgbClr>
        </a:solidFill>
      </dgm:spPr>
      <dgm:t>
        <a:bodyPr/>
        <a:lstStyle/>
        <a:p>
          <a:r>
            <a:rPr lang="ru-RU" dirty="0" smtClean="0"/>
            <a:t>Верховный Совет СССР</a:t>
          </a:r>
          <a:endParaRPr lang="ru-RU" dirty="0"/>
        </a:p>
      </dgm:t>
    </dgm:pt>
    <dgm:pt modelId="{3A09830A-E468-4E71-8202-00CD0A3ADDB9}" type="parTrans" cxnId="{F3ED0E47-B75D-4135-B326-C92C33EEF939}">
      <dgm:prSet/>
      <dgm:spPr/>
      <dgm:t>
        <a:bodyPr/>
        <a:lstStyle/>
        <a:p>
          <a:endParaRPr lang="ru-RU"/>
        </a:p>
      </dgm:t>
    </dgm:pt>
    <dgm:pt modelId="{713A0243-8F0E-4899-A899-FF06859A8925}" type="sibTrans" cxnId="{F3ED0E47-B75D-4135-B326-C92C33EEF939}">
      <dgm:prSet/>
      <dgm:spPr/>
      <dgm:t>
        <a:bodyPr/>
        <a:lstStyle/>
        <a:p>
          <a:endParaRPr lang="ru-RU"/>
        </a:p>
      </dgm:t>
    </dgm:pt>
    <dgm:pt modelId="{2B5FAA7F-A866-4B20-B345-08EE9764CBA9}">
      <dgm:prSet phldrT="[Текст]"/>
      <dgm:spPr>
        <a:solidFill>
          <a:srgbClr val="FAE1FF">
            <a:alpha val="90000"/>
          </a:srgbClr>
        </a:solidFill>
      </dgm:spPr>
      <dgm:t>
        <a:bodyPr/>
        <a:lstStyle/>
        <a:p>
          <a:r>
            <a:rPr lang="ru-RU" dirty="0" smtClean="0"/>
            <a:t>Президиум ВС СССР</a:t>
          </a:r>
          <a:endParaRPr lang="ru-RU" dirty="0"/>
        </a:p>
      </dgm:t>
    </dgm:pt>
    <dgm:pt modelId="{EEB2BAB9-5404-45BB-8E86-B1F180BC5305}" type="parTrans" cxnId="{FF75EC30-6B0B-4120-8330-B6BDDE1C30E5}">
      <dgm:prSet/>
      <dgm:spPr/>
      <dgm:t>
        <a:bodyPr/>
        <a:lstStyle/>
        <a:p>
          <a:endParaRPr lang="ru-RU"/>
        </a:p>
      </dgm:t>
    </dgm:pt>
    <dgm:pt modelId="{A7BC1765-846D-42A9-AC36-F073CE29FFEF}" type="sibTrans" cxnId="{FF75EC30-6B0B-4120-8330-B6BDDE1C30E5}">
      <dgm:prSet/>
      <dgm:spPr/>
      <dgm:t>
        <a:bodyPr/>
        <a:lstStyle/>
        <a:p>
          <a:endParaRPr lang="ru-RU"/>
        </a:p>
      </dgm:t>
    </dgm:pt>
    <dgm:pt modelId="{0B78DF00-467A-43A7-8807-4C94E1EC6437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Местная власть</a:t>
          </a:r>
          <a:endParaRPr lang="ru-RU" b="1" dirty="0"/>
        </a:p>
      </dgm:t>
    </dgm:pt>
    <dgm:pt modelId="{14865438-B18C-474C-A5C9-ACB7193F25F5}" type="parTrans" cxnId="{72C4B91C-96D7-4CF1-BB02-E70433474DAA}">
      <dgm:prSet/>
      <dgm:spPr/>
      <dgm:t>
        <a:bodyPr/>
        <a:lstStyle/>
        <a:p>
          <a:endParaRPr lang="ru-RU"/>
        </a:p>
      </dgm:t>
    </dgm:pt>
    <dgm:pt modelId="{6F7CCE54-68DE-4C60-B367-45A676CA7328}" type="sibTrans" cxnId="{72C4B91C-96D7-4CF1-BB02-E70433474DAA}">
      <dgm:prSet/>
      <dgm:spPr/>
      <dgm:t>
        <a:bodyPr/>
        <a:lstStyle/>
        <a:p>
          <a:endParaRPr lang="ru-RU"/>
        </a:p>
      </dgm:t>
    </dgm:pt>
    <dgm:pt modelId="{3429F74A-5F0E-45D2-8827-10FACE249EF9}">
      <dgm:prSet phldrT="[Текст]"/>
      <dgm:spPr>
        <a:solidFill>
          <a:srgbClr val="FAE1FF">
            <a:alpha val="90000"/>
          </a:srgbClr>
        </a:solidFill>
      </dgm:spPr>
      <dgm:t>
        <a:bodyPr/>
        <a:lstStyle/>
        <a:p>
          <a:r>
            <a:rPr lang="ru-RU" dirty="0" smtClean="0"/>
            <a:t>Советы разного уровня</a:t>
          </a:r>
          <a:endParaRPr lang="ru-RU" dirty="0"/>
        </a:p>
      </dgm:t>
    </dgm:pt>
    <dgm:pt modelId="{1E5E6F5B-F3CD-4378-A083-F7B94D0D199B}" type="parTrans" cxnId="{BEAC9328-721C-4974-B1EF-C6AF7D009CE5}">
      <dgm:prSet/>
      <dgm:spPr/>
      <dgm:t>
        <a:bodyPr/>
        <a:lstStyle/>
        <a:p>
          <a:endParaRPr lang="ru-RU"/>
        </a:p>
      </dgm:t>
    </dgm:pt>
    <dgm:pt modelId="{90EE4479-5E97-47C5-889D-3C7DE1485FE7}" type="sibTrans" cxnId="{BEAC9328-721C-4974-B1EF-C6AF7D009CE5}">
      <dgm:prSet/>
      <dgm:spPr/>
      <dgm:t>
        <a:bodyPr/>
        <a:lstStyle/>
        <a:p>
          <a:endParaRPr lang="ru-RU"/>
        </a:p>
      </dgm:t>
    </dgm:pt>
    <dgm:pt modelId="{FF474D37-D5E0-4A78-8122-AEBBAC285A30}">
      <dgm:prSet phldrT="[Текст]"/>
      <dgm:spPr>
        <a:solidFill>
          <a:srgbClr val="FAE1FF">
            <a:alpha val="90000"/>
          </a:srgbClr>
        </a:solidFill>
      </dgm:spPr>
      <dgm:t>
        <a:bodyPr/>
        <a:lstStyle/>
        <a:p>
          <a:r>
            <a:rPr lang="ru-RU" dirty="0" smtClean="0"/>
            <a:t>Исполнительные комитеты Советов</a:t>
          </a:r>
          <a:endParaRPr lang="ru-RU" dirty="0"/>
        </a:p>
      </dgm:t>
    </dgm:pt>
    <dgm:pt modelId="{895289D5-5F24-427B-845B-2D10E6243EC9}" type="parTrans" cxnId="{41B42958-ECDC-42E1-BEE0-E26DD120D640}">
      <dgm:prSet/>
      <dgm:spPr/>
      <dgm:t>
        <a:bodyPr/>
        <a:lstStyle/>
        <a:p>
          <a:endParaRPr lang="ru-RU"/>
        </a:p>
      </dgm:t>
    </dgm:pt>
    <dgm:pt modelId="{81B2868C-ACCB-4D76-B34B-CE0214B8408D}" type="sibTrans" cxnId="{41B42958-ECDC-42E1-BEE0-E26DD120D640}">
      <dgm:prSet/>
      <dgm:spPr/>
      <dgm:t>
        <a:bodyPr/>
        <a:lstStyle/>
        <a:p>
          <a:endParaRPr lang="ru-RU"/>
        </a:p>
      </dgm:t>
    </dgm:pt>
    <dgm:pt modelId="{C2067632-78DF-41F9-B9C4-9237EDB10194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Судебная власть</a:t>
          </a:r>
          <a:endParaRPr lang="ru-RU" b="1" dirty="0"/>
        </a:p>
      </dgm:t>
    </dgm:pt>
    <dgm:pt modelId="{37DFFCFE-331B-467E-9F74-D1D5F12655ED}" type="parTrans" cxnId="{881310D0-77F2-4107-88A5-B66CFC57AAE3}">
      <dgm:prSet/>
      <dgm:spPr/>
      <dgm:t>
        <a:bodyPr/>
        <a:lstStyle/>
        <a:p>
          <a:endParaRPr lang="ru-RU"/>
        </a:p>
      </dgm:t>
    </dgm:pt>
    <dgm:pt modelId="{50F202B0-6C7C-4960-BD3F-22643E59E532}" type="sibTrans" cxnId="{881310D0-77F2-4107-88A5-B66CFC57AAE3}">
      <dgm:prSet/>
      <dgm:spPr/>
      <dgm:t>
        <a:bodyPr/>
        <a:lstStyle/>
        <a:p>
          <a:endParaRPr lang="ru-RU"/>
        </a:p>
      </dgm:t>
    </dgm:pt>
    <dgm:pt modelId="{EE9DCEB9-9440-42C2-8091-622D88B0B155}">
      <dgm:prSet phldrT="[Текст]"/>
      <dgm:spPr>
        <a:solidFill>
          <a:srgbClr val="FAE1FF">
            <a:alpha val="90000"/>
          </a:srgbClr>
        </a:solidFill>
      </dgm:spPr>
      <dgm:t>
        <a:bodyPr/>
        <a:lstStyle/>
        <a:p>
          <a:r>
            <a:rPr lang="ru-RU" dirty="0" smtClean="0"/>
            <a:t>Народные суды, Верховный суд, Высший арбитражный суд</a:t>
          </a:r>
          <a:endParaRPr lang="ru-RU" dirty="0"/>
        </a:p>
      </dgm:t>
    </dgm:pt>
    <dgm:pt modelId="{56D950C0-96E4-48D6-8F81-A70C54A33209}" type="parTrans" cxnId="{ACBAB82A-0043-474B-B949-D7F11D8D7541}">
      <dgm:prSet/>
      <dgm:spPr/>
      <dgm:t>
        <a:bodyPr/>
        <a:lstStyle/>
        <a:p>
          <a:endParaRPr lang="ru-RU"/>
        </a:p>
      </dgm:t>
    </dgm:pt>
    <dgm:pt modelId="{4D96ADA5-B871-4831-BC49-9A2D69F4513B}" type="sibTrans" cxnId="{ACBAB82A-0043-474B-B949-D7F11D8D7541}">
      <dgm:prSet/>
      <dgm:spPr/>
      <dgm:t>
        <a:bodyPr/>
        <a:lstStyle/>
        <a:p>
          <a:endParaRPr lang="ru-RU"/>
        </a:p>
      </dgm:t>
    </dgm:pt>
    <dgm:pt modelId="{545177BC-4586-49E1-886F-848B98DBE4D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Силовые структуры</a:t>
          </a:r>
          <a:endParaRPr lang="ru-RU" b="1" dirty="0"/>
        </a:p>
      </dgm:t>
    </dgm:pt>
    <dgm:pt modelId="{6ED073F4-A52F-4420-8ED2-0F37FB6CDB63}" type="parTrans" cxnId="{CC846672-F183-4F2D-AAFE-1B633601620C}">
      <dgm:prSet/>
      <dgm:spPr/>
      <dgm:t>
        <a:bodyPr/>
        <a:lstStyle/>
        <a:p>
          <a:endParaRPr lang="ru-RU"/>
        </a:p>
      </dgm:t>
    </dgm:pt>
    <dgm:pt modelId="{3128955A-F177-4B3B-8C77-DFE4DAC19A61}" type="sibTrans" cxnId="{CC846672-F183-4F2D-AAFE-1B633601620C}">
      <dgm:prSet/>
      <dgm:spPr/>
      <dgm:t>
        <a:bodyPr/>
        <a:lstStyle/>
        <a:p>
          <a:endParaRPr lang="ru-RU"/>
        </a:p>
      </dgm:t>
    </dgm:pt>
    <dgm:pt modelId="{F74615EF-3B42-4C29-B2F5-AD867947D1D1}">
      <dgm:prSet/>
      <dgm:spPr>
        <a:solidFill>
          <a:srgbClr val="FAE1FF">
            <a:alpha val="90000"/>
          </a:srgbClr>
        </a:solidFill>
      </dgm:spPr>
      <dgm:t>
        <a:bodyPr/>
        <a:lstStyle/>
        <a:p>
          <a:r>
            <a:rPr lang="ru-RU" dirty="0" smtClean="0"/>
            <a:t>ВС СССР,  КГБ при Совете Министров СССР</a:t>
          </a:r>
          <a:endParaRPr lang="ru-RU" dirty="0"/>
        </a:p>
      </dgm:t>
    </dgm:pt>
    <dgm:pt modelId="{4E923064-8041-4436-929E-7667B9B678E5}" type="parTrans" cxnId="{77734F0C-9969-4B42-9E16-49940C040314}">
      <dgm:prSet/>
      <dgm:spPr/>
      <dgm:t>
        <a:bodyPr/>
        <a:lstStyle/>
        <a:p>
          <a:endParaRPr lang="ru-RU"/>
        </a:p>
      </dgm:t>
    </dgm:pt>
    <dgm:pt modelId="{85205343-5AC6-4E42-906F-FD4F555C4AB2}" type="sibTrans" cxnId="{77734F0C-9969-4B42-9E16-49940C040314}">
      <dgm:prSet/>
      <dgm:spPr/>
      <dgm:t>
        <a:bodyPr/>
        <a:lstStyle/>
        <a:p>
          <a:endParaRPr lang="ru-RU"/>
        </a:p>
      </dgm:t>
    </dgm:pt>
    <dgm:pt modelId="{1B709124-018F-4D66-82A3-39068DFD3F5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Общественные организации</a:t>
          </a:r>
          <a:endParaRPr lang="ru-RU" b="1" dirty="0"/>
        </a:p>
      </dgm:t>
    </dgm:pt>
    <dgm:pt modelId="{91BC5DE2-5BAC-46C2-BE28-7056328964DB}" type="parTrans" cxnId="{0877CD37-65A4-4305-9DEE-4B316288772C}">
      <dgm:prSet/>
      <dgm:spPr/>
      <dgm:t>
        <a:bodyPr/>
        <a:lstStyle/>
        <a:p>
          <a:endParaRPr lang="ru-RU"/>
        </a:p>
      </dgm:t>
    </dgm:pt>
    <dgm:pt modelId="{AE98D35B-3693-4CFC-80B6-79C6A9D2E57E}" type="sibTrans" cxnId="{0877CD37-65A4-4305-9DEE-4B316288772C}">
      <dgm:prSet/>
      <dgm:spPr/>
      <dgm:t>
        <a:bodyPr/>
        <a:lstStyle/>
        <a:p>
          <a:endParaRPr lang="ru-RU"/>
        </a:p>
      </dgm:t>
    </dgm:pt>
    <dgm:pt modelId="{2EB5B3A3-8CEC-48F2-A14A-AEF6291A1E33}">
      <dgm:prSet/>
      <dgm:spPr>
        <a:solidFill>
          <a:srgbClr val="FAE1FF">
            <a:alpha val="90000"/>
          </a:srgbClr>
        </a:solidFill>
      </dgm:spPr>
      <dgm:t>
        <a:bodyPr/>
        <a:lstStyle/>
        <a:p>
          <a:r>
            <a:rPr lang="ru-RU" dirty="0" smtClean="0"/>
            <a:t>КПСС, профсоюзы, ВЛКСМ, женские, молодежные, научные,  творческие союзы</a:t>
          </a:r>
          <a:endParaRPr lang="ru-RU" dirty="0"/>
        </a:p>
      </dgm:t>
    </dgm:pt>
    <dgm:pt modelId="{039292B3-A439-46EB-9774-C3E3919938FB}" type="parTrans" cxnId="{BE22CA8A-1247-47FB-AAE7-C9FACF767F79}">
      <dgm:prSet/>
      <dgm:spPr/>
      <dgm:t>
        <a:bodyPr/>
        <a:lstStyle/>
        <a:p>
          <a:endParaRPr lang="ru-RU"/>
        </a:p>
      </dgm:t>
    </dgm:pt>
    <dgm:pt modelId="{8B01821E-8852-4276-A9BF-6CD9DD6C944F}" type="sibTrans" cxnId="{BE22CA8A-1247-47FB-AAE7-C9FACF767F79}">
      <dgm:prSet/>
      <dgm:spPr/>
      <dgm:t>
        <a:bodyPr/>
        <a:lstStyle/>
        <a:p>
          <a:endParaRPr lang="ru-RU"/>
        </a:p>
      </dgm:t>
    </dgm:pt>
    <dgm:pt modelId="{B7EABB0E-0043-4806-94DC-65BF81A3E09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Центральная </a:t>
          </a:r>
          <a:r>
            <a:rPr lang="ru-RU" dirty="0" smtClean="0"/>
            <a:t>(исполнительная) власть</a:t>
          </a:r>
          <a:endParaRPr lang="ru-RU" dirty="0"/>
        </a:p>
      </dgm:t>
    </dgm:pt>
    <dgm:pt modelId="{C8D866D6-C16C-42DA-BC71-A4D8D2AACF87}" type="parTrans" cxnId="{2AD9164F-5843-49FC-86BA-4E7A3C698A63}">
      <dgm:prSet/>
      <dgm:spPr/>
      <dgm:t>
        <a:bodyPr/>
        <a:lstStyle/>
        <a:p>
          <a:endParaRPr lang="ru-RU"/>
        </a:p>
      </dgm:t>
    </dgm:pt>
    <dgm:pt modelId="{A291535E-9CDB-41EC-84A6-E2B2ADD71FDA}" type="sibTrans" cxnId="{2AD9164F-5843-49FC-86BA-4E7A3C698A63}">
      <dgm:prSet/>
      <dgm:spPr/>
      <dgm:t>
        <a:bodyPr/>
        <a:lstStyle/>
        <a:p>
          <a:endParaRPr lang="ru-RU"/>
        </a:p>
      </dgm:t>
    </dgm:pt>
    <dgm:pt modelId="{4A3259BD-0C8F-4F99-9EF7-FC1770B521B8}">
      <dgm:prSet/>
      <dgm:spPr>
        <a:solidFill>
          <a:srgbClr val="FAE1FF">
            <a:alpha val="90000"/>
          </a:srgbClr>
        </a:solidFill>
      </dgm:spPr>
      <dgm:t>
        <a:bodyPr/>
        <a:lstStyle/>
        <a:p>
          <a:r>
            <a:rPr lang="ru-RU" dirty="0" smtClean="0"/>
            <a:t>Совет Министров СССР</a:t>
          </a:r>
          <a:endParaRPr lang="ru-RU" dirty="0"/>
        </a:p>
      </dgm:t>
    </dgm:pt>
    <dgm:pt modelId="{9C8ABAAC-0FE3-4D85-8E6B-2C3BD07D418D}" type="parTrans" cxnId="{C5CFB588-BC42-470E-84A4-F83CFF4870DF}">
      <dgm:prSet/>
      <dgm:spPr/>
      <dgm:t>
        <a:bodyPr/>
        <a:lstStyle/>
        <a:p>
          <a:endParaRPr lang="ru-RU"/>
        </a:p>
      </dgm:t>
    </dgm:pt>
    <dgm:pt modelId="{956A3A7F-F4CE-40CE-8FF0-DCB427F45BD6}" type="sibTrans" cxnId="{C5CFB588-BC42-470E-84A4-F83CFF4870DF}">
      <dgm:prSet/>
      <dgm:spPr/>
      <dgm:t>
        <a:bodyPr/>
        <a:lstStyle/>
        <a:p>
          <a:endParaRPr lang="ru-RU"/>
        </a:p>
      </dgm:t>
    </dgm:pt>
    <dgm:pt modelId="{17C26ACF-4CB8-4798-909A-6B29405BABA4}" type="pres">
      <dgm:prSet presAssocID="{29F58B1A-3CBC-4B99-AA54-2FF1D331EB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E21AB-7E4B-460F-AE86-58E2AE360AA7}" type="pres">
      <dgm:prSet presAssocID="{A0EF60D3-2DD3-44EC-A329-8EC2A3E06266}" presName="linNode" presStyleCnt="0"/>
      <dgm:spPr/>
    </dgm:pt>
    <dgm:pt modelId="{016EB401-ACAC-43C6-9E2A-7F202BF75B03}" type="pres">
      <dgm:prSet presAssocID="{A0EF60D3-2DD3-44EC-A329-8EC2A3E06266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DE5F4-B542-4C4B-8DDB-531C555D7132}" type="pres">
      <dgm:prSet presAssocID="{A0EF60D3-2DD3-44EC-A329-8EC2A3E06266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64C10-9E32-4669-B852-31DA551BC96D}" type="pres">
      <dgm:prSet presAssocID="{E04E1B3B-1032-455F-AC4A-89644DD125ED}" presName="sp" presStyleCnt="0"/>
      <dgm:spPr/>
    </dgm:pt>
    <dgm:pt modelId="{7AD62C79-2FC1-44DB-BCEC-4E11FA12673B}" type="pres">
      <dgm:prSet presAssocID="{B7EABB0E-0043-4806-94DC-65BF81A3E09C}" presName="linNode" presStyleCnt="0"/>
      <dgm:spPr/>
    </dgm:pt>
    <dgm:pt modelId="{B12D35C0-EB36-45B2-A797-3B4B2FD80677}" type="pres">
      <dgm:prSet presAssocID="{B7EABB0E-0043-4806-94DC-65BF81A3E09C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D63AE-4950-48C9-9DD4-537548E6E02B}" type="pres">
      <dgm:prSet presAssocID="{B7EABB0E-0043-4806-94DC-65BF81A3E09C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3B078-69CA-4717-9DC3-AB2BF5E10E7B}" type="pres">
      <dgm:prSet presAssocID="{A291535E-9CDB-41EC-84A6-E2B2ADD71FDA}" presName="sp" presStyleCnt="0"/>
      <dgm:spPr/>
    </dgm:pt>
    <dgm:pt modelId="{CCBDFEC5-B69C-4E7B-967D-83CA4EDBA7F5}" type="pres">
      <dgm:prSet presAssocID="{0B78DF00-467A-43A7-8807-4C94E1EC6437}" presName="linNode" presStyleCnt="0"/>
      <dgm:spPr/>
    </dgm:pt>
    <dgm:pt modelId="{E078F35E-2616-493B-9C2E-7106ED396785}" type="pres">
      <dgm:prSet presAssocID="{0B78DF00-467A-43A7-8807-4C94E1EC6437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1BDED-E421-4344-A2FD-A69DBB3B4CA8}" type="pres">
      <dgm:prSet presAssocID="{0B78DF00-467A-43A7-8807-4C94E1EC6437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5C7A0-E279-47AF-9AD9-9BC4CDA78461}" type="pres">
      <dgm:prSet presAssocID="{6F7CCE54-68DE-4C60-B367-45A676CA7328}" presName="sp" presStyleCnt="0"/>
      <dgm:spPr/>
    </dgm:pt>
    <dgm:pt modelId="{585698C0-6BAE-4E55-8E21-8F91E62948D5}" type="pres">
      <dgm:prSet presAssocID="{C2067632-78DF-41F9-B9C4-9237EDB10194}" presName="linNode" presStyleCnt="0"/>
      <dgm:spPr/>
    </dgm:pt>
    <dgm:pt modelId="{70A012A8-EEC4-415F-8D43-C50DE60FBB9F}" type="pres">
      <dgm:prSet presAssocID="{C2067632-78DF-41F9-B9C4-9237EDB10194}" presName="parentText" presStyleLbl="node1" presStyleIdx="3" presStyleCnt="6" custLinFactNeighborX="-292" custLinFactNeighborY="9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EEEF2-7A3D-49BD-9DAC-1C238DB7C7C9}" type="pres">
      <dgm:prSet presAssocID="{C2067632-78DF-41F9-B9C4-9237EDB10194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0B9DF-D41F-4E24-ABDF-3DDF515C76C0}" type="pres">
      <dgm:prSet presAssocID="{50F202B0-6C7C-4960-BD3F-22643E59E532}" presName="sp" presStyleCnt="0"/>
      <dgm:spPr/>
    </dgm:pt>
    <dgm:pt modelId="{02117442-6C33-4AD1-81E4-1DB00F32F2A7}" type="pres">
      <dgm:prSet presAssocID="{545177BC-4586-49E1-886F-848B98DBE4DA}" presName="linNode" presStyleCnt="0"/>
      <dgm:spPr/>
    </dgm:pt>
    <dgm:pt modelId="{C9CAB586-EEE3-41C4-B604-614F2A805000}" type="pres">
      <dgm:prSet presAssocID="{545177BC-4586-49E1-886F-848B98DBE4DA}" presName="parentText" presStyleLbl="node1" presStyleIdx="4" presStyleCnt="6" custLinFactNeighborX="-292" custLinFactNeighborY="-9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3380C-D577-43B3-BEDD-CFA0AF28ABB4}" type="pres">
      <dgm:prSet presAssocID="{545177BC-4586-49E1-886F-848B98DBE4DA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60C7C-D795-471C-8D23-93553D188E5C}" type="pres">
      <dgm:prSet presAssocID="{3128955A-F177-4B3B-8C77-DFE4DAC19A61}" presName="sp" presStyleCnt="0"/>
      <dgm:spPr/>
    </dgm:pt>
    <dgm:pt modelId="{6F62D2CD-10F7-40B8-8FB6-137DD05B3E58}" type="pres">
      <dgm:prSet presAssocID="{1B709124-018F-4D66-82A3-39068DFD3F55}" presName="linNode" presStyleCnt="0"/>
      <dgm:spPr/>
    </dgm:pt>
    <dgm:pt modelId="{FA22DAC3-F43D-48A5-A6AE-A4B764BD6896}" type="pres">
      <dgm:prSet presAssocID="{1B709124-018F-4D66-82A3-39068DFD3F55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011B2-283C-446E-8FE0-3C62AFBD057E}" type="pres">
      <dgm:prSet presAssocID="{1B709124-018F-4D66-82A3-39068DFD3F55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22CA8A-1247-47FB-AAE7-C9FACF767F79}" srcId="{1B709124-018F-4D66-82A3-39068DFD3F55}" destId="{2EB5B3A3-8CEC-48F2-A14A-AEF6291A1E33}" srcOrd="0" destOrd="0" parTransId="{039292B3-A439-46EB-9774-C3E3919938FB}" sibTransId="{8B01821E-8852-4276-A9BF-6CD9DD6C944F}"/>
    <dgm:cxn modelId="{ACBAB82A-0043-474B-B949-D7F11D8D7541}" srcId="{C2067632-78DF-41F9-B9C4-9237EDB10194}" destId="{EE9DCEB9-9440-42C2-8091-622D88B0B155}" srcOrd="0" destOrd="0" parTransId="{56D950C0-96E4-48D6-8F81-A70C54A33209}" sibTransId="{4D96ADA5-B871-4831-BC49-9A2D69F4513B}"/>
    <dgm:cxn modelId="{B614A177-C467-4ADB-8971-E1B08FFA8AB8}" type="presOf" srcId="{A0EF60D3-2DD3-44EC-A329-8EC2A3E06266}" destId="{016EB401-ACAC-43C6-9E2A-7F202BF75B03}" srcOrd="0" destOrd="0" presId="urn:microsoft.com/office/officeart/2005/8/layout/vList5"/>
    <dgm:cxn modelId="{602F9C29-B8ED-4014-80C4-E8D68EC85EDB}" type="presOf" srcId="{F74615EF-3B42-4C29-B2F5-AD867947D1D1}" destId="{DA43380C-D577-43B3-BEDD-CFA0AF28ABB4}" srcOrd="0" destOrd="0" presId="urn:microsoft.com/office/officeart/2005/8/layout/vList5"/>
    <dgm:cxn modelId="{77734F0C-9969-4B42-9E16-49940C040314}" srcId="{545177BC-4586-49E1-886F-848B98DBE4DA}" destId="{F74615EF-3B42-4C29-B2F5-AD867947D1D1}" srcOrd="0" destOrd="0" parTransId="{4E923064-8041-4436-929E-7667B9B678E5}" sibTransId="{85205343-5AC6-4E42-906F-FD4F555C4AB2}"/>
    <dgm:cxn modelId="{41B8CB1A-E020-47C3-B2C7-2724CCD5F18D}" type="presOf" srcId="{EE9DCEB9-9440-42C2-8091-622D88B0B155}" destId="{981EEEF2-7A3D-49BD-9DAC-1C238DB7C7C9}" srcOrd="0" destOrd="0" presId="urn:microsoft.com/office/officeart/2005/8/layout/vList5"/>
    <dgm:cxn modelId="{41B42958-ECDC-42E1-BEE0-E26DD120D640}" srcId="{0B78DF00-467A-43A7-8807-4C94E1EC6437}" destId="{FF474D37-D5E0-4A78-8122-AEBBAC285A30}" srcOrd="1" destOrd="0" parTransId="{895289D5-5F24-427B-845B-2D10E6243EC9}" sibTransId="{81B2868C-ACCB-4D76-B34B-CE0214B8408D}"/>
    <dgm:cxn modelId="{FF75EC30-6B0B-4120-8330-B6BDDE1C30E5}" srcId="{A0EF60D3-2DD3-44EC-A329-8EC2A3E06266}" destId="{2B5FAA7F-A866-4B20-B345-08EE9764CBA9}" srcOrd="1" destOrd="0" parTransId="{EEB2BAB9-5404-45BB-8E86-B1F180BC5305}" sibTransId="{A7BC1765-846D-42A9-AC36-F073CE29FFEF}"/>
    <dgm:cxn modelId="{BEAC9328-721C-4974-B1EF-C6AF7D009CE5}" srcId="{0B78DF00-467A-43A7-8807-4C94E1EC6437}" destId="{3429F74A-5F0E-45D2-8827-10FACE249EF9}" srcOrd="0" destOrd="0" parTransId="{1E5E6F5B-F3CD-4378-A083-F7B94D0D199B}" sibTransId="{90EE4479-5E97-47C5-889D-3C7DE1485FE7}"/>
    <dgm:cxn modelId="{CC846672-F183-4F2D-AAFE-1B633601620C}" srcId="{29F58B1A-3CBC-4B99-AA54-2FF1D331EB21}" destId="{545177BC-4586-49E1-886F-848B98DBE4DA}" srcOrd="4" destOrd="0" parTransId="{6ED073F4-A52F-4420-8ED2-0F37FB6CDB63}" sibTransId="{3128955A-F177-4B3B-8C77-DFE4DAC19A61}"/>
    <dgm:cxn modelId="{881310D0-77F2-4107-88A5-B66CFC57AAE3}" srcId="{29F58B1A-3CBC-4B99-AA54-2FF1D331EB21}" destId="{C2067632-78DF-41F9-B9C4-9237EDB10194}" srcOrd="3" destOrd="0" parTransId="{37DFFCFE-331B-467E-9F74-D1D5F12655ED}" sibTransId="{50F202B0-6C7C-4960-BD3F-22643E59E532}"/>
    <dgm:cxn modelId="{18FD5D1A-D464-4950-B03D-88103A1C8F12}" type="presOf" srcId="{3429F74A-5F0E-45D2-8827-10FACE249EF9}" destId="{86A1BDED-E421-4344-A2FD-A69DBB3B4CA8}" srcOrd="0" destOrd="0" presId="urn:microsoft.com/office/officeart/2005/8/layout/vList5"/>
    <dgm:cxn modelId="{46FAEC04-C998-4635-8ECA-9695941FA2DC}" type="presOf" srcId="{4A3259BD-0C8F-4F99-9EF7-FC1770B521B8}" destId="{A74D63AE-4950-48C9-9DD4-537548E6E02B}" srcOrd="0" destOrd="0" presId="urn:microsoft.com/office/officeart/2005/8/layout/vList5"/>
    <dgm:cxn modelId="{0C514CCD-530C-4D19-9EE4-6977B2431AFD}" type="presOf" srcId="{D18E8A04-5C9A-42C6-A0DB-26E9E43ADFF2}" destId="{DC5DE5F4-B542-4C4B-8DDB-531C555D7132}" srcOrd="0" destOrd="0" presId="urn:microsoft.com/office/officeart/2005/8/layout/vList5"/>
    <dgm:cxn modelId="{FA8B817F-A552-44A0-BADE-247BF6E8310D}" type="presOf" srcId="{B7EABB0E-0043-4806-94DC-65BF81A3E09C}" destId="{B12D35C0-EB36-45B2-A797-3B4B2FD80677}" srcOrd="0" destOrd="0" presId="urn:microsoft.com/office/officeart/2005/8/layout/vList5"/>
    <dgm:cxn modelId="{F5FD0D5D-7CF7-4F53-892D-3A17A826B817}" type="presOf" srcId="{FF474D37-D5E0-4A78-8122-AEBBAC285A30}" destId="{86A1BDED-E421-4344-A2FD-A69DBB3B4CA8}" srcOrd="0" destOrd="1" presId="urn:microsoft.com/office/officeart/2005/8/layout/vList5"/>
    <dgm:cxn modelId="{291D48FC-9035-4AEC-BAC0-E92EE2DD8692}" type="presOf" srcId="{2EB5B3A3-8CEC-48F2-A14A-AEF6291A1E33}" destId="{8F1011B2-283C-446E-8FE0-3C62AFBD057E}" srcOrd="0" destOrd="0" presId="urn:microsoft.com/office/officeart/2005/8/layout/vList5"/>
    <dgm:cxn modelId="{72C4B91C-96D7-4CF1-BB02-E70433474DAA}" srcId="{29F58B1A-3CBC-4B99-AA54-2FF1D331EB21}" destId="{0B78DF00-467A-43A7-8807-4C94E1EC6437}" srcOrd="2" destOrd="0" parTransId="{14865438-B18C-474C-A5C9-ACB7193F25F5}" sibTransId="{6F7CCE54-68DE-4C60-B367-45A676CA7328}"/>
    <dgm:cxn modelId="{5B69DC0E-4E46-41C0-888D-EB0B180B5744}" type="presOf" srcId="{29F58B1A-3CBC-4B99-AA54-2FF1D331EB21}" destId="{17C26ACF-4CB8-4798-909A-6B29405BABA4}" srcOrd="0" destOrd="0" presId="urn:microsoft.com/office/officeart/2005/8/layout/vList5"/>
    <dgm:cxn modelId="{9E3EF311-1CC5-4C2D-9B2B-9B8C42B50440}" srcId="{29F58B1A-3CBC-4B99-AA54-2FF1D331EB21}" destId="{A0EF60D3-2DD3-44EC-A329-8EC2A3E06266}" srcOrd="0" destOrd="0" parTransId="{361FEAC6-619E-44C4-938E-3328AC3F33AB}" sibTransId="{E04E1B3B-1032-455F-AC4A-89644DD125ED}"/>
    <dgm:cxn modelId="{84126D1A-AB51-4673-813C-1B6541F7C489}" type="presOf" srcId="{1B709124-018F-4D66-82A3-39068DFD3F55}" destId="{FA22DAC3-F43D-48A5-A6AE-A4B764BD6896}" srcOrd="0" destOrd="0" presId="urn:microsoft.com/office/officeart/2005/8/layout/vList5"/>
    <dgm:cxn modelId="{986F5036-25E9-43F7-B73B-77D269879164}" type="presOf" srcId="{0B78DF00-467A-43A7-8807-4C94E1EC6437}" destId="{E078F35E-2616-493B-9C2E-7106ED396785}" srcOrd="0" destOrd="0" presId="urn:microsoft.com/office/officeart/2005/8/layout/vList5"/>
    <dgm:cxn modelId="{F3ED0E47-B75D-4135-B326-C92C33EEF939}" srcId="{A0EF60D3-2DD3-44EC-A329-8EC2A3E06266}" destId="{D18E8A04-5C9A-42C6-A0DB-26E9E43ADFF2}" srcOrd="0" destOrd="0" parTransId="{3A09830A-E468-4E71-8202-00CD0A3ADDB9}" sibTransId="{713A0243-8F0E-4899-A899-FF06859A8925}"/>
    <dgm:cxn modelId="{2AD9164F-5843-49FC-86BA-4E7A3C698A63}" srcId="{29F58B1A-3CBC-4B99-AA54-2FF1D331EB21}" destId="{B7EABB0E-0043-4806-94DC-65BF81A3E09C}" srcOrd="1" destOrd="0" parTransId="{C8D866D6-C16C-42DA-BC71-A4D8D2AACF87}" sibTransId="{A291535E-9CDB-41EC-84A6-E2B2ADD71FDA}"/>
    <dgm:cxn modelId="{C5CFB588-BC42-470E-84A4-F83CFF4870DF}" srcId="{B7EABB0E-0043-4806-94DC-65BF81A3E09C}" destId="{4A3259BD-0C8F-4F99-9EF7-FC1770B521B8}" srcOrd="0" destOrd="0" parTransId="{9C8ABAAC-0FE3-4D85-8E6B-2C3BD07D418D}" sibTransId="{956A3A7F-F4CE-40CE-8FF0-DCB427F45BD6}"/>
    <dgm:cxn modelId="{0877CD37-65A4-4305-9DEE-4B316288772C}" srcId="{29F58B1A-3CBC-4B99-AA54-2FF1D331EB21}" destId="{1B709124-018F-4D66-82A3-39068DFD3F55}" srcOrd="5" destOrd="0" parTransId="{91BC5DE2-5BAC-46C2-BE28-7056328964DB}" sibTransId="{AE98D35B-3693-4CFC-80B6-79C6A9D2E57E}"/>
    <dgm:cxn modelId="{42111B52-4F22-4916-B8B0-325E74707314}" type="presOf" srcId="{C2067632-78DF-41F9-B9C4-9237EDB10194}" destId="{70A012A8-EEC4-415F-8D43-C50DE60FBB9F}" srcOrd="0" destOrd="0" presId="urn:microsoft.com/office/officeart/2005/8/layout/vList5"/>
    <dgm:cxn modelId="{A0CEF0B6-A318-4D4E-AB10-E5A6DEA58C7C}" type="presOf" srcId="{2B5FAA7F-A866-4B20-B345-08EE9764CBA9}" destId="{DC5DE5F4-B542-4C4B-8DDB-531C555D7132}" srcOrd="0" destOrd="1" presId="urn:microsoft.com/office/officeart/2005/8/layout/vList5"/>
    <dgm:cxn modelId="{463CFF49-F4D4-4301-A3B6-6A1EAD71810D}" type="presOf" srcId="{545177BC-4586-49E1-886F-848B98DBE4DA}" destId="{C9CAB586-EEE3-41C4-B604-614F2A805000}" srcOrd="0" destOrd="0" presId="urn:microsoft.com/office/officeart/2005/8/layout/vList5"/>
    <dgm:cxn modelId="{C2C05452-245A-451B-853B-F005F462CC2F}" type="presParOf" srcId="{17C26ACF-4CB8-4798-909A-6B29405BABA4}" destId="{21BE21AB-7E4B-460F-AE86-58E2AE360AA7}" srcOrd="0" destOrd="0" presId="urn:microsoft.com/office/officeart/2005/8/layout/vList5"/>
    <dgm:cxn modelId="{63D919EB-BC32-42DB-943E-356F9EB8DE4F}" type="presParOf" srcId="{21BE21AB-7E4B-460F-AE86-58E2AE360AA7}" destId="{016EB401-ACAC-43C6-9E2A-7F202BF75B03}" srcOrd="0" destOrd="0" presId="urn:microsoft.com/office/officeart/2005/8/layout/vList5"/>
    <dgm:cxn modelId="{69C114E9-96DB-4170-B633-F2AE90A9A4E7}" type="presParOf" srcId="{21BE21AB-7E4B-460F-AE86-58E2AE360AA7}" destId="{DC5DE5F4-B542-4C4B-8DDB-531C555D7132}" srcOrd="1" destOrd="0" presId="urn:microsoft.com/office/officeart/2005/8/layout/vList5"/>
    <dgm:cxn modelId="{53173C98-E386-462F-8A02-4FF5039FC13D}" type="presParOf" srcId="{17C26ACF-4CB8-4798-909A-6B29405BABA4}" destId="{96A64C10-9E32-4669-B852-31DA551BC96D}" srcOrd="1" destOrd="0" presId="urn:microsoft.com/office/officeart/2005/8/layout/vList5"/>
    <dgm:cxn modelId="{AC52309E-C1D0-4EF8-9E7A-256BC3ECC4ED}" type="presParOf" srcId="{17C26ACF-4CB8-4798-909A-6B29405BABA4}" destId="{7AD62C79-2FC1-44DB-BCEC-4E11FA12673B}" srcOrd="2" destOrd="0" presId="urn:microsoft.com/office/officeart/2005/8/layout/vList5"/>
    <dgm:cxn modelId="{368AD657-4F4F-4CF5-9B5D-A2E07170E357}" type="presParOf" srcId="{7AD62C79-2FC1-44DB-BCEC-4E11FA12673B}" destId="{B12D35C0-EB36-45B2-A797-3B4B2FD80677}" srcOrd="0" destOrd="0" presId="urn:microsoft.com/office/officeart/2005/8/layout/vList5"/>
    <dgm:cxn modelId="{970C6A56-606B-4626-A6DC-8B0EE207A45E}" type="presParOf" srcId="{7AD62C79-2FC1-44DB-BCEC-4E11FA12673B}" destId="{A74D63AE-4950-48C9-9DD4-537548E6E02B}" srcOrd="1" destOrd="0" presId="urn:microsoft.com/office/officeart/2005/8/layout/vList5"/>
    <dgm:cxn modelId="{A919DE74-A4D6-47E4-9C43-5F4754D401D4}" type="presParOf" srcId="{17C26ACF-4CB8-4798-909A-6B29405BABA4}" destId="{D663B078-69CA-4717-9DC3-AB2BF5E10E7B}" srcOrd="3" destOrd="0" presId="urn:microsoft.com/office/officeart/2005/8/layout/vList5"/>
    <dgm:cxn modelId="{E5EACB40-9256-48F4-AD1B-FCEE1165E38E}" type="presParOf" srcId="{17C26ACF-4CB8-4798-909A-6B29405BABA4}" destId="{CCBDFEC5-B69C-4E7B-967D-83CA4EDBA7F5}" srcOrd="4" destOrd="0" presId="urn:microsoft.com/office/officeart/2005/8/layout/vList5"/>
    <dgm:cxn modelId="{C8FD65A9-2B05-4620-9229-195667E85ED4}" type="presParOf" srcId="{CCBDFEC5-B69C-4E7B-967D-83CA4EDBA7F5}" destId="{E078F35E-2616-493B-9C2E-7106ED396785}" srcOrd="0" destOrd="0" presId="urn:microsoft.com/office/officeart/2005/8/layout/vList5"/>
    <dgm:cxn modelId="{7739EE4D-C930-4CB0-887C-D4963B2F795B}" type="presParOf" srcId="{CCBDFEC5-B69C-4E7B-967D-83CA4EDBA7F5}" destId="{86A1BDED-E421-4344-A2FD-A69DBB3B4CA8}" srcOrd="1" destOrd="0" presId="urn:microsoft.com/office/officeart/2005/8/layout/vList5"/>
    <dgm:cxn modelId="{12CFB4FB-A185-40B8-8FE0-9A4D67A72131}" type="presParOf" srcId="{17C26ACF-4CB8-4798-909A-6B29405BABA4}" destId="{0F25C7A0-E279-47AF-9AD9-9BC4CDA78461}" srcOrd="5" destOrd="0" presId="urn:microsoft.com/office/officeart/2005/8/layout/vList5"/>
    <dgm:cxn modelId="{AE07627F-17CF-448C-82AB-55526DDF7658}" type="presParOf" srcId="{17C26ACF-4CB8-4798-909A-6B29405BABA4}" destId="{585698C0-6BAE-4E55-8E21-8F91E62948D5}" srcOrd="6" destOrd="0" presId="urn:microsoft.com/office/officeart/2005/8/layout/vList5"/>
    <dgm:cxn modelId="{42DCCC62-66F8-4911-9F3D-1FF3A5AE7E6C}" type="presParOf" srcId="{585698C0-6BAE-4E55-8E21-8F91E62948D5}" destId="{70A012A8-EEC4-415F-8D43-C50DE60FBB9F}" srcOrd="0" destOrd="0" presId="urn:microsoft.com/office/officeart/2005/8/layout/vList5"/>
    <dgm:cxn modelId="{839D3D2C-DC3F-4DA2-8F57-869529E39465}" type="presParOf" srcId="{585698C0-6BAE-4E55-8E21-8F91E62948D5}" destId="{981EEEF2-7A3D-49BD-9DAC-1C238DB7C7C9}" srcOrd="1" destOrd="0" presId="urn:microsoft.com/office/officeart/2005/8/layout/vList5"/>
    <dgm:cxn modelId="{AD9F076C-4A8D-42B0-83CC-84E486F777D1}" type="presParOf" srcId="{17C26ACF-4CB8-4798-909A-6B29405BABA4}" destId="{3000B9DF-D41F-4E24-ABDF-3DDF515C76C0}" srcOrd="7" destOrd="0" presId="urn:microsoft.com/office/officeart/2005/8/layout/vList5"/>
    <dgm:cxn modelId="{8F4ADC5D-3D73-4B17-BC93-A080A494287E}" type="presParOf" srcId="{17C26ACF-4CB8-4798-909A-6B29405BABA4}" destId="{02117442-6C33-4AD1-81E4-1DB00F32F2A7}" srcOrd="8" destOrd="0" presId="urn:microsoft.com/office/officeart/2005/8/layout/vList5"/>
    <dgm:cxn modelId="{CDF8170F-4860-48F7-8B44-4703CDF1C94F}" type="presParOf" srcId="{02117442-6C33-4AD1-81E4-1DB00F32F2A7}" destId="{C9CAB586-EEE3-41C4-B604-614F2A805000}" srcOrd="0" destOrd="0" presId="urn:microsoft.com/office/officeart/2005/8/layout/vList5"/>
    <dgm:cxn modelId="{4E7C0B7D-BFED-489B-BD26-9AC7E4C2A4F5}" type="presParOf" srcId="{02117442-6C33-4AD1-81E4-1DB00F32F2A7}" destId="{DA43380C-D577-43B3-BEDD-CFA0AF28ABB4}" srcOrd="1" destOrd="0" presId="urn:microsoft.com/office/officeart/2005/8/layout/vList5"/>
    <dgm:cxn modelId="{A088C413-30D5-4852-ADC6-17C864B2818B}" type="presParOf" srcId="{17C26ACF-4CB8-4798-909A-6B29405BABA4}" destId="{F5060C7C-D795-471C-8D23-93553D188E5C}" srcOrd="9" destOrd="0" presId="urn:microsoft.com/office/officeart/2005/8/layout/vList5"/>
    <dgm:cxn modelId="{61ABDD13-9BEE-4ED2-818C-3C7EEFE5D58A}" type="presParOf" srcId="{17C26ACF-4CB8-4798-909A-6B29405BABA4}" destId="{6F62D2CD-10F7-40B8-8FB6-137DD05B3E58}" srcOrd="10" destOrd="0" presId="urn:microsoft.com/office/officeart/2005/8/layout/vList5"/>
    <dgm:cxn modelId="{25F262B4-BB0D-4F34-91FE-2FA5A2D55B90}" type="presParOf" srcId="{6F62D2CD-10F7-40B8-8FB6-137DD05B3E58}" destId="{FA22DAC3-F43D-48A5-A6AE-A4B764BD6896}" srcOrd="0" destOrd="0" presId="urn:microsoft.com/office/officeart/2005/8/layout/vList5"/>
    <dgm:cxn modelId="{ACAEB8B3-4EA9-4C8F-AB0F-8C0769DD508B}" type="presParOf" srcId="{6F62D2CD-10F7-40B8-8FB6-137DD05B3E58}" destId="{8F1011B2-283C-446E-8FE0-3C62AFBD057E}" srcOrd="1" destOrd="0" presId="urn:microsoft.com/office/officeart/2005/8/layout/vList5"/>
  </dgm:cxnLst>
  <dgm:bg>
    <a:solidFill>
      <a:schemeClr val="tx2">
        <a:lumMod val="75000"/>
      </a:schemeClr>
    </a:solidFill>
  </dgm:bg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2DD37-7424-4016-8FA0-455F47FE918B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959EF-88E2-41D2-B5E3-7AF62D4A0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959EF-88E2-41D2-B5E3-7AF62D4A0B8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22E-017E-419B-A176-1259A6E993D5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3D7D7C-BC7E-4AE2-81DD-A8380CA435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22E-017E-419B-A176-1259A6E993D5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7D7C-BC7E-4AE2-81DD-A8380CA435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D3D7D7C-BC7E-4AE2-81DD-A8380CA435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22E-017E-419B-A176-1259A6E993D5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22E-017E-419B-A176-1259A6E993D5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D3D7D7C-BC7E-4AE2-81DD-A8380CA435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22E-017E-419B-A176-1259A6E993D5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3D7D7C-BC7E-4AE2-81DD-A8380CA435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D6FB22E-017E-419B-A176-1259A6E993D5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7D7C-BC7E-4AE2-81DD-A8380CA435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22E-017E-419B-A176-1259A6E993D5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D3D7D7C-BC7E-4AE2-81DD-A8380CA435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22E-017E-419B-A176-1259A6E993D5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D3D7D7C-BC7E-4AE2-81DD-A8380CA435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22E-017E-419B-A176-1259A6E993D5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3D7D7C-BC7E-4AE2-81DD-A8380CA435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3D7D7C-BC7E-4AE2-81DD-A8380CA435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22E-017E-419B-A176-1259A6E993D5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D3D7D7C-BC7E-4AE2-81DD-A8380CA435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D6FB22E-017E-419B-A176-1259A6E993D5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D6FB22E-017E-419B-A176-1259A6E993D5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3D7D7C-BC7E-4AE2-81DD-A8380CA435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500438"/>
            <a:ext cx="7286676" cy="2000264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Тема: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</a:b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Последние годы правления Сталина.</a:t>
            </a:r>
            <a:b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</a:b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От Хрущева до Горбачева.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7030A0"/>
                </a:solidFill>
              </a:rPr>
              <a:t>Лекция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785950" cy="2794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2362200" cy="990600"/>
          </a:xfrm>
        </p:spPr>
        <p:txBody>
          <a:bodyPr/>
          <a:lstStyle/>
          <a:p>
            <a:r>
              <a:rPr lang="ru-RU" sz="2000" dirty="0" smtClean="0"/>
              <a:t>Празднование 70-летия </a:t>
            </a:r>
            <a:br>
              <a:rPr lang="ru-RU" sz="2000" dirty="0" smtClean="0"/>
            </a:br>
            <a:r>
              <a:rPr lang="ru-RU" sz="2000" dirty="0" smtClean="0"/>
              <a:t>И. В. Сталина</a:t>
            </a:r>
            <a:endParaRPr lang="ru-RU" sz="2000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857232"/>
            <a:ext cx="54739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tal1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571876"/>
            <a:ext cx="2214578" cy="24646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7030A0"/>
                </a:solidFill>
                <a:latin typeface="Tahoma" pitchFamily="34" charset="0"/>
              </a:rPr>
              <a:t>Новый виток репрессий</a:t>
            </a:r>
            <a:endParaRPr lang="ru-RU" b="1" dirty="0">
              <a:ln/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571612"/>
            <a:ext cx="4038600" cy="46817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defTabSz="912813"/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Борьба с космополитизмом</a:t>
            </a:r>
          </a:p>
          <a:p>
            <a:pPr defTabSz="912813"/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Объявлены лженауками кибернетика, генетика</a:t>
            </a:r>
          </a:p>
          <a:p>
            <a:pPr defTabSz="912813"/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Арест  генералов из окружения Жукова</a:t>
            </a:r>
          </a:p>
          <a:p>
            <a:pPr defTabSz="912813"/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Жуков снят с должности и направлен в Одесский военный округ </a:t>
            </a:r>
          </a:p>
          <a:p>
            <a:pPr defTabSz="912813"/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«Ленинградское дело»</a:t>
            </a:r>
          </a:p>
          <a:p>
            <a:pPr defTabSz="912813"/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«Мингрельское дело»</a:t>
            </a:r>
          </a:p>
          <a:p>
            <a:pPr defTabSz="912813"/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«Дело врачей»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1571612"/>
            <a:ext cx="2857520" cy="3646315"/>
          </a:xfrm>
        </p:spPr>
      </p:pic>
      <p:sp>
        <p:nvSpPr>
          <p:cNvPr id="6" name="Прямоугольник 5"/>
          <p:cNvSpPr/>
          <p:nvPr/>
        </p:nvSpPr>
        <p:spPr>
          <a:xfrm>
            <a:off x="785786" y="5357826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813"/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Маршал Г. К. Жуков.</a:t>
            </a:r>
          </a:p>
          <a:p>
            <a:pPr algn="ctr" defTabSz="912813"/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Художник П. Д. Корин</a:t>
            </a:r>
            <a:endParaRPr lang="ru-RU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Вывод: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endParaRPr lang="ru-RU" sz="3200" b="1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началу 1950-х гг. вопреки прогнозам западных экспертов экономика страны была полностью восстановлена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этом произошло ужесточение  политического режима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 личности Сталина достиг апогея</a:t>
            </a:r>
            <a:endParaRPr lang="ru-RU" sz="32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973266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Хрущев: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реформы  и  контрреформы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4038600" cy="4681728"/>
          </a:xfrm>
          <a:ln w="28575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defTabSz="912813">
              <a:lnSpc>
                <a:spcPct val="90000"/>
              </a:lnSpc>
            </a:pPr>
            <a:endParaRPr lang="ru-RU" sz="2800" b="1" dirty="0" smtClean="0">
              <a:latin typeface="Palatino Linotype" pitchFamily="18" charset="0"/>
            </a:endParaRPr>
          </a:p>
          <a:p>
            <a:pPr defTabSz="912813">
              <a:lnSpc>
                <a:spcPct val="90000"/>
              </a:lnSpc>
            </a:pPr>
            <a:r>
              <a:rPr lang="ru-RU" sz="2800" b="1" dirty="0" smtClean="0">
                <a:latin typeface="Palatino Linotype" pitchFamily="18" charset="0"/>
              </a:rPr>
              <a:t>После смерти Сталина – 5 марта 1953 г. –  взят курс на коллективное руководство страной</a:t>
            </a:r>
          </a:p>
          <a:p>
            <a:pPr defTabSz="912813">
              <a:lnSpc>
                <a:spcPct val="90000"/>
              </a:lnSpc>
            </a:pPr>
            <a:r>
              <a:rPr lang="ru-RU" sz="2800" b="1" dirty="0" smtClean="0">
                <a:solidFill>
                  <a:srgbClr val="CC0099"/>
                </a:solidFill>
                <a:latin typeface="Palatino Linotype" pitchFamily="18" charset="0"/>
              </a:rPr>
              <a:t>Хрущев Н. С.</a:t>
            </a:r>
            <a:r>
              <a:rPr lang="ru-RU" sz="2800" b="1" dirty="0" smtClean="0">
                <a:latin typeface="Palatino Linotype" pitchFamily="18" charset="0"/>
              </a:rPr>
              <a:t> возглавил партию</a:t>
            </a:r>
          </a:p>
          <a:p>
            <a:pPr defTabSz="912813">
              <a:lnSpc>
                <a:spcPct val="90000"/>
              </a:lnSpc>
            </a:pPr>
            <a:r>
              <a:rPr lang="ru-RU" sz="2800" b="1" dirty="0" smtClean="0">
                <a:solidFill>
                  <a:srgbClr val="CC0099"/>
                </a:solidFill>
                <a:latin typeface="Palatino Linotype" pitchFamily="18" charset="0"/>
              </a:rPr>
              <a:t>Маленков Г. М.</a:t>
            </a:r>
            <a:r>
              <a:rPr lang="ru-RU" sz="2800" b="1" dirty="0" smtClean="0">
                <a:latin typeface="Palatino Linotype" pitchFamily="18" charset="0"/>
              </a:rPr>
              <a:t> стал председателем Совета Министров</a:t>
            </a:r>
          </a:p>
          <a:p>
            <a:pPr defTabSz="912813">
              <a:lnSpc>
                <a:spcPct val="90000"/>
              </a:lnSpc>
            </a:pPr>
            <a:r>
              <a:rPr lang="ru-RU" sz="2800" b="1" dirty="0" smtClean="0">
                <a:solidFill>
                  <a:srgbClr val="CC0099"/>
                </a:solidFill>
                <a:latin typeface="Palatino Linotype" pitchFamily="18" charset="0"/>
              </a:rPr>
              <a:t>Молотов В. М. –</a:t>
            </a:r>
            <a:r>
              <a:rPr lang="ru-RU" sz="2800" b="1" dirty="0" smtClean="0">
                <a:latin typeface="Palatino Linotype" pitchFamily="18" charset="0"/>
              </a:rPr>
              <a:t> министром иностранных дел</a:t>
            </a:r>
          </a:p>
          <a:p>
            <a:pPr defTabSz="912813">
              <a:lnSpc>
                <a:spcPct val="90000"/>
              </a:lnSpc>
            </a:pPr>
            <a:r>
              <a:rPr lang="ru-RU" sz="2800" b="1" dirty="0" smtClean="0">
                <a:solidFill>
                  <a:srgbClr val="CC0099"/>
                </a:solidFill>
                <a:latin typeface="Palatino Linotype" pitchFamily="18" charset="0"/>
              </a:rPr>
              <a:t>Булганин Н. А. –</a:t>
            </a:r>
            <a:r>
              <a:rPr lang="ru-RU" sz="2800" b="1" dirty="0" smtClean="0">
                <a:latin typeface="Palatino Linotype" pitchFamily="18" charset="0"/>
              </a:rPr>
              <a:t> министром обороны.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Хрущев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643050"/>
            <a:ext cx="3540590" cy="2643206"/>
          </a:xfrm>
        </p:spPr>
      </p:pic>
      <p:pic>
        <p:nvPicPr>
          <p:cNvPr id="6" name="Рисунок 5" descr="Хрущев Н. С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786190"/>
            <a:ext cx="2952754" cy="24080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1538" y="2714620"/>
            <a:ext cx="7858180" cy="85725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800" dirty="0" smtClean="0">
                <a:solidFill>
                  <a:srgbClr val="7030A0"/>
                </a:solidFill>
              </a:rPr>
              <a:t>Основные соперники:</a:t>
            </a:r>
          </a:p>
          <a:p>
            <a:pPr algn="r"/>
            <a:r>
              <a:rPr lang="ru-RU" sz="2000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Маленков, Берия, Молотов, Хрущев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4612" y="285728"/>
            <a:ext cx="6072229" cy="1928826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 smtClean="0">
                <a:solidFill>
                  <a:srgbClr val="97E4FF"/>
                </a:solidFill>
              </a:rPr>
              <a:t/>
            </a:r>
            <a:br>
              <a:rPr lang="ru-RU" sz="5300" b="1" dirty="0" smtClean="0">
                <a:solidFill>
                  <a:srgbClr val="97E4FF"/>
                </a:solidFill>
              </a:rPr>
            </a:br>
            <a:r>
              <a:rPr lang="ru-RU" sz="5300" b="1" dirty="0" smtClean="0">
                <a:solidFill>
                  <a:srgbClr val="97E4FF"/>
                </a:solidFill>
              </a:rPr>
              <a:t/>
            </a:r>
            <a:br>
              <a:rPr lang="ru-RU" sz="5300" b="1" dirty="0" smtClean="0">
                <a:solidFill>
                  <a:srgbClr val="97E4FF"/>
                </a:solidFill>
              </a:rPr>
            </a:br>
            <a:r>
              <a:rPr lang="ru-RU" sz="5300" b="1" dirty="0" smtClean="0">
                <a:solidFill>
                  <a:srgbClr val="97E4FF"/>
                </a:solidFill>
              </a:rPr>
              <a:t/>
            </a:r>
            <a:br>
              <a:rPr lang="ru-RU" sz="5300" b="1" dirty="0" smtClean="0">
                <a:solidFill>
                  <a:srgbClr val="97E4FF"/>
                </a:solidFill>
              </a:rPr>
            </a:br>
            <a:r>
              <a:rPr lang="ru-RU" sz="5300" b="1" dirty="0" smtClean="0">
                <a:solidFill>
                  <a:srgbClr val="97E4FF"/>
                </a:solidFill>
              </a:rPr>
              <a:t/>
            </a:r>
            <a:br>
              <a:rPr lang="ru-RU" sz="5300" b="1" dirty="0" smtClean="0">
                <a:solidFill>
                  <a:srgbClr val="97E4FF"/>
                </a:solidFill>
              </a:rPr>
            </a:br>
            <a:r>
              <a:rPr lang="ru-RU" sz="5300" b="1" dirty="0" smtClean="0">
                <a:solidFill>
                  <a:srgbClr val="97E4FF"/>
                </a:solidFill>
              </a:rPr>
              <a:t/>
            </a:r>
            <a:br>
              <a:rPr lang="ru-RU" sz="5300" b="1" dirty="0" smtClean="0">
                <a:solidFill>
                  <a:srgbClr val="97E4FF"/>
                </a:solidFill>
              </a:rPr>
            </a:br>
            <a:r>
              <a:rPr lang="ru-RU" sz="5300" b="1" dirty="0" smtClean="0">
                <a:solidFill>
                  <a:srgbClr val="97E4FF"/>
                </a:solidFill>
              </a:rPr>
              <a:t/>
            </a:r>
            <a:br>
              <a:rPr lang="ru-RU" sz="5300" b="1" dirty="0" smtClean="0">
                <a:solidFill>
                  <a:srgbClr val="97E4FF"/>
                </a:solidFill>
              </a:rPr>
            </a:br>
            <a:r>
              <a:rPr lang="ru-RU" sz="4400" b="1" dirty="0" smtClean="0">
                <a:solidFill>
                  <a:srgbClr val="97E4FF"/>
                </a:solidFill>
              </a:rPr>
              <a:t>Борьба за лидерство</a:t>
            </a:r>
            <a:br>
              <a:rPr lang="ru-RU" sz="4400" b="1" dirty="0" smtClean="0">
                <a:solidFill>
                  <a:srgbClr val="97E4FF"/>
                </a:solidFill>
              </a:rPr>
            </a:br>
            <a:endParaRPr lang="ru-RU" sz="4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786190"/>
            <a:ext cx="2143528" cy="2419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86189"/>
            <a:ext cx="1979611" cy="2463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10" y="357166"/>
            <a:ext cx="1438328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A00013EМаленков Г.М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928934"/>
            <a:ext cx="1843951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28600"/>
            <a:ext cx="5621474" cy="758952"/>
          </a:xfrm>
        </p:spPr>
        <p:txBody>
          <a:bodyPr/>
          <a:lstStyle/>
          <a:p>
            <a:pPr algn="r"/>
            <a:r>
              <a:rPr lang="ru-RU" b="1" dirty="0" smtClean="0"/>
              <a:t>Этапы борьбы за власть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Хрущев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34786"/>
            <a:ext cx="1428760" cy="15900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770446" cy="758952"/>
          </a:xfrm>
        </p:spPr>
        <p:txBody>
          <a:bodyPr>
            <a:normAutofit fontScale="9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Итоги  борьбы  за  власть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Все полнота власти сконцентрировалась в руках Никиты  Сергеевича Хрущева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Началось его единоличное правление – 1958-1964 гг.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Он совмещал посты Первого секретаря ЦК КПСС и Председателя Совета Министров СССР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7" descr="1922038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2551" y="285728"/>
            <a:ext cx="2469756" cy="1643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Доклад Хрущева на </a:t>
            </a:r>
            <a:r>
              <a:rPr lang="en-US" sz="2800" b="1" dirty="0" smtClean="0"/>
              <a:t>XX</a:t>
            </a:r>
            <a:r>
              <a:rPr lang="ru-RU" sz="2800" b="1" dirty="0" smtClean="0"/>
              <a:t> съезде КПСС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038600" cy="46817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defTabSz="912813">
              <a:lnSpc>
                <a:spcPct val="80000"/>
              </a:lnSpc>
            </a:pPr>
            <a:endParaRPr lang="ru-RU" sz="2800" b="1" dirty="0" smtClean="0">
              <a:solidFill>
                <a:schemeClr val="bg2"/>
              </a:solidFill>
              <a:latin typeface="Georgia" pitchFamily="18" charset="0"/>
            </a:endParaRPr>
          </a:p>
          <a:p>
            <a:pPr defTabSz="912813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Причины репрессий и всех бед  страны связывались с культом личности Сталина</a:t>
            </a:r>
          </a:p>
          <a:p>
            <a:pPr defTabSz="912813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Начинается реабилитация жертв репрессий</a:t>
            </a:r>
          </a:p>
          <a:p>
            <a:pPr defTabSz="912813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Снимаются политические обвинения с репрессированных народов</a:t>
            </a:r>
          </a:p>
          <a:p>
            <a:pPr defTabSz="912813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Осуществляется реформа правосудия, принимается новое уголовное законодательство и Положение о прокурорском надзоре.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Хрущев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571612"/>
            <a:ext cx="4108202" cy="457203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Хрущевская «оттепель»: </a:t>
            </a:r>
            <a:r>
              <a:rPr lang="ru-RU" sz="3600" b="1" dirty="0" smtClean="0">
                <a:solidFill>
                  <a:srgbClr val="FFFF00"/>
                </a:solidFill>
              </a:rPr>
              <a:t>реформы 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7000892" y="2714620"/>
            <a:ext cx="1571636" cy="1428760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Провозглашение приверженности принципам мирного существования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929454" y="4429132"/>
            <a:ext cx="1714512" cy="1500198"/>
            <a:chOff x="203236" y="1230063"/>
            <a:chExt cx="1609493" cy="152139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03236" y="1230063"/>
              <a:ext cx="1609493" cy="1521396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Отказ от жесткого диктата в отношении соцстран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Расширение международных связей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243611" y="1413314"/>
              <a:ext cx="1528743" cy="1297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60960" rIns="8128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Хрущев: </a:t>
            </a:r>
            <a:r>
              <a:rPr lang="ru-RU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контрреформы</a:t>
            </a:r>
            <a:endParaRPr lang="ru-RU" sz="4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08013" indent="-608013" defTabSz="912813">
              <a:lnSpc>
                <a:spcPct val="80000"/>
              </a:lnSpc>
              <a:buNone/>
              <a:defRPr/>
            </a:pPr>
            <a:endParaRPr lang="ru-RU" sz="32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608013" indent="-608013" defTabSz="912813">
              <a:lnSpc>
                <a:spcPct val="80000"/>
              </a:lnSpc>
              <a:buFontTx/>
              <a:buAutoNum type="arabicPeriod"/>
              <a:defRPr/>
            </a:pPr>
            <a:endParaRPr lang="ru-RU" sz="3200" dirty="0" smtClean="0">
              <a:latin typeface="Bookman Old Style" pitchFamily="18" charset="0"/>
            </a:endParaRPr>
          </a:p>
          <a:p>
            <a:pPr marL="608013" indent="-608013" defTabSz="912813">
              <a:lnSpc>
                <a:spcPct val="80000"/>
              </a:lnSpc>
              <a:buFontTx/>
              <a:buAutoNum type="arabicPeriod"/>
              <a:defRPr/>
            </a:pPr>
            <a:r>
              <a:rPr lang="ru-RU" sz="3200" dirty="0" smtClean="0">
                <a:latin typeface="Bookman Old Style" pitchFamily="18" charset="0"/>
              </a:rPr>
              <a:t>Экономическое развитие СССР в послевоенный период (1945-1960).</a:t>
            </a:r>
          </a:p>
          <a:p>
            <a:pPr marL="608013" indent="-608013" defTabSz="912813">
              <a:lnSpc>
                <a:spcPct val="80000"/>
              </a:lnSpc>
              <a:buFontTx/>
              <a:buAutoNum type="arabicPeriod"/>
              <a:defRPr/>
            </a:pPr>
            <a:r>
              <a:rPr lang="ru-RU" sz="3200" dirty="0" smtClean="0">
                <a:latin typeface="Bookman Old Style" pitchFamily="18" charset="0"/>
              </a:rPr>
              <a:t>Хрущев Н. С.: реформы и контрреформы.</a:t>
            </a:r>
          </a:p>
          <a:p>
            <a:pPr marL="608013" indent="-608013" defTabSz="912813">
              <a:lnSpc>
                <a:spcPct val="80000"/>
              </a:lnSpc>
              <a:buFontTx/>
              <a:buAutoNum type="arabicPeriod"/>
              <a:defRPr/>
            </a:pPr>
            <a:r>
              <a:rPr lang="ru-RU" sz="3200" dirty="0" smtClean="0">
                <a:latin typeface="Bookman Old Style" pitchFamily="18" charset="0"/>
              </a:rPr>
              <a:t>Советская экономика: достижения и проблемы (1960-1985 гг.).</a:t>
            </a:r>
          </a:p>
          <a:p>
            <a:pPr marL="608013" indent="-608013" defTabSz="912813">
              <a:lnSpc>
                <a:spcPct val="80000"/>
              </a:lnSpc>
              <a:buFontTx/>
              <a:buAutoNum type="arabicPeriod"/>
              <a:defRPr/>
            </a:pPr>
            <a:r>
              <a:rPr lang="ru-RU" sz="3200" dirty="0" smtClean="0">
                <a:latin typeface="Bookman Old Style" pitchFamily="18" charset="0"/>
              </a:rPr>
              <a:t>Курс КПСС на ускорение социально-экономического развития страны.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3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1822734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728914"/>
          </a:xfrm>
        </p:spPr>
        <p:txBody>
          <a:bodyPr/>
          <a:lstStyle/>
          <a:p>
            <a:pPr algn="ctr"/>
            <a:r>
              <a:rPr lang="ru-RU" dirty="0" smtClean="0"/>
              <a:t>Фидель Кастро</a:t>
            </a:r>
            <a:br>
              <a:rPr lang="ru-RU" dirty="0" smtClean="0"/>
            </a:br>
            <a:r>
              <a:rPr lang="ru-RU" dirty="0" smtClean="0"/>
              <a:t> и </a:t>
            </a:r>
            <a:br>
              <a:rPr lang="ru-RU" dirty="0" smtClean="0"/>
            </a:br>
            <a:r>
              <a:rPr lang="ru-RU" dirty="0" smtClean="0"/>
              <a:t>Никита Сергеевич Хрущев</a:t>
            </a:r>
            <a:endParaRPr lang="ru-RU" dirty="0"/>
          </a:p>
        </p:txBody>
      </p:sp>
      <p:pic>
        <p:nvPicPr>
          <p:cNvPr id="5" name="Содержимое 4" descr="2215_20Ф. Кастро и Хрущев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98628" y="821859"/>
            <a:ext cx="3859520" cy="517890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«оттепели»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rgbClr val="FAE1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  <a:defRPr/>
            </a:pPr>
            <a:endParaRPr lang="ru-RU" sz="2400" kern="10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2800" kern="10" dirty="0" smtClean="0">
                <a:latin typeface="Bookman Old Style" pitchFamily="18" charset="0"/>
                <a:cs typeface="Arial"/>
              </a:rPr>
              <a:t>Относительная либерализация</a:t>
            </a:r>
          </a:p>
          <a:p>
            <a:pPr algn="ctr">
              <a:buNone/>
              <a:defRPr/>
            </a:pPr>
            <a:r>
              <a:rPr lang="ru-RU" sz="2800" kern="10" dirty="0" smtClean="0">
                <a:latin typeface="Bookman Old Style" pitchFamily="18" charset="0"/>
                <a:cs typeface="Arial"/>
              </a:rPr>
              <a:t>в политической и духовной сфере.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2800" kern="10" dirty="0" smtClean="0">
                <a:latin typeface="Bookman Old Style" pitchFamily="18" charset="0"/>
                <a:cs typeface="Arial"/>
              </a:rPr>
              <a:t> Началась реабилитация жертв репрессий.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2800" kern="10" dirty="0" smtClean="0">
                <a:latin typeface="Bookman Old Style" pitchFamily="18" charset="0"/>
                <a:cs typeface="Arial"/>
              </a:rPr>
              <a:t>Успешно развивалась наука и техника  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2800" kern="10" dirty="0" smtClean="0">
                <a:latin typeface="Bookman Old Style" pitchFamily="18" charset="0"/>
                <a:cs typeface="Arial"/>
              </a:rPr>
              <a:t>Осуществлен первый полет человека в космос.</a:t>
            </a:r>
          </a:p>
          <a:p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BAFEE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Font typeface="Wingdings" pitchFamily="2" charset="2"/>
              <a:buChar char="v"/>
              <a:defRPr/>
            </a:pPr>
            <a:r>
              <a:rPr lang="ru-RU" sz="2800" kern="10" dirty="0" smtClean="0">
                <a:latin typeface="Bookman Old Style"/>
              </a:rPr>
              <a:t> 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2800" kern="10" dirty="0" smtClean="0">
                <a:latin typeface="Bookman Old Style"/>
              </a:rPr>
              <a:t>В сельском хозяйстве допущены</a:t>
            </a:r>
          </a:p>
          <a:p>
            <a:pPr algn="ctr">
              <a:buNone/>
              <a:defRPr/>
            </a:pPr>
            <a:r>
              <a:rPr lang="ru-RU" sz="2800" kern="10" dirty="0" smtClean="0">
                <a:latin typeface="Bookman Old Style"/>
              </a:rPr>
              <a:t>серьезные ошибки нарушен принцип </a:t>
            </a:r>
          </a:p>
          <a:p>
            <a:pPr algn="ctr">
              <a:buNone/>
              <a:defRPr/>
            </a:pPr>
            <a:r>
              <a:rPr lang="ru-RU" sz="2800" kern="10" dirty="0" smtClean="0">
                <a:latin typeface="Bookman Old Style"/>
              </a:rPr>
              <a:t>коллегиальности руководства страной, </a:t>
            </a:r>
          </a:p>
          <a:p>
            <a:pPr algn="ctr">
              <a:buNone/>
              <a:defRPr/>
            </a:pPr>
            <a:r>
              <a:rPr lang="ru-RU" sz="2800" kern="10" dirty="0" smtClean="0">
                <a:latin typeface="Bookman Old Style"/>
              </a:rPr>
              <a:t>провозглашенный </a:t>
            </a:r>
          </a:p>
          <a:p>
            <a:pPr algn="ctr">
              <a:buNone/>
              <a:defRPr/>
            </a:pPr>
            <a:r>
              <a:rPr lang="ru-RU" sz="2800" kern="10" dirty="0" smtClean="0">
                <a:latin typeface="Bookman Old Style"/>
              </a:rPr>
              <a:t>Хрущевым в 1953 г.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2800" kern="10" dirty="0" smtClean="0">
                <a:latin typeface="Bookman Old Style"/>
              </a:rPr>
              <a:t>4 октября 1964 г. Хрущев смещен </a:t>
            </a:r>
          </a:p>
          <a:p>
            <a:pPr algn="ctr">
              <a:buNone/>
              <a:defRPr/>
            </a:pPr>
            <a:r>
              <a:rPr lang="ru-RU" sz="2800" kern="10" dirty="0" smtClean="0">
                <a:latin typeface="Bookman Old Style"/>
              </a:rPr>
              <a:t>с должности.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300286"/>
          </a:xfrm>
        </p:spPr>
        <p:txBody>
          <a:bodyPr/>
          <a:lstStyle/>
          <a:p>
            <a:pPr algn="ctr"/>
            <a:r>
              <a:rPr lang="ru-RU" dirty="0" smtClean="0"/>
              <a:t>Н. С. Хрущев объясняет как сажать кукурузу</a:t>
            </a:r>
            <a:endParaRPr lang="ru-RU" dirty="0"/>
          </a:p>
        </p:txBody>
      </p:sp>
      <p:pic>
        <p:nvPicPr>
          <p:cNvPr id="5" name="Содержимое 4" descr="Хрущев объясняет как сажать кукурузу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86182" y="1101185"/>
            <a:ext cx="4214842" cy="469071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728782"/>
          </a:xfrm>
        </p:spPr>
        <p:txBody>
          <a:bodyPr/>
          <a:lstStyle/>
          <a:p>
            <a:r>
              <a:rPr lang="ru-RU" dirty="0" smtClean="0"/>
              <a:t>Никита Хрущев и Джон Кеннеди</a:t>
            </a:r>
            <a:endParaRPr lang="ru-RU" dirty="0"/>
          </a:p>
        </p:txBody>
      </p:sp>
      <p:pic>
        <p:nvPicPr>
          <p:cNvPr id="5" name="Содержимое 4" descr="Никита Хрущев и Джон Кеннеди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17507" y="1500174"/>
            <a:ext cx="5358730" cy="400052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Советская экономика: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достижения и проблемы (1960-1985)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indent="-342900" algn="ctr">
              <a:lnSpc>
                <a:spcPct val="80000"/>
              </a:lnSpc>
              <a:buNone/>
              <a:defRPr/>
            </a:pPr>
            <a:endParaRPr lang="ru-RU" sz="3200" dirty="0" smtClean="0">
              <a:latin typeface="Georgia" pitchFamily="18" charset="0"/>
            </a:endParaRPr>
          </a:p>
          <a:p>
            <a:pPr marL="342900" indent="-342900" algn="ctr">
              <a:lnSpc>
                <a:spcPct val="80000"/>
              </a:lnSpc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«Эпоха застоя» </a:t>
            </a:r>
          </a:p>
          <a:p>
            <a:pPr marL="342900" indent="-342900">
              <a:lnSpc>
                <a:spcPct val="80000"/>
              </a:lnSpc>
              <a:defRPr/>
            </a:pPr>
            <a:endParaRPr lang="ru-RU" sz="2800" dirty="0" smtClean="0"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Брежнев Л. И. </a:t>
            </a:r>
            <a:r>
              <a:rPr lang="ru-RU" sz="2800" dirty="0" smtClean="0">
                <a:latin typeface="Georgia" pitchFamily="18" charset="0"/>
              </a:rPr>
              <a:t>возглавил ЦК КПСС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Косыгин А. Н. </a:t>
            </a:r>
            <a:r>
              <a:rPr lang="ru-RU" sz="2800" dirty="0" smtClean="0">
                <a:latin typeface="Georgia" pitchFamily="18" charset="0"/>
              </a:rPr>
              <a:t>– глава правительства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Микоян А. И. </a:t>
            </a:r>
            <a:r>
              <a:rPr lang="ru-RU" sz="2800" dirty="0" smtClean="0">
                <a:latin typeface="Georgia" pitchFamily="18" charset="0"/>
              </a:rPr>
              <a:t>– 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800" dirty="0" smtClean="0">
                <a:latin typeface="Georgia" pitchFamily="18" charset="0"/>
              </a:rPr>
              <a:t>    глава государства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ru-RU" sz="2800" dirty="0" smtClean="0">
                <a:latin typeface="Georgia" pitchFamily="18" charset="0"/>
              </a:rPr>
              <a:t>Резкое падение темпов экономического роста.</a:t>
            </a:r>
          </a:p>
          <a:p>
            <a:endParaRPr lang="ru-RU" dirty="0"/>
          </a:p>
        </p:txBody>
      </p:sp>
      <p:pic>
        <p:nvPicPr>
          <p:cNvPr id="10" name="Содержимое 9" descr="brezhi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0420" y="1857364"/>
            <a:ext cx="3466295" cy="385765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00100" y="2743200"/>
            <a:ext cx="7358114" cy="340044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3B7FF"/>
                </a:solidFill>
              </a:rPr>
              <a:t>Цель: 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rgbClr val="C00000"/>
                </a:solidFill>
              </a:rPr>
              <a:t>Цель: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rgbClr val="7030A0"/>
                </a:solidFill>
              </a:rPr>
              <a:t>повысить эффективность управления экономикой, увеличить материальную заинтересованность работников 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rgbClr val="7030A0"/>
                </a:solidFill>
              </a:rPr>
              <a:t>в результатах своего труда, преодолеть негативные последствия хрущевских реформ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rgbClr val="7030A0"/>
                </a:solidFill>
              </a:rPr>
              <a:t> в сфере управления.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3" y="533400"/>
            <a:ext cx="6565919" cy="1524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400" b="1" dirty="0" smtClean="0"/>
              <a:t>Косыгинская реформа 1965 г.</a:t>
            </a:r>
            <a:endParaRPr lang="ru-RU" dirty="0"/>
          </a:p>
        </p:txBody>
      </p:sp>
      <p:pic>
        <p:nvPicPr>
          <p:cNvPr id="4" name="Picture 4" descr="j02333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396" y="142852"/>
            <a:ext cx="210487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/>
              <a:t>Основные положения косыгинской реформы:</a:t>
            </a:r>
            <a:endParaRPr lang="ru-RU" sz="2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038600" cy="46817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defTabSz="912813">
              <a:lnSpc>
                <a:spcPct val="90000"/>
              </a:lnSpc>
            </a:pPr>
            <a:endParaRPr lang="ru-RU" sz="2800" b="1" dirty="0" smtClean="0"/>
          </a:p>
          <a:p>
            <a:pPr defTabSz="912813">
              <a:lnSpc>
                <a:spcPct val="90000"/>
              </a:lnSpc>
            </a:pPr>
            <a:r>
              <a:rPr lang="ru-RU" sz="2800" dirty="0" smtClean="0"/>
              <a:t>В промышленности – восстановление отраслевых министерств</a:t>
            </a:r>
          </a:p>
          <a:p>
            <a:pPr defTabSz="912813">
              <a:lnSpc>
                <a:spcPct val="90000"/>
              </a:lnSpc>
            </a:pPr>
            <a:r>
              <a:rPr lang="ru-RU" sz="2800" dirty="0" smtClean="0"/>
              <a:t>Предоставление самостоятельности предприятиям</a:t>
            </a:r>
          </a:p>
          <a:p>
            <a:pPr defTabSz="912813">
              <a:lnSpc>
                <a:spcPct val="90000"/>
              </a:lnSpc>
            </a:pPr>
            <a:r>
              <a:rPr lang="ru-RU" sz="2800" dirty="0" smtClean="0"/>
              <a:t>В сельском хозяйстве – увеличить  капиталовложения</a:t>
            </a:r>
          </a:p>
          <a:p>
            <a:pPr defTabSz="912813">
              <a:lnSpc>
                <a:spcPct val="90000"/>
              </a:lnSpc>
            </a:pPr>
            <a:r>
              <a:rPr lang="ru-RU" sz="2800" dirty="0" smtClean="0"/>
              <a:t>Обеспечить село техникой, поднять роль сельхознауки</a:t>
            </a:r>
          </a:p>
          <a:p>
            <a:pPr defTabSz="912813">
              <a:lnSpc>
                <a:spcPct val="90000"/>
              </a:lnSpc>
            </a:pPr>
            <a:r>
              <a:rPr lang="ru-RU" sz="2800" dirty="0" smtClean="0"/>
              <a:t>Повысить закупочные цены на продукцию</a:t>
            </a:r>
          </a:p>
          <a:p>
            <a:pPr defTabSz="912813">
              <a:lnSpc>
                <a:spcPct val="90000"/>
              </a:lnSpc>
            </a:pPr>
            <a:r>
              <a:rPr lang="ru-RU" sz="2800" dirty="0" smtClean="0"/>
              <a:t>Курс на создание агропромышленных комплексов</a:t>
            </a:r>
          </a:p>
          <a:p>
            <a:pPr defTabSz="912813">
              <a:lnSpc>
                <a:spcPct val="90000"/>
              </a:lnSpc>
            </a:pPr>
            <a:r>
              <a:rPr lang="ru-RU" sz="2800" dirty="0" smtClean="0"/>
              <a:t>Повышение зарплаты и пенсий колхозникам.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Косыгин.jpg"/>
          <p:cNvPicPr>
            <a:picLocks noGrp="1"/>
          </p:cNvPicPr>
          <p:nvPr>
            <p:ph sz="half" idx="2"/>
          </p:nvPr>
        </p:nvPicPr>
        <p:blipFill>
          <a:blip r:embed="rId2"/>
          <a:srcRect l="83331" t="86963" r="1905"/>
          <a:stretch>
            <a:fillRect/>
          </a:stretch>
        </p:blipFill>
        <p:spPr>
          <a:xfrm rot="10800000">
            <a:off x="5286380" y="1785926"/>
            <a:ext cx="2571768" cy="3000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72132" y="5143512"/>
            <a:ext cx="2464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Косыгин </a:t>
            </a:r>
          </a:p>
          <a:p>
            <a:pPr algn="ctr"/>
            <a:r>
              <a:rPr lang="ru-RU" dirty="0" smtClean="0"/>
              <a:t>Алексей Николаевич</a:t>
            </a:r>
          </a:p>
          <a:p>
            <a:pPr algn="ctr"/>
            <a:r>
              <a:rPr lang="ru-RU" dirty="0" smtClean="0"/>
              <a:t>1904-1980 гг.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Итоги реформы 1965 г.: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ln w="3810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 defTabSz="912813">
              <a:lnSpc>
                <a:spcPct val="90000"/>
              </a:lnSpc>
            </a:pPr>
            <a:endParaRPr lang="ru-RU" sz="2800" b="1" dirty="0" smtClean="0"/>
          </a:p>
          <a:p>
            <a:pPr defTabSz="912813">
              <a:lnSpc>
                <a:spcPct val="90000"/>
              </a:lnSpc>
            </a:pPr>
            <a:r>
              <a:rPr lang="ru-RU" sz="2800" b="1" dirty="0" smtClean="0"/>
              <a:t>повышение производительности труда;</a:t>
            </a:r>
          </a:p>
          <a:p>
            <a:pPr defTabSz="912813">
              <a:lnSpc>
                <a:spcPct val="90000"/>
              </a:lnSpc>
            </a:pPr>
            <a:r>
              <a:rPr lang="ru-RU" sz="2800" b="1" dirty="0" smtClean="0"/>
              <a:t>промышленный рост в 1,5 раза;</a:t>
            </a:r>
          </a:p>
          <a:p>
            <a:pPr defTabSz="912813">
              <a:lnSpc>
                <a:spcPct val="90000"/>
              </a:lnSpc>
            </a:pPr>
            <a:r>
              <a:rPr lang="ru-RU" sz="2800" b="1" dirty="0" smtClean="0"/>
              <a:t>построена сеть газопроводов;</a:t>
            </a:r>
          </a:p>
          <a:p>
            <a:pPr defTabSz="912813">
              <a:lnSpc>
                <a:spcPct val="90000"/>
              </a:lnSpc>
            </a:pPr>
            <a:r>
              <a:rPr lang="ru-RU" sz="2800" b="1" dirty="0" smtClean="0"/>
              <a:t>обеспечен военно-промышленный паритет в атомных вооружениях с Западом;</a:t>
            </a:r>
          </a:p>
          <a:p>
            <a:pPr defTabSz="912813">
              <a:lnSpc>
                <a:spcPct val="90000"/>
              </a:lnSpc>
            </a:pPr>
            <a:r>
              <a:rPr lang="ru-RU" sz="2800" b="1" dirty="0" smtClean="0"/>
              <a:t>реформа не доведена до конца – не затронула основ политического и экономического строя;</a:t>
            </a:r>
          </a:p>
          <a:p>
            <a:pPr defTabSz="912813">
              <a:lnSpc>
                <a:spcPct val="90000"/>
              </a:lnSpc>
            </a:pPr>
            <a:r>
              <a:rPr lang="ru-RU" sz="2800" b="1" dirty="0" smtClean="0"/>
              <a:t>после событий в Чехословакии в 1968 г. – практически свернута;</a:t>
            </a:r>
          </a:p>
          <a:p>
            <a:pPr defTabSz="912813">
              <a:lnSpc>
                <a:spcPct val="90000"/>
              </a:lnSpc>
            </a:pPr>
            <a:r>
              <a:rPr lang="ru-RU" sz="2800" b="1" dirty="0" smtClean="0"/>
              <a:t>командно-административные методы руководства противоречили сути реформы.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3B7FF"/>
                </a:solidFill>
              </a:rPr>
              <a:t>Конституция 1977 г. (Брежневская)</a:t>
            </a:r>
            <a:endParaRPr lang="ru-RU" dirty="0">
              <a:solidFill>
                <a:srgbClr val="F3B7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68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2362200" cy="990600"/>
          </a:xfrm>
        </p:spPr>
        <p:txBody>
          <a:bodyPr/>
          <a:lstStyle/>
          <a:p>
            <a:pPr algn="ctr"/>
            <a:r>
              <a:rPr lang="ru-RU" dirty="0" smtClean="0"/>
              <a:t>Брежнев Леонид Ильич</a:t>
            </a:r>
            <a:endParaRPr lang="ru-RU" dirty="0"/>
          </a:p>
        </p:txBody>
      </p:sp>
      <p:pic>
        <p:nvPicPr>
          <p:cNvPr id="5" name="Содержимое 4" descr="Брежнев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44850" y="723900"/>
            <a:ext cx="5397500" cy="5334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1" defTabSz="912813"/>
            <a:endParaRPr lang="ru-RU" sz="2400" b="1" dirty="0" smtClean="0">
              <a:latin typeface="Palatino Linotype" pitchFamily="18" charset="0"/>
            </a:endParaRPr>
          </a:p>
          <a:p>
            <a:pPr lvl="1" defTabSz="912813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</a:rPr>
              <a:t>сформировать представление об особенностях политического развития страны после смерти Сталина;</a:t>
            </a:r>
          </a:p>
          <a:p>
            <a:pPr lvl="1" defTabSz="912813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</a:rPr>
              <a:t>знать историческое значение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</a:rPr>
              <a:t>XX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</a:rPr>
              <a:t>съезда КПСС;</a:t>
            </a:r>
          </a:p>
          <a:p>
            <a:pPr lvl="1" defTabSz="912813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</a:rPr>
              <a:t>определить сущность понятия «Хрущевская оттепель»;</a:t>
            </a:r>
          </a:p>
          <a:p>
            <a:pPr lvl="1" defTabSz="912813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</a:rPr>
              <a:t>выяснить причины кризиса советской системы в 70-80-е гг.;</a:t>
            </a:r>
          </a:p>
          <a:p>
            <a:pPr lvl="1" defTabSz="912813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</a:rPr>
              <a:t>выяснить сущность и причины  неудач перестройки;</a:t>
            </a:r>
          </a:p>
          <a:p>
            <a:pPr lvl="1" defTabSz="912813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</a:rPr>
              <a:t>уметь сравнивать  политические системы СССР и России.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0898" y="214291"/>
            <a:ext cx="196840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Конституция 1977 г.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038600" cy="4681728"/>
          </a:xfrm>
          <a:ln w="28575">
            <a:solidFill>
              <a:schemeClr val="accent3"/>
            </a:solidFill>
          </a:ln>
        </p:spPr>
        <p:txBody>
          <a:bodyPr>
            <a:normAutofit fontScale="85000" lnSpcReduction="20000"/>
          </a:bodyPr>
          <a:lstStyle/>
          <a:p>
            <a:pPr defTabSz="912813">
              <a:lnSpc>
                <a:spcPct val="90000"/>
              </a:lnSpc>
            </a:pPr>
            <a:endParaRPr lang="ru-RU" sz="2400" b="1" dirty="0" smtClean="0"/>
          </a:p>
          <a:p>
            <a:pPr defTabSz="912813">
              <a:lnSpc>
                <a:spcPct val="90000"/>
              </a:lnSpc>
            </a:pPr>
            <a:endParaRPr lang="ru-RU" sz="2400" b="1" dirty="0" smtClean="0"/>
          </a:p>
          <a:p>
            <a:pPr defTabSz="912813">
              <a:lnSpc>
                <a:spcPct val="90000"/>
              </a:lnSpc>
            </a:pPr>
            <a:r>
              <a:rPr lang="ru-RU" sz="2400" b="1" dirty="0" smtClean="0"/>
              <a:t>Провозглашалось построение развитого социализма в СССР</a:t>
            </a:r>
          </a:p>
          <a:p>
            <a:pPr defTabSz="912813">
              <a:lnSpc>
                <a:spcPct val="90000"/>
              </a:lnSpc>
            </a:pPr>
            <a:r>
              <a:rPr lang="ru-RU" sz="2400" b="1" dirty="0" smtClean="0"/>
              <a:t>Партия характеризовалась как руководящая и направляющая сила советского общества</a:t>
            </a:r>
          </a:p>
          <a:p>
            <a:pPr defTabSz="912813">
              <a:lnSpc>
                <a:spcPct val="90000"/>
              </a:lnSpc>
            </a:pPr>
            <a:r>
              <a:rPr lang="ru-RU" sz="2400" b="1" dirty="0" smtClean="0"/>
              <a:t>Основой политической системы СССР провозглашались Советы народных депутатов</a:t>
            </a:r>
          </a:p>
          <a:p>
            <a:pPr defTabSz="912813">
              <a:lnSpc>
                <a:spcPct val="90000"/>
              </a:lnSpc>
            </a:pPr>
            <a:r>
              <a:rPr lang="ru-RU" sz="2400" b="1" dirty="0" smtClean="0"/>
              <a:t>СССР – общенародное государство</a:t>
            </a:r>
          </a:p>
          <a:p>
            <a:pPr defTabSz="912813">
              <a:lnSpc>
                <a:spcPct val="90000"/>
              </a:lnSpc>
            </a:pPr>
            <a:r>
              <a:rPr lang="ru-RU" sz="2400" b="1" dirty="0" smtClean="0"/>
              <a:t>Господство государственной собственности.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rightwi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2038" y="1841367"/>
            <a:ext cx="3609052" cy="4016525"/>
          </a:xfr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0665"/>
            <a:ext cx="1214445" cy="177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Конституция 1977 г.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Конституция  «развитого социализма»</a:t>
            </a:r>
          </a:p>
          <a:p>
            <a:r>
              <a:rPr lang="ru-RU" dirty="0" smtClean="0"/>
              <a:t>В  шестой статье Коммунистическая партия определялась как руководящая и направляющая сила общества, ядро его политической системы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zastoi2i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571612"/>
            <a:ext cx="3658867" cy="4071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18" y="5715016"/>
            <a:ext cx="287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Собрание по одобрению </a:t>
            </a:r>
          </a:p>
          <a:p>
            <a:pPr algn="ctr"/>
            <a:r>
              <a:rPr lang="ru-RU" dirty="0" smtClean="0"/>
              <a:t>Конституции 1977 г.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Перестройка в СССР: 1985-1991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77204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defRPr/>
            </a:pPr>
            <a:endParaRPr lang="ru-RU" sz="2700" dirty="0" smtClean="0"/>
          </a:p>
          <a:p>
            <a:pPr marL="342900" indent="-342900">
              <a:lnSpc>
                <a:spcPct val="90000"/>
              </a:lnSpc>
              <a:defRPr/>
            </a:pPr>
            <a:r>
              <a:rPr lang="ru-RU" sz="2700" dirty="0" smtClean="0"/>
              <a:t>Руководитель партии – </a:t>
            </a:r>
            <a:r>
              <a:rPr lang="ru-RU" sz="2700" b="1" dirty="0" smtClean="0">
                <a:solidFill>
                  <a:srgbClr val="CC0099"/>
                </a:solidFill>
              </a:rPr>
              <a:t>Горбачев М. С.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sz="2700" dirty="0" smtClean="0"/>
              <a:t>Государство возглавил –  </a:t>
            </a:r>
            <a:r>
              <a:rPr lang="ru-RU" sz="2700" b="1" dirty="0" smtClean="0">
                <a:solidFill>
                  <a:srgbClr val="CC0099"/>
                </a:solidFill>
              </a:rPr>
              <a:t>Громыко А. А.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sz="2700" dirty="0" smtClean="0"/>
              <a:t>Совет Министров – </a:t>
            </a:r>
            <a:r>
              <a:rPr lang="ru-RU" sz="2700" b="1" dirty="0" smtClean="0">
                <a:solidFill>
                  <a:srgbClr val="CC0099"/>
                </a:solidFill>
              </a:rPr>
              <a:t>Рыжков Н. И.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sz="2700" dirty="0" smtClean="0"/>
              <a:t>Апрельский Пленум ЦК КПСС –</a:t>
            </a:r>
          </a:p>
          <a:p>
            <a:pPr marL="342900" indent="-342900">
              <a:lnSpc>
                <a:spcPct val="90000"/>
              </a:lnSpc>
              <a:buNone/>
              <a:defRPr/>
            </a:pPr>
            <a:r>
              <a:rPr lang="ru-RU" sz="2700" dirty="0" smtClean="0"/>
              <a:t>    </a:t>
            </a:r>
            <a:r>
              <a:rPr lang="ru-RU" sz="2700" b="1" dirty="0" smtClean="0">
                <a:solidFill>
                  <a:srgbClr val="CC0099"/>
                </a:solidFill>
              </a:rPr>
              <a:t>курс на ускорение социально-экономического развития страны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Михаил Горбачев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571612"/>
            <a:ext cx="3643338" cy="4054682"/>
          </a:xfrm>
        </p:spPr>
      </p:pic>
      <p:sp>
        <p:nvSpPr>
          <p:cNvPr id="6" name="TextBox 5"/>
          <p:cNvSpPr txBox="1"/>
          <p:nvPr/>
        </p:nvSpPr>
        <p:spPr>
          <a:xfrm>
            <a:off x="5357818" y="5857892"/>
            <a:ext cx="326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Михаил Сергеевич Горбачев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Причины перестройки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defTabSz="912813">
              <a:lnSpc>
                <a:spcPct val="80000"/>
              </a:lnSpc>
            </a:pPr>
            <a:endParaRPr lang="ru-RU" sz="2800" dirty="0" smtClean="0"/>
          </a:p>
          <a:p>
            <a:pPr defTabSz="912813">
              <a:lnSpc>
                <a:spcPct val="80000"/>
              </a:lnSpc>
            </a:pPr>
            <a:endParaRPr lang="ru-RU" sz="3000" dirty="0" smtClean="0"/>
          </a:p>
          <a:p>
            <a:pPr defTabSz="912813">
              <a:lnSpc>
                <a:spcPct val="80000"/>
              </a:lnSpc>
            </a:pPr>
            <a:r>
              <a:rPr lang="ru-RU" sz="3000" dirty="0" smtClean="0">
                <a:solidFill>
                  <a:srgbClr val="002060"/>
                </a:solidFill>
              </a:rPr>
              <a:t>Общий структурный кризис в советской экономике из-за неэффективности командно-административной системы</a:t>
            </a:r>
          </a:p>
          <a:p>
            <a:pPr defTabSz="912813">
              <a:lnSpc>
                <a:spcPct val="80000"/>
              </a:lnSpc>
              <a:buNone/>
            </a:pPr>
            <a:endParaRPr lang="ru-RU" sz="3000" dirty="0" smtClean="0">
              <a:solidFill>
                <a:srgbClr val="002060"/>
              </a:solidFill>
            </a:endParaRPr>
          </a:p>
          <a:p>
            <a:pPr defTabSz="912813">
              <a:lnSpc>
                <a:spcPct val="80000"/>
              </a:lnSpc>
            </a:pPr>
            <a:r>
              <a:rPr lang="ru-RU" sz="3000" dirty="0" smtClean="0">
                <a:solidFill>
                  <a:srgbClr val="002060"/>
                </a:solidFill>
              </a:rPr>
              <a:t>Субъективный	 фактор – осознание новым руководством необходимости перемен</a:t>
            </a:r>
          </a:p>
          <a:p>
            <a:pPr>
              <a:buNone/>
            </a:pP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 defTabSz="912813">
              <a:lnSpc>
                <a:spcPct val="80000"/>
              </a:lnSpc>
              <a:buNone/>
            </a:pPr>
            <a:endParaRPr lang="ru-RU" sz="2600" b="1" dirty="0" smtClean="0"/>
          </a:p>
          <a:p>
            <a:pPr algn="ctr" defTabSz="912813">
              <a:lnSpc>
                <a:spcPct val="80000"/>
              </a:lnSpc>
              <a:buNone/>
            </a:pPr>
            <a:r>
              <a:rPr lang="ru-RU" sz="2600" b="1" dirty="0" smtClean="0">
                <a:solidFill>
                  <a:srgbClr val="CC0099"/>
                </a:solidFill>
              </a:rPr>
              <a:t>Варианты оценки целей и намерений Горбачева:</a:t>
            </a:r>
          </a:p>
          <a:p>
            <a:pPr algn="ctr" defTabSz="912813">
              <a:lnSpc>
                <a:spcPct val="80000"/>
              </a:lnSpc>
              <a:buNone/>
            </a:pPr>
            <a:endParaRPr lang="ru-RU" sz="2800" b="1" dirty="0" smtClean="0"/>
          </a:p>
          <a:p>
            <a:pPr defTabSz="912813">
              <a:lnSpc>
                <a:spcPct val="80000"/>
              </a:lnSpc>
            </a:pPr>
            <a:r>
              <a:rPr lang="ru-RU" sz="3000" dirty="0" smtClean="0">
                <a:solidFill>
                  <a:srgbClr val="002060"/>
                </a:solidFill>
              </a:rPr>
              <a:t>Реформирование страны в рамках социалистической модели развития</a:t>
            </a:r>
          </a:p>
          <a:p>
            <a:pPr defTabSz="912813">
              <a:lnSpc>
                <a:spcPct val="80000"/>
              </a:lnSpc>
            </a:pPr>
            <a:r>
              <a:rPr lang="ru-RU" sz="3000" dirty="0" smtClean="0">
                <a:solidFill>
                  <a:srgbClr val="002060"/>
                </a:solidFill>
              </a:rPr>
              <a:t>Сознательное разрушение социалистического общественного строй (социальный заказ партийной номенклатуры)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2362200" cy="990600"/>
          </a:xfrm>
        </p:spPr>
        <p:txBody>
          <a:bodyPr/>
          <a:lstStyle/>
          <a:p>
            <a:pPr algn="ctr"/>
            <a:r>
              <a:rPr lang="ru-RU" dirty="0" smtClean="0"/>
              <a:t>Горбачев и Рейган</a:t>
            </a:r>
            <a:endParaRPr lang="ru-RU" dirty="0"/>
          </a:p>
        </p:txBody>
      </p:sp>
      <p:pic>
        <p:nvPicPr>
          <p:cNvPr id="5" name="Содержимое 4" descr="Горбачев и Рейган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308890" y="1571612"/>
            <a:ext cx="5071656" cy="3786214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A800A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этапы перестройки в СССР</a:t>
            </a:r>
            <a:endParaRPr lang="ru-RU" sz="2800" b="1" spc="50" dirty="0">
              <a:ln w="11430"/>
              <a:solidFill>
                <a:srgbClr val="A800A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79653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98739"/>
                <a:gridCol w="58054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этапа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Весна 1985 – 1986 гг.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Курс на ускорение социально-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экономического развития страны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1987–1988 гг.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Попытки перемен в экономике и внутрипартийной жизни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1989-весна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1990 г.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Кризис политики перестройки и выход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социально-политических процессов 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стране за рамки социалистического обновления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Весна 1990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лето 1991 гг.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Переход к президентской форме правления, дальнейшее углубление кризиса, постепенный распад СССР.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Общий итог перестройки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413388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defTabSz="912813">
              <a:lnSpc>
                <a:spcPct val="80000"/>
              </a:lnSpc>
            </a:pPr>
            <a:endParaRPr lang="ru-RU" sz="2800" b="1" dirty="0" smtClean="0"/>
          </a:p>
          <a:p>
            <a:pPr defTabSz="912813">
              <a:lnSpc>
                <a:spcPct val="80000"/>
              </a:lnSpc>
            </a:pPr>
            <a:r>
              <a:rPr lang="ru-RU" sz="2800" b="1" dirty="0" smtClean="0"/>
              <a:t>Экономический кризис</a:t>
            </a:r>
          </a:p>
          <a:p>
            <a:pPr defTabSz="912813">
              <a:lnSpc>
                <a:spcPct val="80000"/>
              </a:lnSpc>
            </a:pPr>
            <a:r>
              <a:rPr lang="ru-RU" sz="2800" b="1" dirty="0" smtClean="0"/>
              <a:t>Распад единого государства</a:t>
            </a:r>
          </a:p>
          <a:p>
            <a:pPr defTabSz="912813">
              <a:lnSpc>
                <a:spcPct val="80000"/>
              </a:lnSpc>
            </a:pPr>
            <a:r>
              <a:rPr lang="ru-RU" sz="2800" b="1" dirty="0" smtClean="0"/>
              <a:t>Падение уровня жизни большинства </a:t>
            </a:r>
          </a:p>
          <a:p>
            <a:pPr defTabSz="912813">
              <a:lnSpc>
                <a:spcPct val="80000"/>
              </a:lnSpc>
              <a:buNone/>
            </a:pPr>
            <a:r>
              <a:rPr lang="ru-RU" sz="2800" b="1" dirty="0" smtClean="0"/>
              <a:t>     населения страны</a:t>
            </a:r>
          </a:p>
          <a:p>
            <a:pPr defTabSz="912813">
              <a:lnSpc>
                <a:spcPct val="80000"/>
              </a:lnSpc>
            </a:pPr>
            <a:r>
              <a:rPr lang="ru-RU" sz="2800" b="1" dirty="0" smtClean="0"/>
              <a:t>«Парад суверенитетов»</a:t>
            </a:r>
          </a:p>
          <a:p>
            <a:pPr defTabSz="912813">
              <a:lnSpc>
                <a:spcPct val="80000"/>
              </a:lnSpc>
            </a:pPr>
            <a:r>
              <a:rPr lang="ru-RU" sz="2800" b="1" dirty="0" smtClean="0"/>
              <a:t>Денонсация Союзного договора</a:t>
            </a:r>
          </a:p>
          <a:p>
            <a:pPr defTabSz="912813">
              <a:lnSpc>
                <a:spcPct val="80000"/>
              </a:lnSpc>
            </a:pPr>
            <a:r>
              <a:rPr lang="ru-RU" sz="2800" b="1" dirty="0" smtClean="0"/>
              <a:t>Прекращение существования СССР</a:t>
            </a:r>
          </a:p>
          <a:p>
            <a:pPr defTabSz="912813">
              <a:lnSpc>
                <a:spcPct val="80000"/>
              </a:lnSpc>
            </a:pPr>
            <a:r>
              <a:rPr lang="ru-RU" sz="2800" b="1" dirty="0" smtClean="0"/>
              <a:t>Окончание  «холодной войны»</a:t>
            </a:r>
          </a:p>
          <a:p>
            <a:pPr defTabSz="912813">
              <a:lnSpc>
                <a:spcPct val="80000"/>
              </a:lnSpc>
            </a:pPr>
            <a:r>
              <a:rPr lang="ru-RU" sz="2800" b="1" dirty="0" smtClean="0"/>
              <a:t>Создание СНГ  Содружества</a:t>
            </a:r>
          </a:p>
          <a:p>
            <a:pPr defTabSz="912813">
              <a:lnSpc>
                <a:spcPct val="80000"/>
              </a:lnSpc>
              <a:buNone/>
            </a:pPr>
            <a:r>
              <a:rPr lang="ru-RU" sz="2800" b="1" dirty="0" smtClean="0"/>
              <a:t>     Независимых государств</a:t>
            </a:r>
          </a:p>
          <a:p>
            <a:pPr defTabSz="912813">
              <a:lnSpc>
                <a:spcPct val="80000"/>
              </a:lnSpc>
            </a:pPr>
            <a:r>
              <a:rPr lang="ru-RU" sz="2800" b="1" dirty="0" smtClean="0"/>
              <a:t>Начало перехода к рыночной экономике</a:t>
            </a:r>
          </a:p>
          <a:p>
            <a:pPr defTabSz="912813">
              <a:lnSpc>
                <a:spcPct val="80000"/>
              </a:lnSpc>
            </a:pPr>
            <a:r>
              <a:rPr lang="ru-RU" sz="2800" b="1" dirty="0" smtClean="0"/>
              <a:t>Духовное раскрепощение общества</a:t>
            </a:r>
          </a:p>
          <a:p>
            <a:pPr defTabSz="912813">
              <a:lnSpc>
                <a:spcPct val="80000"/>
              </a:lnSpc>
            </a:pPr>
            <a:r>
              <a:rPr lang="ru-RU" sz="2800" b="1" dirty="0" smtClean="0"/>
              <a:t>Появление предпосылок формирования гражданского общества и правового государства.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989 г. Праг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1643050"/>
            <a:ext cx="1925720" cy="2143140"/>
          </a:xfrm>
          <a:prstGeom prst="rect">
            <a:avLst/>
          </a:prstGeom>
        </p:spPr>
      </p:pic>
      <p:pic>
        <p:nvPicPr>
          <p:cNvPr id="6" name="Рисунок 5" descr="Берлинская стена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4000504"/>
            <a:ext cx="1771650" cy="1971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050234" cy="758952"/>
          </a:xfrm>
        </p:spPr>
        <p:txBody>
          <a:bodyPr/>
          <a:lstStyle/>
          <a:p>
            <a:r>
              <a:rPr lang="ru-RU" b="1" dirty="0" smtClean="0"/>
              <a:t>Основные понятия лекции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defTabSz="912813"/>
            <a:endParaRPr lang="ru-RU" sz="2600" dirty="0" smtClean="0">
              <a:latin typeface="Tahoma" pitchFamily="34" charset="0"/>
            </a:endParaRPr>
          </a:p>
          <a:p>
            <a:pPr defTabSz="912813"/>
            <a:r>
              <a:rPr lang="ru-RU" sz="2600" dirty="0" smtClean="0">
                <a:latin typeface="Tahoma" pitchFamily="34" charset="0"/>
              </a:rPr>
              <a:t>Репатриация</a:t>
            </a:r>
          </a:p>
          <a:p>
            <a:pPr defTabSz="912813"/>
            <a:r>
              <a:rPr lang="ru-RU" sz="2600" dirty="0" smtClean="0">
                <a:latin typeface="Tahoma" pitchFamily="34" charset="0"/>
              </a:rPr>
              <a:t>Культ личности</a:t>
            </a:r>
          </a:p>
          <a:p>
            <a:pPr defTabSz="912813"/>
            <a:r>
              <a:rPr lang="ru-RU" sz="2600" dirty="0" smtClean="0">
                <a:latin typeface="Tahoma" pitchFamily="34" charset="0"/>
              </a:rPr>
              <a:t>Космополитизм</a:t>
            </a:r>
          </a:p>
          <a:p>
            <a:pPr defTabSz="912813"/>
            <a:r>
              <a:rPr lang="ru-RU" sz="2600" dirty="0" smtClean="0">
                <a:latin typeface="Tahoma" pitchFamily="34" charset="0"/>
              </a:rPr>
              <a:t>Оттепель</a:t>
            </a:r>
          </a:p>
          <a:p>
            <a:pPr defTabSz="912813"/>
            <a:r>
              <a:rPr lang="ru-RU" sz="2600" dirty="0" smtClean="0">
                <a:latin typeface="Tahoma" pitchFamily="34" charset="0"/>
              </a:rPr>
              <a:t>Волюнтаризм</a:t>
            </a:r>
          </a:p>
          <a:p>
            <a:pPr defTabSz="912813"/>
            <a:r>
              <a:rPr lang="ru-RU" sz="2600" dirty="0" smtClean="0">
                <a:latin typeface="Tahoma" pitchFamily="34" charset="0"/>
              </a:rPr>
              <a:t>Кукурузная эпопея</a:t>
            </a:r>
          </a:p>
          <a:p>
            <a:pPr defTabSz="912813"/>
            <a:r>
              <a:rPr lang="ru-RU" sz="2600" dirty="0" smtClean="0">
                <a:latin typeface="Tahoma" pitchFamily="34" charset="0"/>
              </a:rPr>
              <a:t>Диссидентское движение</a:t>
            </a:r>
          </a:p>
          <a:p>
            <a:pPr defTabSz="912813"/>
            <a:r>
              <a:rPr lang="ru-RU" sz="2600" dirty="0" smtClean="0">
                <a:latin typeface="Tahoma" pitchFamily="34" charset="0"/>
              </a:rPr>
              <a:t>Самиздат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defTabSz="912813"/>
            <a:endParaRPr lang="ru-RU" sz="2600" dirty="0" smtClean="0">
              <a:latin typeface="Tahoma" pitchFamily="34" charset="0"/>
            </a:endParaRPr>
          </a:p>
          <a:p>
            <a:pPr defTabSz="912813"/>
            <a:r>
              <a:rPr lang="ru-RU" sz="2600" dirty="0" smtClean="0">
                <a:latin typeface="Tahoma" pitchFamily="34" charset="0"/>
              </a:rPr>
              <a:t>Стагнация</a:t>
            </a:r>
          </a:p>
          <a:p>
            <a:pPr defTabSz="912813"/>
            <a:r>
              <a:rPr lang="ru-RU" sz="2600" dirty="0" smtClean="0">
                <a:latin typeface="Tahoma" pitchFamily="34" charset="0"/>
              </a:rPr>
              <a:t>Эпоха застоя</a:t>
            </a:r>
          </a:p>
          <a:p>
            <a:pPr defTabSz="912813"/>
            <a:r>
              <a:rPr lang="ru-RU" sz="2600" dirty="0" smtClean="0">
                <a:latin typeface="Tahoma" pitchFamily="34" charset="0"/>
              </a:rPr>
              <a:t>Перестройка</a:t>
            </a:r>
          </a:p>
          <a:p>
            <a:pPr defTabSz="912813"/>
            <a:r>
              <a:rPr lang="ru-RU" sz="2600" dirty="0" smtClean="0">
                <a:latin typeface="Tahoma" pitchFamily="34" charset="0"/>
              </a:rPr>
              <a:t>Гласность</a:t>
            </a:r>
          </a:p>
          <a:p>
            <a:pPr defTabSz="912813"/>
            <a:r>
              <a:rPr lang="ru-RU" sz="2600" dirty="0" smtClean="0">
                <a:latin typeface="Tahoma" pitchFamily="34" charset="0"/>
              </a:rPr>
              <a:t>Плюрализм</a:t>
            </a:r>
          </a:p>
          <a:p>
            <a:pPr defTabSz="912813"/>
            <a:r>
              <a:rPr lang="ru-RU" sz="2600" dirty="0" smtClean="0">
                <a:latin typeface="Tahoma" pitchFamily="34" charset="0"/>
              </a:rPr>
              <a:t>Денонсация</a:t>
            </a:r>
          </a:p>
          <a:p>
            <a:pPr defTabSz="912813"/>
            <a:r>
              <a:rPr lang="ru-RU" sz="2600" dirty="0" smtClean="0">
                <a:latin typeface="Tahoma" pitchFamily="34" charset="0"/>
              </a:rPr>
              <a:t>Либерализация цен</a:t>
            </a:r>
          </a:p>
          <a:p>
            <a:pPr defTabSz="912813"/>
            <a:r>
              <a:rPr lang="ru-RU" sz="2600" dirty="0" smtClean="0">
                <a:latin typeface="Tahoma" pitchFamily="34" charset="0"/>
              </a:rPr>
              <a:t>Конверсия</a:t>
            </a:r>
          </a:p>
          <a:p>
            <a:pPr>
              <a:buNone/>
            </a:pPr>
            <a:endParaRPr lang="ru-RU" sz="2600" dirty="0"/>
          </a:p>
        </p:txBody>
      </p:sp>
      <p:pic>
        <p:nvPicPr>
          <p:cNvPr id="1026" name="Picture 2" descr="C:\Program Files\Microsoft Office\MEDIA\CAGCAT10\j014988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268994" cy="1015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608013" indent="-608013" defTabSz="912813">
              <a:lnSpc>
                <a:spcPct val="80000"/>
              </a:lnSpc>
              <a:buFontTx/>
              <a:buAutoNum type="arabicPeriod"/>
            </a:pPr>
            <a:endParaRPr lang="ru-RU" sz="2800" dirty="0" smtClean="0"/>
          </a:p>
          <a:p>
            <a:pPr marL="608013" indent="-608013" defTabSz="912813">
              <a:lnSpc>
                <a:spcPct val="80000"/>
              </a:lnSpc>
              <a:buFontTx/>
              <a:buAutoNum type="arabicPeriod"/>
            </a:pPr>
            <a:r>
              <a:rPr lang="ru-RU" sz="2800" dirty="0" smtClean="0"/>
              <a:t>Артемов В. В., Любченков Ю. Н. История Отечества. – М., 2002. – С. 323-338. </a:t>
            </a:r>
          </a:p>
          <a:p>
            <a:pPr marL="608013" indent="-608013" defTabSz="912813">
              <a:lnSpc>
                <a:spcPct val="80000"/>
              </a:lnSpc>
              <a:buFontTx/>
              <a:buAutoNum type="arabicPeriod"/>
            </a:pPr>
            <a:r>
              <a:rPr lang="ru-RU" sz="2800" dirty="0" smtClean="0"/>
              <a:t>Захаров В. Ю. История России. Трудные вопросы на экзамене: учеб. пособие для ст. кл. и поступающих в вузы. – М., 2005. – С. 203-220. </a:t>
            </a:r>
          </a:p>
          <a:p>
            <a:pPr marL="608013" indent="-608013" defTabSz="912813">
              <a:lnSpc>
                <a:spcPct val="80000"/>
              </a:lnSpc>
              <a:buFontTx/>
              <a:buAutoNum type="arabicPeriod"/>
            </a:pPr>
            <a:r>
              <a:rPr lang="ru-RU" sz="2800" dirty="0" smtClean="0"/>
              <a:t>Самыгин П. С. История /П. С. Самыгин и др. – Изд. 6-е. – Ростов н/Д, 2006. – С. 395-406.</a:t>
            </a:r>
          </a:p>
          <a:p>
            <a:pPr marL="608013" indent="-608013" defTabSz="912813">
              <a:lnSpc>
                <a:spcPct val="80000"/>
              </a:lnSpc>
              <a:buFontTx/>
              <a:buAutoNum type="arabicPeriod"/>
            </a:pPr>
            <a:r>
              <a:rPr lang="ru-RU" sz="2800" dirty="0" smtClean="0"/>
              <a:t>Семеникова Л. И. Россия в мировом сообществе цивилизаций. – 2-е изд., испр. и доп. – Брянск, 1996. – С. 476-485.</a:t>
            </a:r>
          </a:p>
          <a:p>
            <a:pPr marL="608013" indent="-608013" defTabSz="912813">
              <a:lnSpc>
                <a:spcPct val="80000"/>
              </a:lnSpc>
              <a:buFontTx/>
              <a:buAutoNum type="arabicPeriod"/>
            </a:pPr>
            <a:r>
              <a:rPr lang="ru-RU" sz="2800" dirty="0" smtClean="0"/>
              <a:t>Фортунатов В. В., Снигирев С. Ф., Фирсов А. Г. Отечественная история в схемах и комментариях: Учеб. пособие. – СПб., 2006. – С. 170-212.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357166"/>
            <a:ext cx="1100023" cy="1805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Карта СССР</a:t>
            </a:r>
            <a:endParaRPr lang="ru-RU" b="1" dirty="0"/>
          </a:p>
        </p:txBody>
      </p:sp>
      <p:pic>
        <p:nvPicPr>
          <p:cNvPr id="4" name="Содержимое 3" descr="Карта Союза ССР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28600"/>
            <a:ext cx="6478730" cy="8429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</a:rPr>
              <a:t>Экономическое развитие СССР в послевоенный период (1945-1960)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468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1571636" cy="11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92869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ahoma" pitchFamily="34" charset="0"/>
              </a:rPr>
              <a:t>Сталинский режим в послевоенный период (1945    -    1953 гг.)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/>
              <a:t>Иосиф Виссарионович Сталин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Иосиф Виссарионович Сталин (1879-1953) – советский государственный и политический деятель. Родился в Грузии в семье бедного сапожника. Учился в духовной семинарии. Вступил в ряды социал-демократов, потом стал большевиком. Много раз подвергался арестам, сидел в тюрьме, был в ссылке. После Октябрьской революции 1917 занимал ряд важных постов в советском государстве. В 1922 стал генеральным секретарем партии большевиков (это был очень важный пост). В ходе долгой борьбы за власть в конце 1920-х годов стал единоличным руководителем, а с конца 1930-х  и до своей смерти был абсолютным властителем СССР. С большой решительностью и жестокостью осуществлял индустриализацию и коллективизацию сельского хозяйства, укреплял обороноспособность страны. Широко использовал репрессии не только против своих политических противников, но и против тысяч простых людей. Во время Великой Отечественной войны был верховным главнокомандующим вооруженных сил СССР.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talin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1476364" cy="16430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4">
      <a:dk1>
        <a:sysClr val="windowText" lastClr="000000"/>
      </a:dk1>
      <a:lt1>
        <a:sysClr val="window" lastClr="FFFFFF"/>
      </a:lt1>
      <a:dk2>
        <a:srgbClr val="428A98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287</TotalTime>
  <Words>1615</Words>
  <Application>Microsoft Office PowerPoint</Application>
  <PresentationFormat>Экран (4:3)</PresentationFormat>
  <Paragraphs>285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Официальная</vt:lpstr>
      <vt:lpstr>Лекция</vt:lpstr>
      <vt:lpstr>План</vt:lpstr>
      <vt:lpstr>Цели</vt:lpstr>
      <vt:lpstr>Основные понятия лекции</vt:lpstr>
      <vt:lpstr>Литература</vt:lpstr>
      <vt:lpstr>Карта СССР</vt:lpstr>
      <vt:lpstr>Экономическое развитие СССР в послевоенный период (1945-1960)</vt:lpstr>
      <vt:lpstr>Сталинский режим в послевоенный период (1945    -    1953 гг.)</vt:lpstr>
      <vt:lpstr>Иосиф Виссарионович Сталин</vt:lpstr>
      <vt:lpstr>Празднование 70-летия  И. В. Сталина</vt:lpstr>
      <vt:lpstr>Новый виток репрессий</vt:lpstr>
      <vt:lpstr>Вывод:</vt:lpstr>
      <vt:lpstr>Хрущев:  реформы  и  контрреформы</vt:lpstr>
      <vt:lpstr>      Борьба за лидерство </vt:lpstr>
      <vt:lpstr>Этапы борьбы за власть</vt:lpstr>
      <vt:lpstr>Итоги  борьбы  за  власть</vt:lpstr>
      <vt:lpstr>Доклад Хрущева на XX съезде КПСС</vt:lpstr>
      <vt:lpstr>Хрущевская «оттепель»: реформы </vt:lpstr>
      <vt:lpstr>Хрущев: контрреформы</vt:lpstr>
      <vt:lpstr>Фидель Кастро  и  Никита Сергеевич Хрущев</vt:lpstr>
      <vt:lpstr>Результаты «оттепели»</vt:lpstr>
      <vt:lpstr>Н. С. Хрущев объясняет как сажать кукурузу</vt:lpstr>
      <vt:lpstr>Никита Хрущев и Джон Кеннеди</vt:lpstr>
      <vt:lpstr>Советская экономика: достижения и проблемы (1960-1985)</vt:lpstr>
      <vt:lpstr>Косыгинская реформа 1965 г.</vt:lpstr>
      <vt:lpstr>Основные положения косыгинской реформы:</vt:lpstr>
      <vt:lpstr>Итоги реформы 1965 г.:</vt:lpstr>
      <vt:lpstr>Конституция 1977 г. (Брежневская)</vt:lpstr>
      <vt:lpstr>Брежнев Леонид Ильич</vt:lpstr>
      <vt:lpstr>Конституция 1977 г. </vt:lpstr>
      <vt:lpstr>Конституция 1977 г. </vt:lpstr>
      <vt:lpstr>Перестройка в СССР: 1985-1991</vt:lpstr>
      <vt:lpstr>Причины перестройки</vt:lpstr>
      <vt:lpstr>Горбачев и Рейган</vt:lpstr>
      <vt:lpstr>Основные этапы перестройки в СССР</vt:lpstr>
      <vt:lpstr>Общий итог перестройки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414</cp:lastModifiedBy>
  <cp:revision>34</cp:revision>
  <dcterms:created xsi:type="dcterms:W3CDTF">2009-04-01T04:43:39Z</dcterms:created>
  <dcterms:modified xsi:type="dcterms:W3CDTF">2018-03-21T05:37:19Z</dcterms:modified>
</cp:coreProperties>
</file>