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D55"/>
    <a:srgbClr val="EF0F6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52400" y="76200"/>
            <a:ext cx="8801100" cy="6781800"/>
            <a:chOff x="96" y="48"/>
            <a:chExt cx="5544" cy="4272"/>
          </a:xfrm>
        </p:grpSpPr>
        <p:grpSp>
          <p:nvGrpSpPr>
            <p:cNvPr id="5" name="Group 4"/>
            <p:cNvGrpSpPr>
              <a:grpSpLocks/>
            </p:cNvGrpSpPr>
            <p:nvPr/>
          </p:nvGrpSpPr>
          <p:grpSpPr bwMode="auto">
            <a:xfrm>
              <a:off x="864" y="144"/>
              <a:ext cx="2664" cy="1440"/>
              <a:chOff x="864" y="144"/>
              <a:chExt cx="2664" cy="1440"/>
            </a:xfrm>
          </p:grpSpPr>
          <p:grpSp>
            <p:nvGrpSpPr>
              <p:cNvPr id="214" name="Group 5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269" name="Rectangle 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0" name="Rectangle 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1" name="Rectangle 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2" name="Rectangle 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3" name="Rectangle 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4" name="Rectangle 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5" name="Rectangle 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" name="Rectangle 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15" name="Group 14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261" name="Rectangle 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2" name="Rectangle 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3" name="Rectangle 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4" name="Rectangle 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5" name="Rectangle 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6" name="Rectangle 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7" name="Rectangle 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8" name="Rectangle 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16" name="Group 23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253" name="Rectangle 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4" name="Rectangle 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5" name="Rectangle 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6" name="Rectangle 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7" name="Rectangle 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8" name="Rectangle 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9" name="Rectangle 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0" name="Rectangle 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17" name="Group 32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245" name="Rectangle 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6" name="Rectangle 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7" name="Rectangle 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8" name="Rectangle 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9" name="Rectangle 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0" name="Rectangle 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1" name="Rectangle 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2" name="Rectangle 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18" name="Group 41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237" name="Rectangle 4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8" name="Rectangle 4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9" name="Rectangle 4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0" name="Rectangle 4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1" name="Rectangle 4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2" name="Rectangle 4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3" name="Rectangle 4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4" name="Rectangle 4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19" name="Group 50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229" name="Rectangle 5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0" name="Rectangle 5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1" name="Rectangle 5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2" name="Rectangle 5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3" name="Rectangle 5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4" name="Rectangle 5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5" name="Rectangle 5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6" name="Rectangle 5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20" name="Group 59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221" name="Rectangle 6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2" name="Rectangle 6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3" name="Rectangle 6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4" name="Rectangle 6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5" name="Rectangle 6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6" name="Rectangle 6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7" name="Rectangle 6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8" name="Rectangle 6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6" name="Group 68"/>
            <p:cNvGrpSpPr>
              <a:grpSpLocks/>
            </p:cNvGrpSpPr>
            <p:nvPr/>
          </p:nvGrpSpPr>
          <p:grpSpPr bwMode="auto">
            <a:xfrm>
              <a:off x="240" y="1968"/>
              <a:ext cx="3288" cy="1440"/>
              <a:chOff x="240" y="144"/>
              <a:chExt cx="3288" cy="1440"/>
            </a:xfrm>
          </p:grpSpPr>
          <p:grpSp>
            <p:nvGrpSpPr>
              <p:cNvPr id="142" name="Group 69"/>
              <p:cNvGrpSpPr>
                <a:grpSpLocks/>
              </p:cNvGrpSpPr>
              <p:nvPr/>
            </p:nvGrpSpPr>
            <p:grpSpPr bwMode="auto">
              <a:xfrm>
                <a:off x="864" y="720"/>
                <a:ext cx="168" cy="192"/>
                <a:chOff x="1008" y="1584"/>
                <a:chExt cx="336" cy="384"/>
              </a:xfrm>
            </p:grpSpPr>
            <p:sp>
              <p:nvSpPr>
                <p:cNvPr id="206" name="Rectangle 7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7" name="Rectangle 7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8" name="Rectangle 7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9" name="Rectangle 7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0" name="Rectangle 7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1" name="Rectangle 7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2" name="Rectangle 7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3" name="Rectangle 7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3" name="Group 78"/>
              <p:cNvGrpSpPr>
                <a:grpSpLocks/>
              </p:cNvGrpSpPr>
              <p:nvPr/>
            </p:nvGrpSpPr>
            <p:grpSpPr bwMode="auto">
              <a:xfrm>
                <a:off x="1200" y="1392"/>
                <a:ext cx="168" cy="192"/>
                <a:chOff x="1008" y="1584"/>
                <a:chExt cx="336" cy="384"/>
              </a:xfrm>
            </p:grpSpPr>
            <p:sp>
              <p:nvSpPr>
                <p:cNvPr id="198" name="Rectangle 7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9" name="Rectangle 8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0" name="Rectangle 8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1" name="Rectangle 8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2" name="Rectangle 8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3" name="Rectangle 8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4" name="Rectangle 8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5" name="Rectangle 8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4" name="Group 87"/>
              <p:cNvGrpSpPr>
                <a:grpSpLocks/>
              </p:cNvGrpSpPr>
              <p:nvPr/>
            </p:nvGrpSpPr>
            <p:grpSpPr bwMode="auto">
              <a:xfrm>
                <a:off x="240" y="144"/>
                <a:ext cx="168" cy="192"/>
                <a:chOff x="1008" y="1584"/>
                <a:chExt cx="336" cy="384"/>
              </a:xfrm>
            </p:grpSpPr>
            <p:sp>
              <p:nvSpPr>
                <p:cNvPr id="190" name="Rectangle 8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1" name="Rectangle 8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2" name="Rectangle 9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3" name="Rectangle 9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4" name="Rectangle 9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5" name="Rectangle 9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6" name="Rectangle 9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7" name="Rectangle 9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5" name="Group 96"/>
              <p:cNvGrpSpPr>
                <a:grpSpLocks/>
              </p:cNvGrpSpPr>
              <p:nvPr/>
            </p:nvGrpSpPr>
            <p:grpSpPr bwMode="auto">
              <a:xfrm>
                <a:off x="1824" y="144"/>
                <a:ext cx="168" cy="192"/>
                <a:chOff x="1008" y="1584"/>
                <a:chExt cx="336" cy="384"/>
              </a:xfrm>
            </p:grpSpPr>
            <p:sp>
              <p:nvSpPr>
                <p:cNvPr id="182" name="Rectangle 9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3" name="Rectangle 9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4" name="Rectangle 9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5" name="Rectangle 10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6" name="Rectangle 10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7" name="Rectangle 10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8" name="Rectangle 10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9" name="Rectangle 10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6" name="Group 105"/>
              <p:cNvGrpSpPr>
                <a:grpSpLocks/>
              </p:cNvGrpSpPr>
              <p:nvPr/>
            </p:nvGrpSpPr>
            <p:grpSpPr bwMode="auto">
              <a:xfrm>
                <a:off x="2496" y="528"/>
                <a:ext cx="168" cy="192"/>
                <a:chOff x="1008" y="1584"/>
                <a:chExt cx="336" cy="384"/>
              </a:xfrm>
            </p:grpSpPr>
            <p:sp>
              <p:nvSpPr>
                <p:cNvPr id="174" name="Rectangle 10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5" name="Rectangle 10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6" name="Rectangle 10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7" name="Rectangle 10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8" name="Rectangle 11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9" name="Rectangle 11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0" name="Rectangle 11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1" name="Rectangle 11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7" name="Group 114"/>
              <p:cNvGrpSpPr>
                <a:grpSpLocks/>
              </p:cNvGrpSpPr>
              <p:nvPr/>
            </p:nvGrpSpPr>
            <p:grpSpPr bwMode="auto">
              <a:xfrm>
                <a:off x="2016" y="1056"/>
                <a:ext cx="168" cy="192"/>
                <a:chOff x="1008" y="1584"/>
                <a:chExt cx="336" cy="384"/>
              </a:xfrm>
            </p:grpSpPr>
            <p:sp>
              <p:nvSpPr>
                <p:cNvPr id="166" name="Rectangle 11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7" name="Rectangle 11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8" name="Rectangle 11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9" name="Rectangle 11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0" name="Rectangle 11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1" name="Rectangle 12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2" name="Rectangle 12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73" name="Rectangle 12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8" name="Group 123"/>
              <p:cNvGrpSpPr>
                <a:grpSpLocks/>
              </p:cNvGrpSpPr>
              <p:nvPr/>
            </p:nvGrpSpPr>
            <p:grpSpPr bwMode="auto">
              <a:xfrm>
                <a:off x="3360" y="960"/>
                <a:ext cx="168" cy="192"/>
                <a:chOff x="1008" y="1584"/>
                <a:chExt cx="336" cy="384"/>
              </a:xfrm>
            </p:grpSpPr>
            <p:sp>
              <p:nvSpPr>
                <p:cNvPr id="158" name="Rectangle 12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9" name="Rectangle 12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0" name="Rectangle 12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1" name="Rectangle 12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2" name="Rectangle 12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3" name="Rectangle 12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4" name="Rectangle 13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5" name="Rectangle 13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49" name="Group 132"/>
              <p:cNvGrpSpPr>
                <a:grpSpLocks/>
              </p:cNvGrpSpPr>
              <p:nvPr/>
            </p:nvGrpSpPr>
            <p:grpSpPr bwMode="auto">
              <a:xfrm>
                <a:off x="2784" y="1344"/>
                <a:ext cx="168" cy="192"/>
                <a:chOff x="1008" y="1584"/>
                <a:chExt cx="336" cy="384"/>
              </a:xfrm>
            </p:grpSpPr>
            <p:sp>
              <p:nvSpPr>
                <p:cNvPr id="150" name="Rectangle 13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1" name="Rectangle 13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2" name="Rectangle 13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3" name="Rectangle 13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4" name="Rectangle 13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5" name="Rectangle 13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6" name="Rectangle 13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57" name="Rectangle 14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41"/>
            <p:cNvGrpSpPr>
              <a:grpSpLocks/>
            </p:cNvGrpSpPr>
            <p:nvPr/>
          </p:nvGrpSpPr>
          <p:grpSpPr bwMode="auto">
            <a:xfrm>
              <a:off x="4320" y="624"/>
              <a:ext cx="168" cy="192"/>
              <a:chOff x="1008" y="1584"/>
              <a:chExt cx="336" cy="384"/>
            </a:xfrm>
          </p:grpSpPr>
          <p:sp>
            <p:nvSpPr>
              <p:cNvPr id="134" name="Rectangle 14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5" name="Rectangle 14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Rectangle 14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7" name="Rectangle 14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8" name="Rectangle 14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9" name="Rectangle 14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0" name="Rectangle 14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1" name="Rectangle 14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150"/>
            <p:cNvGrpSpPr>
              <a:grpSpLocks/>
            </p:cNvGrpSpPr>
            <p:nvPr/>
          </p:nvGrpSpPr>
          <p:grpSpPr bwMode="auto">
            <a:xfrm>
              <a:off x="4656" y="1296"/>
              <a:ext cx="168" cy="192"/>
              <a:chOff x="1008" y="1584"/>
              <a:chExt cx="336" cy="384"/>
            </a:xfrm>
          </p:grpSpPr>
          <p:sp>
            <p:nvSpPr>
              <p:cNvPr id="126" name="Rectangle 15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7" name="Rectangle 15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8" name="Rectangle 15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9" name="Rectangle 15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" name="Rectangle 15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" name="Rectangle 15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" name="Rectangle 15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3" name="Rectangle 15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159"/>
            <p:cNvGrpSpPr>
              <a:grpSpLocks/>
            </p:cNvGrpSpPr>
            <p:nvPr/>
          </p:nvGrpSpPr>
          <p:grpSpPr bwMode="auto">
            <a:xfrm>
              <a:off x="3696" y="48"/>
              <a:ext cx="168" cy="192"/>
              <a:chOff x="1008" y="1584"/>
              <a:chExt cx="336" cy="384"/>
            </a:xfrm>
          </p:grpSpPr>
          <p:sp>
            <p:nvSpPr>
              <p:cNvPr id="118" name="Rectangle 16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9" name="Rectangle 16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0" name="Rectangle 16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1" name="Rectangle 16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2" name="Rectangle 16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3" name="Rectangle 16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4" name="Rectangle 16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5" name="Rectangle 16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" name="Group 168"/>
            <p:cNvGrpSpPr>
              <a:grpSpLocks/>
            </p:cNvGrpSpPr>
            <p:nvPr/>
          </p:nvGrpSpPr>
          <p:grpSpPr bwMode="auto">
            <a:xfrm>
              <a:off x="5280" y="48"/>
              <a:ext cx="168" cy="192"/>
              <a:chOff x="1008" y="1584"/>
              <a:chExt cx="336" cy="384"/>
            </a:xfrm>
          </p:grpSpPr>
          <p:sp>
            <p:nvSpPr>
              <p:cNvPr id="110" name="Rectangle 16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1" name="Rectangle 17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2" name="Rectangle 17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3" name="Rectangle 17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4" name="Rectangle 17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5" name="Rectangle 17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6" name="Rectangle 17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7" name="Rectangle 17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1" name="Group 177"/>
            <p:cNvGrpSpPr>
              <a:grpSpLocks/>
            </p:cNvGrpSpPr>
            <p:nvPr/>
          </p:nvGrpSpPr>
          <p:grpSpPr bwMode="auto">
            <a:xfrm>
              <a:off x="5472" y="960"/>
              <a:ext cx="168" cy="192"/>
              <a:chOff x="1008" y="1584"/>
              <a:chExt cx="336" cy="384"/>
            </a:xfrm>
          </p:grpSpPr>
          <p:sp>
            <p:nvSpPr>
              <p:cNvPr id="102" name="Rectangle 17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3" name="Rectangle 17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4" name="Rectangle 18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5" name="Rectangle 18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6" name="Rectangle 18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7" name="Rectangle 18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8" name="Rectangle 18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9" name="Rectangle 18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2" name="Group 186"/>
            <p:cNvGrpSpPr>
              <a:grpSpLocks/>
            </p:cNvGrpSpPr>
            <p:nvPr/>
          </p:nvGrpSpPr>
          <p:grpSpPr bwMode="auto">
            <a:xfrm>
              <a:off x="4224" y="2400"/>
              <a:ext cx="168" cy="192"/>
              <a:chOff x="1008" y="1584"/>
              <a:chExt cx="336" cy="384"/>
            </a:xfrm>
          </p:grpSpPr>
          <p:sp>
            <p:nvSpPr>
              <p:cNvPr id="94" name="Rectangle 187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5" name="Rectangle 188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6" name="Rectangle 189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7" name="Rectangle 190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8" name="Rectangle 191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9" name="Rectangle 192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0" name="Rectangle 193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1" name="Rectangle 194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195"/>
            <p:cNvGrpSpPr>
              <a:grpSpLocks/>
            </p:cNvGrpSpPr>
            <p:nvPr/>
          </p:nvGrpSpPr>
          <p:grpSpPr bwMode="auto">
            <a:xfrm>
              <a:off x="4560" y="3072"/>
              <a:ext cx="168" cy="192"/>
              <a:chOff x="1008" y="1584"/>
              <a:chExt cx="336" cy="384"/>
            </a:xfrm>
          </p:grpSpPr>
          <p:sp>
            <p:nvSpPr>
              <p:cNvPr id="86" name="Rectangle 196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7" name="Rectangle 197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8" name="Rectangle 198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9" name="Rectangle 199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0" name="Rectangle 200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1" name="Rectangle 201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2" name="Rectangle 202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3" name="Rectangle 203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04"/>
            <p:cNvGrpSpPr>
              <a:grpSpLocks/>
            </p:cNvGrpSpPr>
            <p:nvPr/>
          </p:nvGrpSpPr>
          <p:grpSpPr bwMode="auto">
            <a:xfrm>
              <a:off x="3600" y="1824"/>
              <a:ext cx="168" cy="192"/>
              <a:chOff x="1008" y="1584"/>
              <a:chExt cx="336" cy="384"/>
            </a:xfrm>
          </p:grpSpPr>
          <p:sp>
            <p:nvSpPr>
              <p:cNvPr id="78" name="Rectangle 205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9" name="Rectangle 206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0" name="Rectangle 207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1" name="Rectangle 208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2" name="Rectangle 209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3" name="Rectangle 210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4" name="Rectangle 211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5" name="Rectangle 212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13"/>
            <p:cNvGrpSpPr>
              <a:grpSpLocks/>
            </p:cNvGrpSpPr>
            <p:nvPr/>
          </p:nvGrpSpPr>
          <p:grpSpPr bwMode="auto">
            <a:xfrm>
              <a:off x="5184" y="1824"/>
              <a:ext cx="168" cy="192"/>
              <a:chOff x="1008" y="1584"/>
              <a:chExt cx="336" cy="384"/>
            </a:xfrm>
          </p:grpSpPr>
          <p:sp>
            <p:nvSpPr>
              <p:cNvPr id="70" name="Rectangle 214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1" name="Rectangle 215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2" name="Rectangle 216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3" name="Rectangle 217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4" name="Rectangle 218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5" name="Rectangle 219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6" name="Rectangle 220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77" name="Rectangle 221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222"/>
            <p:cNvGrpSpPr>
              <a:grpSpLocks/>
            </p:cNvGrpSpPr>
            <p:nvPr/>
          </p:nvGrpSpPr>
          <p:grpSpPr bwMode="auto">
            <a:xfrm>
              <a:off x="5376" y="2736"/>
              <a:ext cx="168" cy="192"/>
              <a:chOff x="1008" y="1584"/>
              <a:chExt cx="336" cy="384"/>
            </a:xfrm>
          </p:grpSpPr>
          <p:sp>
            <p:nvSpPr>
              <p:cNvPr id="62" name="Rectangle 223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Rectangle 224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Rectangle 225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Rectangle 226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Rectangle 227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Rectangle 228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8" name="Rectangle 229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9" name="Rectangle 230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7" name="Group 231"/>
            <p:cNvGrpSpPr>
              <a:grpSpLocks/>
            </p:cNvGrpSpPr>
            <p:nvPr/>
          </p:nvGrpSpPr>
          <p:grpSpPr bwMode="auto">
            <a:xfrm>
              <a:off x="3816" y="3840"/>
              <a:ext cx="168" cy="192"/>
              <a:chOff x="1008" y="1584"/>
              <a:chExt cx="336" cy="384"/>
            </a:xfrm>
          </p:grpSpPr>
          <p:sp>
            <p:nvSpPr>
              <p:cNvPr id="54" name="Rectangle 232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Rectangle 233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Rectangle 234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Rectangle 235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Rectangle 236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Rectangle 237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Rectangle 238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Rectangle 239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8" name="Group 240"/>
            <p:cNvGrpSpPr>
              <a:grpSpLocks/>
            </p:cNvGrpSpPr>
            <p:nvPr/>
          </p:nvGrpSpPr>
          <p:grpSpPr bwMode="auto">
            <a:xfrm>
              <a:off x="5400" y="3840"/>
              <a:ext cx="168" cy="192"/>
              <a:chOff x="1008" y="1584"/>
              <a:chExt cx="336" cy="384"/>
            </a:xfrm>
          </p:grpSpPr>
          <p:sp>
            <p:nvSpPr>
              <p:cNvPr id="46" name="Rectangle 241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Rectangle 242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Rectangle 243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Rectangle 244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Rectangle 245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Rectangle 246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Rectangle 247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Rectangle 248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9" name="Group 249"/>
            <p:cNvGrpSpPr>
              <a:grpSpLocks/>
            </p:cNvGrpSpPr>
            <p:nvPr/>
          </p:nvGrpSpPr>
          <p:grpSpPr bwMode="auto">
            <a:xfrm>
              <a:off x="96" y="3744"/>
              <a:ext cx="168" cy="192"/>
              <a:chOff x="1008" y="1584"/>
              <a:chExt cx="336" cy="384"/>
            </a:xfrm>
          </p:grpSpPr>
          <p:sp>
            <p:nvSpPr>
              <p:cNvPr id="38" name="Rectangle 250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Rectangle 251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Rectangle 252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Rectangle 253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Rectangle 254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Rectangle 255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Rectangle 256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Rectangle 257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" name="Group 258"/>
            <p:cNvGrpSpPr>
              <a:grpSpLocks/>
            </p:cNvGrpSpPr>
            <p:nvPr/>
          </p:nvGrpSpPr>
          <p:grpSpPr bwMode="auto">
            <a:xfrm>
              <a:off x="1680" y="3744"/>
              <a:ext cx="168" cy="192"/>
              <a:chOff x="1008" y="1584"/>
              <a:chExt cx="336" cy="384"/>
            </a:xfrm>
          </p:grpSpPr>
          <p:sp>
            <p:nvSpPr>
              <p:cNvPr id="30" name="Rectangle 259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Rectangle 260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Rectangle 261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Rectangle 262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Rectangle 263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Rectangle 264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Rectangle 265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Rectangle 266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1" name="Group 267"/>
            <p:cNvGrpSpPr>
              <a:grpSpLocks/>
            </p:cNvGrpSpPr>
            <p:nvPr/>
          </p:nvGrpSpPr>
          <p:grpSpPr bwMode="auto">
            <a:xfrm>
              <a:off x="2352" y="4128"/>
              <a:ext cx="168" cy="192"/>
              <a:chOff x="1008" y="1584"/>
              <a:chExt cx="336" cy="384"/>
            </a:xfrm>
          </p:grpSpPr>
          <p:sp>
            <p:nvSpPr>
              <p:cNvPr id="22" name="Rectangle 268"/>
              <p:cNvSpPr>
                <a:spLocks noChangeArrowheads="1"/>
              </p:cNvSpPr>
              <p:nvPr/>
            </p:nvSpPr>
            <p:spPr bwMode="hidden">
              <a:xfrm>
                <a:off x="1104" y="1824"/>
                <a:ext cx="96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Rectangle 269"/>
              <p:cNvSpPr>
                <a:spLocks noChangeArrowheads="1"/>
              </p:cNvSpPr>
              <p:nvPr/>
            </p:nvSpPr>
            <p:spPr bwMode="hidden">
              <a:xfrm>
                <a:off x="1200" y="1776"/>
                <a:ext cx="48" cy="9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Rectangle 270"/>
              <p:cNvSpPr>
                <a:spLocks noChangeArrowheads="1"/>
              </p:cNvSpPr>
              <p:nvPr/>
            </p:nvSpPr>
            <p:spPr bwMode="hidden">
              <a:xfrm>
                <a:off x="1104" y="1680"/>
                <a:ext cx="48" cy="144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Rectangle 271"/>
              <p:cNvSpPr>
                <a:spLocks noChangeArrowheads="1"/>
              </p:cNvSpPr>
              <p:nvPr/>
            </p:nvSpPr>
            <p:spPr bwMode="hidden">
              <a:xfrm>
                <a:off x="1152" y="1680"/>
                <a:ext cx="192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Rectangle 272"/>
              <p:cNvSpPr>
                <a:spLocks noChangeArrowheads="1"/>
              </p:cNvSpPr>
              <p:nvPr/>
            </p:nvSpPr>
            <p:spPr bwMode="hidden">
              <a:xfrm>
                <a:off x="1296" y="1728"/>
                <a:ext cx="48" cy="240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Rectangle 273"/>
              <p:cNvSpPr>
                <a:spLocks noChangeArrowheads="1"/>
              </p:cNvSpPr>
              <p:nvPr/>
            </p:nvSpPr>
            <p:spPr bwMode="hidden">
              <a:xfrm>
                <a:off x="1008" y="1920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Rectangle 274"/>
              <p:cNvSpPr>
                <a:spLocks noChangeArrowheads="1"/>
              </p:cNvSpPr>
              <p:nvPr/>
            </p:nvSpPr>
            <p:spPr bwMode="hidden">
              <a:xfrm>
                <a:off x="1008" y="1584"/>
                <a:ext cx="48" cy="336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Rectangle 275"/>
              <p:cNvSpPr>
                <a:spLocks noChangeArrowheads="1"/>
              </p:cNvSpPr>
              <p:nvPr/>
            </p:nvSpPr>
            <p:spPr bwMode="hidden">
              <a:xfrm>
                <a:off x="1056" y="1584"/>
                <a:ext cx="288" cy="48"/>
              </a:xfrm>
              <a:prstGeom prst="rect">
                <a:avLst/>
              </a:prstGeom>
              <a:solidFill>
                <a:schemeClr val="folHlink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77" name="Rectangle 280"/>
          <p:cNvSpPr>
            <a:spLocks noChangeArrowheads="1"/>
          </p:cNvSpPr>
          <p:nvPr/>
        </p:nvSpPr>
        <p:spPr bwMode="invGray">
          <a:xfrm rot="5400000">
            <a:off x="265113" y="2779713"/>
            <a:ext cx="1524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8" name="Rectangle 282"/>
          <p:cNvSpPr>
            <a:spLocks noChangeArrowheads="1"/>
          </p:cNvSpPr>
          <p:nvPr/>
        </p:nvSpPr>
        <p:spPr bwMode="invGray">
          <a:xfrm rot="5400000">
            <a:off x="455613" y="2665413"/>
            <a:ext cx="76200" cy="2286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9" name="Rectangle 283"/>
          <p:cNvSpPr>
            <a:spLocks noChangeArrowheads="1"/>
          </p:cNvSpPr>
          <p:nvPr/>
        </p:nvSpPr>
        <p:spPr bwMode="invGray">
          <a:xfrm rot="5400000">
            <a:off x="303213" y="2894013"/>
            <a:ext cx="762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0" name="Rectangle 284"/>
          <p:cNvSpPr>
            <a:spLocks noChangeArrowheads="1"/>
          </p:cNvSpPr>
          <p:nvPr/>
        </p:nvSpPr>
        <p:spPr bwMode="invGray">
          <a:xfrm rot="5400000">
            <a:off x="-39687" y="2779713"/>
            <a:ext cx="4572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1" name="Rectangle 285"/>
          <p:cNvSpPr>
            <a:spLocks noChangeArrowheads="1"/>
          </p:cNvSpPr>
          <p:nvPr/>
        </p:nvSpPr>
        <p:spPr bwMode="invGray">
          <a:xfrm rot="5400000">
            <a:off x="455613" y="2360613"/>
            <a:ext cx="762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82" name="Rectangle 286"/>
          <p:cNvSpPr>
            <a:spLocks noChangeArrowheads="1"/>
          </p:cNvSpPr>
          <p:nvPr/>
        </p:nvSpPr>
        <p:spPr bwMode="invGray">
          <a:xfrm rot="5400000">
            <a:off x="-1296987" y="4646613"/>
            <a:ext cx="4040187" cy="77787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83" name="Group 302"/>
          <p:cNvGrpSpPr>
            <a:grpSpLocks/>
          </p:cNvGrpSpPr>
          <p:nvPr/>
        </p:nvGrpSpPr>
        <p:grpSpPr bwMode="auto">
          <a:xfrm>
            <a:off x="303213" y="2894013"/>
            <a:ext cx="8688387" cy="77787"/>
            <a:chOff x="191" y="1823"/>
            <a:chExt cx="5473" cy="49"/>
          </a:xfrm>
        </p:grpSpPr>
        <p:sp>
          <p:nvSpPr>
            <p:cNvPr id="284" name="Rectangle 281"/>
            <p:cNvSpPr>
              <a:spLocks noChangeArrowheads="1"/>
            </p:cNvSpPr>
            <p:nvPr userDrawn="1"/>
          </p:nvSpPr>
          <p:spPr bwMode="invGray">
            <a:xfrm rot="5400000">
              <a:off x="215" y="1799"/>
              <a:ext cx="48" cy="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5" name="Rectangle 287"/>
            <p:cNvSpPr>
              <a:spLocks noChangeArrowheads="1"/>
            </p:cNvSpPr>
            <p:nvPr userDrawn="1"/>
          </p:nvSpPr>
          <p:spPr bwMode="invGray">
            <a:xfrm>
              <a:off x="288" y="1824"/>
              <a:ext cx="240" cy="48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6" name="Rectangle 288"/>
            <p:cNvSpPr>
              <a:spLocks noChangeArrowheads="1"/>
            </p:cNvSpPr>
            <p:nvPr userDrawn="1"/>
          </p:nvSpPr>
          <p:spPr bwMode="invGray">
            <a:xfrm>
              <a:off x="528" y="1824"/>
              <a:ext cx="5136" cy="4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7" name="Rectangle 289"/>
          <p:cNvSpPr>
            <a:spLocks noChangeArrowheads="1"/>
          </p:cNvSpPr>
          <p:nvPr/>
        </p:nvSpPr>
        <p:spPr bwMode="invGray">
          <a:xfrm rot="5400000">
            <a:off x="417513" y="2932113"/>
            <a:ext cx="304800" cy="76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88" name="Group 301"/>
          <p:cNvGrpSpPr>
            <a:grpSpLocks/>
          </p:cNvGrpSpPr>
          <p:nvPr/>
        </p:nvGrpSpPr>
        <p:grpSpPr bwMode="auto">
          <a:xfrm>
            <a:off x="152400" y="0"/>
            <a:ext cx="457200" cy="6705600"/>
            <a:chOff x="96" y="0"/>
            <a:chExt cx="288" cy="4224"/>
          </a:xfrm>
        </p:grpSpPr>
        <p:grpSp>
          <p:nvGrpSpPr>
            <p:cNvPr id="289" name="Group 300"/>
            <p:cNvGrpSpPr>
              <a:grpSpLocks/>
            </p:cNvGrpSpPr>
            <p:nvPr userDrawn="1"/>
          </p:nvGrpSpPr>
          <p:grpSpPr bwMode="auto">
            <a:xfrm>
              <a:off x="96" y="0"/>
              <a:ext cx="288" cy="1584"/>
              <a:chOff x="96" y="0"/>
              <a:chExt cx="288" cy="1584"/>
            </a:xfrm>
          </p:grpSpPr>
          <p:sp>
            <p:nvSpPr>
              <p:cNvPr id="293" name="Rectangle 277"/>
              <p:cNvSpPr>
                <a:spLocks noChangeArrowheads="1"/>
              </p:cNvSpPr>
              <p:nvPr userDrawn="1"/>
            </p:nvSpPr>
            <p:spPr bwMode="ltGray">
              <a:xfrm>
                <a:off x="96" y="1488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4" name="Rectangle 278"/>
              <p:cNvSpPr>
                <a:spLocks noChangeArrowheads="1"/>
              </p:cNvSpPr>
              <p:nvPr userDrawn="1"/>
            </p:nvSpPr>
            <p:spPr bwMode="ltGray">
              <a:xfrm>
                <a:off x="96" y="0"/>
                <a:ext cx="288" cy="1488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90" name="Group 299"/>
            <p:cNvGrpSpPr>
              <a:grpSpLocks/>
            </p:cNvGrpSpPr>
            <p:nvPr userDrawn="1"/>
          </p:nvGrpSpPr>
          <p:grpSpPr bwMode="auto">
            <a:xfrm>
              <a:off x="96" y="2016"/>
              <a:ext cx="288" cy="2208"/>
              <a:chOff x="96" y="2016"/>
              <a:chExt cx="288" cy="2208"/>
            </a:xfrm>
          </p:grpSpPr>
          <p:sp>
            <p:nvSpPr>
              <p:cNvPr id="291" name="Rectangle 291"/>
              <p:cNvSpPr>
                <a:spLocks noChangeArrowheads="1"/>
              </p:cNvSpPr>
              <p:nvPr userDrawn="1"/>
            </p:nvSpPr>
            <p:spPr bwMode="ltGray">
              <a:xfrm>
                <a:off x="96" y="201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2" name="Rectangle 292"/>
              <p:cNvSpPr>
                <a:spLocks noChangeArrowheads="1"/>
              </p:cNvSpPr>
              <p:nvPr userDrawn="1"/>
            </p:nvSpPr>
            <p:spPr bwMode="ltGray">
              <a:xfrm>
                <a:off x="96" y="2112"/>
                <a:ext cx="288" cy="211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9509" name="Rectangle 293"/>
          <p:cNvSpPr>
            <a:spLocks noGrp="1" noChangeArrowheads="1"/>
          </p:cNvSpPr>
          <p:nvPr>
            <p:ph type="ctrTitle"/>
          </p:nvPr>
        </p:nvSpPr>
        <p:spPr>
          <a:xfrm>
            <a:off x="1143000" y="1676400"/>
            <a:ext cx="7772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510" name="Rectangle 29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95" name="Rectangle 29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" name="Rectangle 29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" name="Rectangle 29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4C22B-923B-4F96-80EC-BF8E41ED8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" grpId="0" animBg="1"/>
      <p:bldP spid="278" grpId="0" animBg="1"/>
      <p:bldP spid="279" grpId="0" animBg="1"/>
      <p:bldP spid="280" grpId="0" animBg="1"/>
      <p:bldP spid="281" grpId="0" animBg="1"/>
      <p:bldP spid="282" grpId="0" animBg="1"/>
      <p:bldP spid="28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6E36E-1974-4DB2-83FD-D1FCDBB69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62608-5659-4EAA-95CD-9C075376EF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CD68C-2607-4048-B205-78760DA9ED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BB22E-5E62-4F03-AE81-252BD10114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A1B89-22C1-4592-AA17-B8D65649E6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2F908-50E6-4D23-B762-7C9E72E03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AED9E-1ED8-4C3E-82F9-CE17658D87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25094-DD9F-42BF-A926-83D9D5899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AF3B2-643D-489F-B183-C1001BECEE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DFBF4-6015-4BE3-943D-E5C194549B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329"/>
          <p:cNvGrpSpPr>
            <a:grpSpLocks/>
          </p:cNvGrpSpPr>
          <p:nvPr/>
        </p:nvGrpSpPr>
        <p:grpSpPr bwMode="auto">
          <a:xfrm>
            <a:off x="150813" y="0"/>
            <a:ext cx="8840787" cy="6858000"/>
            <a:chOff x="95" y="0"/>
            <a:chExt cx="5569" cy="4320"/>
          </a:xfrm>
        </p:grpSpPr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96" y="48"/>
              <a:ext cx="5544" cy="4272"/>
              <a:chOff x="96" y="48"/>
              <a:chExt cx="5544" cy="4272"/>
            </a:xfrm>
          </p:grpSpPr>
          <p:grpSp>
            <p:nvGrpSpPr>
              <p:cNvPr id="1051" name="Group 9"/>
              <p:cNvGrpSpPr>
                <a:grpSpLocks/>
              </p:cNvGrpSpPr>
              <p:nvPr/>
            </p:nvGrpSpPr>
            <p:grpSpPr bwMode="auto">
              <a:xfrm>
                <a:off x="864" y="144"/>
                <a:ext cx="2664" cy="1440"/>
                <a:chOff x="864" y="144"/>
                <a:chExt cx="2664" cy="1440"/>
              </a:xfrm>
            </p:grpSpPr>
            <p:grpSp>
              <p:nvGrpSpPr>
                <p:cNvPr id="1260" name="Group 10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3" name="Rectangle 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" name="Rectangle 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37" name="Rectangle 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38" name="Rectangle 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39" name="Rectangle 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0" name="Rectangle 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1" name="Rectangle 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2" name="Rectangle 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6" name="Group 19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044" name="Rectangle 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5" name="Rectangle 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6" name="Rectangle 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7" name="Rectangle 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8" name="Rectangle 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49" name="Rectangle 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4" name="Rectangle 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" name="Rectangle 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5" name="Group 28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7" name="Rectangle 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8" name="Rectangle 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9" name="Rectangle 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" name="Rectangle 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" name="Rectangle 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2" name="Rectangle 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" name="Rectangle 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4" name="Rectangle 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" name="Group 37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6" name="Rectangle 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7" name="Rectangle 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8" name="Rectangle 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9" name="Rectangle 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0" name="Rectangle 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2" name="Rectangle 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68" name="Rectangle 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69" name="Rectangle 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3" name="Group 46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071" name="Rectangle 4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2" name="Rectangle 48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3" name="Rectangle 4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4" name="Rectangle 50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5" name="Rectangle 51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6" name="Rectangle 5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7" name="Rectangle 5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78" name="Rectangle 54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4" name="Group 55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080" name="Rectangle 5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1" name="Rectangle 57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2" name="Rectangle 5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3" name="Rectangle 59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4" name="Rectangle 60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5" name="Rectangle 6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6" name="Rectangle 62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87" name="Rectangle 63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5" name="Group 64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089" name="Rectangle 6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0" name="Rectangle 6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1" name="Rectangle 6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2" name="Rectangle 6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3" name="Rectangle 6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4" name="Rectangle 7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5" name="Rectangle 7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096" name="Rectangle 7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grpSp>
            <p:nvGrpSpPr>
              <p:cNvPr id="1052" name="Group 73"/>
              <p:cNvGrpSpPr>
                <a:grpSpLocks/>
              </p:cNvGrpSpPr>
              <p:nvPr/>
            </p:nvGrpSpPr>
            <p:grpSpPr bwMode="auto">
              <a:xfrm>
                <a:off x="240" y="1968"/>
                <a:ext cx="3288" cy="1440"/>
                <a:chOff x="240" y="144"/>
                <a:chExt cx="3288" cy="1440"/>
              </a:xfrm>
            </p:grpSpPr>
            <p:grpSp>
              <p:nvGrpSpPr>
                <p:cNvPr id="1188" name="Group 74"/>
                <p:cNvGrpSpPr>
                  <a:grpSpLocks/>
                </p:cNvGrpSpPr>
                <p:nvPr/>
              </p:nvGrpSpPr>
              <p:grpSpPr bwMode="auto">
                <a:xfrm>
                  <a:off x="864" y="720"/>
                  <a:ext cx="168" cy="192"/>
                  <a:chOff x="1008" y="1584"/>
                  <a:chExt cx="336" cy="384"/>
                </a:xfrm>
              </p:grpSpPr>
              <p:sp>
                <p:nvSpPr>
                  <p:cNvPr id="1099" name="Rectangle 7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0" name="Rectangle 76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1" name="Rectangle 77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2" name="Rectangle 78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3" name="Rectangle 79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4" name="Rectangle 8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5" name="Rectangle 81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6" name="Rectangle 82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6" name="Group 83"/>
                <p:cNvGrpSpPr>
                  <a:grpSpLocks/>
                </p:cNvGrpSpPr>
                <p:nvPr/>
              </p:nvGrpSpPr>
              <p:grpSpPr bwMode="auto">
                <a:xfrm>
                  <a:off x="1200" y="1392"/>
                  <a:ext cx="168" cy="192"/>
                  <a:chOff x="1008" y="1584"/>
                  <a:chExt cx="336" cy="384"/>
                </a:xfrm>
              </p:grpSpPr>
              <p:sp>
                <p:nvSpPr>
                  <p:cNvPr id="1108" name="Rectangle 8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09" name="Rectangle 85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0" name="Rectangle 86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1" name="Rectangle 87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2" name="Rectangle 88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3" name="Rectangle 8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4" name="Rectangle 90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5" name="Rectangle 91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7" name="Group 92"/>
                <p:cNvGrpSpPr>
                  <a:grpSpLocks/>
                </p:cNvGrpSpPr>
                <p:nvPr/>
              </p:nvGrpSpPr>
              <p:grpSpPr bwMode="auto">
                <a:xfrm>
                  <a:off x="240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17" name="Rectangle 9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8" name="Rectangle 94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19" name="Rectangle 95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0" name="Rectangle 96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1" name="Rectangle 97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2" name="Rectangle 9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3" name="Rectangle 99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4" name="Rectangle 100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8" name="Group 101"/>
                <p:cNvGrpSpPr>
                  <a:grpSpLocks/>
                </p:cNvGrpSpPr>
                <p:nvPr/>
              </p:nvGrpSpPr>
              <p:grpSpPr bwMode="auto">
                <a:xfrm>
                  <a:off x="1824" y="144"/>
                  <a:ext cx="168" cy="192"/>
                  <a:chOff x="1008" y="1584"/>
                  <a:chExt cx="336" cy="384"/>
                </a:xfrm>
              </p:grpSpPr>
              <p:sp>
                <p:nvSpPr>
                  <p:cNvPr id="1126" name="Rectangle 10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7" name="Rectangle 103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8" name="Rectangle 104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29" name="Rectangle 105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0" name="Rectangle 106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1" name="Rectangle 10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2" name="Rectangle 108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3" name="Rectangle 109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9" name="Group 110"/>
                <p:cNvGrpSpPr>
                  <a:grpSpLocks/>
                </p:cNvGrpSpPr>
                <p:nvPr/>
              </p:nvGrpSpPr>
              <p:grpSpPr bwMode="auto">
                <a:xfrm>
                  <a:off x="2496" y="528"/>
                  <a:ext cx="168" cy="192"/>
                  <a:chOff x="1008" y="1584"/>
                  <a:chExt cx="336" cy="384"/>
                </a:xfrm>
              </p:grpSpPr>
              <p:sp>
                <p:nvSpPr>
                  <p:cNvPr id="1135" name="Rectangle 11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6" name="Rectangle 112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7" name="Rectangle 113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8" name="Rectangle 114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39" name="Rectangle 115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0" name="Rectangle 11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1" name="Rectangle 117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2" name="Rectangle 118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0" name="Group 119"/>
                <p:cNvGrpSpPr>
                  <a:grpSpLocks/>
                </p:cNvGrpSpPr>
                <p:nvPr/>
              </p:nvGrpSpPr>
              <p:grpSpPr bwMode="auto">
                <a:xfrm>
                  <a:off x="2016" y="1056"/>
                  <a:ext cx="168" cy="192"/>
                  <a:chOff x="1008" y="1584"/>
                  <a:chExt cx="336" cy="384"/>
                </a:xfrm>
              </p:grpSpPr>
              <p:sp>
                <p:nvSpPr>
                  <p:cNvPr id="1144" name="Rectangle 12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5" name="Rectangle 121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6" name="Rectangle 122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7" name="Rectangle 123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8" name="Rectangle 124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49" name="Rectangle 12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0" name="Rectangle 126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1" name="Rectangle 127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25" name="Group 128"/>
                <p:cNvGrpSpPr>
                  <a:grpSpLocks/>
                </p:cNvGrpSpPr>
                <p:nvPr/>
              </p:nvGrpSpPr>
              <p:grpSpPr bwMode="auto">
                <a:xfrm>
                  <a:off x="3360" y="960"/>
                  <a:ext cx="168" cy="192"/>
                  <a:chOff x="1008" y="1584"/>
                  <a:chExt cx="336" cy="384"/>
                </a:xfrm>
              </p:grpSpPr>
              <p:sp>
                <p:nvSpPr>
                  <p:cNvPr id="1153" name="Rectangle 129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4" name="Rectangle 130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5" name="Rectangle 131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6" name="Rectangle 132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7" name="Rectangle 133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8" name="Rectangle 13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59" name="Rectangle 135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0" name="Rectangle 136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1031" name="Group 137"/>
                <p:cNvGrpSpPr>
                  <a:grpSpLocks/>
                </p:cNvGrpSpPr>
                <p:nvPr/>
              </p:nvGrpSpPr>
              <p:grpSpPr bwMode="auto">
                <a:xfrm>
                  <a:off x="2784" y="1344"/>
                  <a:ext cx="168" cy="192"/>
                  <a:chOff x="1008" y="1584"/>
                  <a:chExt cx="336" cy="384"/>
                </a:xfrm>
              </p:grpSpPr>
              <p:sp>
                <p:nvSpPr>
                  <p:cNvPr id="1162" name="Rectangle 138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824"/>
                    <a:ext cx="96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3" name="Rectangle 139"/>
                  <p:cNvSpPr>
                    <a:spLocks noChangeArrowheads="1"/>
                  </p:cNvSpPr>
                  <p:nvPr/>
                </p:nvSpPr>
                <p:spPr bwMode="hidden">
                  <a:xfrm>
                    <a:off x="1200" y="1776"/>
                    <a:ext cx="48" cy="9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4" name="Rectangle 140"/>
                  <p:cNvSpPr>
                    <a:spLocks noChangeArrowheads="1"/>
                  </p:cNvSpPr>
                  <p:nvPr/>
                </p:nvSpPr>
                <p:spPr bwMode="hidden">
                  <a:xfrm>
                    <a:off x="1104" y="1680"/>
                    <a:ext cx="48" cy="144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5" name="Rectangle 141"/>
                  <p:cNvSpPr>
                    <a:spLocks noChangeArrowheads="1"/>
                  </p:cNvSpPr>
                  <p:nvPr/>
                </p:nvSpPr>
                <p:spPr bwMode="hidden">
                  <a:xfrm>
                    <a:off x="1152" y="1680"/>
                    <a:ext cx="192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6" name="Rectangle 142"/>
                  <p:cNvSpPr>
                    <a:spLocks noChangeArrowheads="1"/>
                  </p:cNvSpPr>
                  <p:nvPr/>
                </p:nvSpPr>
                <p:spPr bwMode="hidden">
                  <a:xfrm>
                    <a:off x="1296" y="1728"/>
                    <a:ext cx="48" cy="240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7" name="Rectangle 143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920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8" name="Rectangle 144"/>
                  <p:cNvSpPr>
                    <a:spLocks noChangeArrowheads="1"/>
                  </p:cNvSpPr>
                  <p:nvPr/>
                </p:nvSpPr>
                <p:spPr bwMode="hidden">
                  <a:xfrm>
                    <a:off x="1008" y="1584"/>
                    <a:ext cx="48" cy="336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169" name="Rectangle 145"/>
                  <p:cNvSpPr>
                    <a:spLocks noChangeArrowheads="1"/>
                  </p:cNvSpPr>
                  <p:nvPr/>
                </p:nvSpPr>
                <p:spPr bwMode="hidden">
                  <a:xfrm>
                    <a:off x="1056" y="1584"/>
                    <a:ext cx="288" cy="48"/>
                  </a:xfrm>
                  <a:prstGeom prst="rect">
                    <a:avLst/>
                  </a:prstGeom>
                  <a:solidFill>
                    <a:schemeClr val="folHlink">
                      <a:alpha val="50000"/>
                    </a:scheme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grpSp>
            <p:nvGrpSpPr>
              <p:cNvPr id="1053" name="Group 146"/>
              <p:cNvGrpSpPr>
                <a:grpSpLocks/>
              </p:cNvGrpSpPr>
              <p:nvPr/>
            </p:nvGrpSpPr>
            <p:grpSpPr bwMode="auto">
              <a:xfrm>
                <a:off x="4320" y="624"/>
                <a:ext cx="168" cy="192"/>
                <a:chOff x="1008" y="1584"/>
                <a:chExt cx="336" cy="384"/>
              </a:xfrm>
            </p:grpSpPr>
            <p:sp>
              <p:nvSpPr>
                <p:cNvPr id="1171" name="Rectangle 14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2" name="Rectangle 14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3" name="Rectangle 14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4" name="Rectangle 15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5" name="Rectangle 15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6" name="Rectangle 15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7" name="Rectangle 15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78" name="Rectangle 15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4" name="Group 155"/>
              <p:cNvGrpSpPr>
                <a:grpSpLocks/>
              </p:cNvGrpSpPr>
              <p:nvPr/>
            </p:nvGrpSpPr>
            <p:grpSpPr bwMode="auto">
              <a:xfrm>
                <a:off x="4656" y="1296"/>
                <a:ext cx="168" cy="192"/>
                <a:chOff x="1008" y="1584"/>
                <a:chExt cx="336" cy="384"/>
              </a:xfrm>
            </p:grpSpPr>
            <p:sp>
              <p:nvSpPr>
                <p:cNvPr id="1180" name="Rectangle 15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1" name="Rectangle 15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2" name="Rectangle 15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3" name="Rectangle 15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4" name="Rectangle 16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5" name="Rectangle 16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6" name="Rectangle 16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87" name="Rectangle 16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5" name="Group 164"/>
              <p:cNvGrpSpPr>
                <a:grpSpLocks/>
              </p:cNvGrpSpPr>
              <p:nvPr/>
            </p:nvGrpSpPr>
            <p:grpSpPr bwMode="auto">
              <a:xfrm>
                <a:off x="3696" y="48"/>
                <a:ext cx="168" cy="192"/>
                <a:chOff x="1008" y="1584"/>
                <a:chExt cx="336" cy="384"/>
              </a:xfrm>
            </p:grpSpPr>
            <p:sp>
              <p:nvSpPr>
                <p:cNvPr id="1189" name="Rectangle 16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0" name="Rectangle 16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1" name="Rectangle 16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2" name="Rectangle 16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3" name="Rectangle 16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4" name="Rectangle 17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5" name="Rectangle 17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6" name="Rectangle 17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6" name="Group 173"/>
              <p:cNvGrpSpPr>
                <a:grpSpLocks/>
              </p:cNvGrpSpPr>
              <p:nvPr/>
            </p:nvGrpSpPr>
            <p:grpSpPr bwMode="auto">
              <a:xfrm>
                <a:off x="5280" y="48"/>
                <a:ext cx="168" cy="192"/>
                <a:chOff x="1008" y="1584"/>
                <a:chExt cx="336" cy="384"/>
              </a:xfrm>
            </p:grpSpPr>
            <p:sp>
              <p:nvSpPr>
                <p:cNvPr id="1198" name="Rectangle 17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199" name="Rectangle 17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0" name="Rectangle 17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1" name="Rectangle 17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2" name="Rectangle 17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3" name="Rectangle 17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4" name="Rectangle 18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5" name="Rectangle 18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7" name="Group 182"/>
              <p:cNvGrpSpPr>
                <a:grpSpLocks/>
              </p:cNvGrpSpPr>
              <p:nvPr/>
            </p:nvGrpSpPr>
            <p:grpSpPr bwMode="auto">
              <a:xfrm>
                <a:off x="5472" y="960"/>
                <a:ext cx="168" cy="192"/>
                <a:chOff x="1008" y="1584"/>
                <a:chExt cx="336" cy="384"/>
              </a:xfrm>
            </p:grpSpPr>
            <p:sp>
              <p:nvSpPr>
                <p:cNvPr id="1207" name="Rectangle 18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8" name="Rectangle 18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09" name="Rectangle 18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0" name="Rectangle 18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1" name="Rectangle 18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2" name="Rectangle 18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3" name="Rectangle 18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4" name="Rectangle 19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8" name="Group 191"/>
              <p:cNvGrpSpPr>
                <a:grpSpLocks/>
              </p:cNvGrpSpPr>
              <p:nvPr/>
            </p:nvGrpSpPr>
            <p:grpSpPr bwMode="auto">
              <a:xfrm>
                <a:off x="4224" y="2400"/>
                <a:ext cx="168" cy="192"/>
                <a:chOff x="1008" y="1584"/>
                <a:chExt cx="336" cy="384"/>
              </a:xfrm>
            </p:grpSpPr>
            <p:sp>
              <p:nvSpPr>
                <p:cNvPr id="1216" name="Rectangle 192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7" name="Rectangle 193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8" name="Rectangle 194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19" name="Rectangle 195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0" name="Rectangle 196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1" name="Rectangle 197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2" name="Rectangle 198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3" name="Rectangle 199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59" name="Group 200"/>
              <p:cNvGrpSpPr>
                <a:grpSpLocks/>
              </p:cNvGrpSpPr>
              <p:nvPr/>
            </p:nvGrpSpPr>
            <p:grpSpPr bwMode="auto">
              <a:xfrm>
                <a:off x="4560" y="3072"/>
                <a:ext cx="168" cy="192"/>
                <a:chOff x="1008" y="1584"/>
                <a:chExt cx="336" cy="384"/>
              </a:xfrm>
            </p:grpSpPr>
            <p:sp>
              <p:nvSpPr>
                <p:cNvPr id="1225" name="Rectangle 201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6" name="Rectangle 202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7" name="Rectangle 203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8" name="Rectangle 204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29" name="Rectangle 205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0" name="Rectangle 206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1" name="Rectangle 207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2" name="Rectangle 208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0" name="Group 209"/>
              <p:cNvGrpSpPr>
                <a:grpSpLocks/>
              </p:cNvGrpSpPr>
              <p:nvPr/>
            </p:nvGrpSpPr>
            <p:grpSpPr bwMode="auto">
              <a:xfrm>
                <a:off x="3600" y="1824"/>
                <a:ext cx="168" cy="192"/>
                <a:chOff x="1008" y="1584"/>
                <a:chExt cx="336" cy="384"/>
              </a:xfrm>
            </p:grpSpPr>
            <p:sp>
              <p:nvSpPr>
                <p:cNvPr id="1234" name="Rectangle 210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5" name="Rectangle 211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6" name="Rectangle 212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7" name="Rectangle 213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8" name="Rectangle 214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39" name="Rectangle 215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0" name="Rectangle 216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1" name="Rectangle 217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1" name="Group 218"/>
              <p:cNvGrpSpPr>
                <a:grpSpLocks/>
              </p:cNvGrpSpPr>
              <p:nvPr/>
            </p:nvGrpSpPr>
            <p:grpSpPr bwMode="auto">
              <a:xfrm>
                <a:off x="5184" y="1824"/>
                <a:ext cx="168" cy="192"/>
                <a:chOff x="1008" y="1584"/>
                <a:chExt cx="336" cy="384"/>
              </a:xfrm>
            </p:grpSpPr>
            <p:sp>
              <p:nvSpPr>
                <p:cNvPr id="1243" name="Rectangle 219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4" name="Rectangle 220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5" name="Rectangle 221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6" name="Rectangle 222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7" name="Rectangle 223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8" name="Rectangle 224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49" name="Rectangle 225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0" name="Rectangle 226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2" name="Group 227"/>
              <p:cNvGrpSpPr>
                <a:grpSpLocks/>
              </p:cNvGrpSpPr>
              <p:nvPr/>
            </p:nvGrpSpPr>
            <p:grpSpPr bwMode="auto">
              <a:xfrm>
                <a:off x="5376" y="2736"/>
                <a:ext cx="168" cy="192"/>
                <a:chOff x="1008" y="1584"/>
                <a:chExt cx="336" cy="384"/>
              </a:xfrm>
            </p:grpSpPr>
            <p:sp>
              <p:nvSpPr>
                <p:cNvPr id="1252" name="Rectangle 228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3" name="Rectangle 229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4" name="Rectangle 230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5" name="Rectangle 231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6" name="Rectangle 232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7" name="Rectangle 233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8" name="Rectangle 234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59" name="Rectangle 235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3" name="Group 236"/>
              <p:cNvGrpSpPr>
                <a:grpSpLocks/>
              </p:cNvGrpSpPr>
              <p:nvPr/>
            </p:nvGrpSpPr>
            <p:grpSpPr bwMode="auto">
              <a:xfrm>
                <a:off x="3816" y="3840"/>
                <a:ext cx="168" cy="192"/>
                <a:chOff x="1008" y="1584"/>
                <a:chExt cx="336" cy="384"/>
              </a:xfrm>
            </p:grpSpPr>
            <p:sp>
              <p:nvSpPr>
                <p:cNvPr id="1261" name="Rectangle 237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2" name="Rectangle 238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3" name="Rectangle 239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4" name="Rectangle 240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5" name="Rectangle 241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6" name="Rectangle 242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7" name="Rectangle 243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68" name="Rectangle 244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4" name="Group 245"/>
              <p:cNvGrpSpPr>
                <a:grpSpLocks/>
              </p:cNvGrpSpPr>
              <p:nvPr/>
            </p:nvGrpSpPr>
            <p:grpSpPr bwMode="auto">
              <a:xfrm>
                <a:off x="5400" y="3840"/>
                <a:ext cx="168" cy="192"/>
                <a:chOff x="1008" y="1584"/>
                <a:chExt cx="336" cy="384"/>
              </a:xfrm>
            </p:grpSpPr>
            <p:sp>
              <p:nvSpPr>
                <p:cNvPr id="1270" name="Rectangle 246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1" name="Rectangle 247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2" name="Rectangle 248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3" name="Rectangle 249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4" name="Rectangle 250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5" name="Rectangle 251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6" name="Rectangle 252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77" name="Rectangle 253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5" name="Group 254"/>
              <p:cNvGrpSpPr>
                <a:grpSpLocks/>
              </p:cNvGrpSpPr>
              <p:nvPr/>
            </p:nvGrpSpPr>
            <p:grpSpPr bwMode="auto">
              <a:xfrm>
                <a:off x="96" y="3744"/>
                <a:ext cx="168" cy="192"/>
                <a:chOff x="1008" y="1584"/>
                <a:chExt cx="336" cy="384"/>
              </a:xfrm>
            </p:grpSpPr>
            <p:sp>
              <p:nvSpPr>
                <p:cNvPr id="1279" name="Rectangle 255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0" name="Rectangle 256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1" name="Rectangle 257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2" name="Rectangle 258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3" name="Rectangle 259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4" name="Rectangle 260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5" name="Rectangle 261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6" name="Rectangle 262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6" name="Group 263"/>
              <p:cNvGrpSpPr>
                <a:grpSpLocks/>
              </p:cNvGrpSpPr>
              <p:nvPr/>
            </p:nvGrpSpPr>
            <p:grpSpPr bwMode="auto">
              <a:xfrm>
                <a:off x="1680" y="3744"/>
                <a:ext cx="168" cy="192"/>
                <a:chOff x="1008" y="1584"/>
                <a:chExt cx="336" cy="384"/>
              </a:xfrm>
            </p:grpSpPr>
            <p:sp>
              <p:nvSpPr>
                <p:cNvPr id="1288" name="Rectangle 264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89" name="Rectangle 265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0" name="Rectangle 266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1" name="Rectangle 267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2" name="Rectangle 268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3" name="Rectangle 269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4" name="Rectangle 270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5" name="Rectangle 271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67" name="Group 272"/>
              <p:cNvGrpSpPr>
                <a:grpSpLocks/>
              </p:cNvGrpSpPr>
              <p:nvPr/>
            </p:nvGrpSpPr>
            <p:grpSpPr bwMode="auto">
              <a:xfrm>
                <a:off x="2352" y="4128"/>
                <a:ext cx="168" cy="192"/>
                <a:chOff x="1008" y="1584"/>
                <a:chExt cx="336" cy="384"/>
              </a:xfrm>
            </p:grpSpPr>
            <p:sp>
              <p:nvSpPr>
                <p:cNvPr id="1297" name="Rectangle 273"/>
                <p:cNvSpPr>
                  <a:spLocks noChangeArrowheads="1"/>
                </p:cNvSpPr>
                <p:nvPr/>
              </p:nvSpPr>
              <p:spPr bwMode="hidden">
                <a:xfrm>
                  <a:off x="1104" y="1824"/>
                  <a:ext cx="96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8" name="Rectangle 274"/>
                <p:cNvSpPr>
                  <a:spLocks noChangeArrowheads="1"/>
                </p:cNvSpPr>
                <p:nvPr/>
              </p:nvSpPr>
              <p:spPr bwMode="hidden">
                <a:xfrm>
                  <a:off x="1200" y="1776"/>
                  <a:ext cx="48" cy="9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299" name="Rectangle 275"/>
                <p:cNvSpPr>
                  <a:spLocks noChangeArrowheads="1"/>
                </p:cNvSpPr>
                <p:nvPr/>
              </p:nvSpPr>
              <p:spPr bwMode="hidden">
                <a:xfrm>
                  <a:off x="1104" y="1680"/>
                  <a:ext cx="48" cy="144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0" name="Rectangle 276"/>
                <p:cNvSpPr>
                  <a:spLocks noChangeArrowheads="1"/>
                </p:cNvSpPr>
                <p:nvPr/>
              </p:nvSpPr>
              <p:spPr bwMode="hidden">
                <a:xfrm>
                  <a:off x="1152" y="1680"/>
                  <a:ext cx="192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1" name="Rectangle 277"/>
                <p:cNvSpPr>
                  <a:spLocks noChangeArrowheads="1"/>
                </p:cNvSpPr>
                <p:nvPr/>
              </p:nvSpPr>
              <p:spPr bwMode="hidden">
                <a:xfrm>
                  <a:off x="1296" y="1728"/>
                  <a:ext cx="48" cy="240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2" name="Rectangle 278"/>
                <p:cNvSpPr>
                  <a:spLocks noChangeArrowheads="1"/>
                </p:cNvSpPr>
                <p:nvPr/>
              </p:nvSpPr>
              <p:spPr bwMode="hidden">
                <a:xfrm>
                  <a:off x="1008" y="1920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3" name="Rectangle 279"/>
                <p:cNvSpPr>
                  <a:spLocks noChangeArrowheads="1"/>
                </p:cNvSpPr>
                <p:nvPr/>
              </p:nvSpPr>
              <p:spPr bwMode="hidden">
                <a:xfrm>
                  <a:off x="1008" y="1584"/>
                  <a:ext cx="48" cy="336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304" name="Rectangle 280"/>
                <p:cNvSpPr>
                  <a:spLocks noChangeArrowheads="1"/>
                </p:cNvSpPr>
                <p:nvPr/>
              </p:nvSpPr>
              <p:spPr bwMode="hidden">
                <a:xfrm>
                  <a:off x="1056" y="1584"/>
                  <a:ext cx="288" cy="48"/>
                </a:xfrm>
                <a:prstGeom prst="rect">
                  <a:avLst/>
                </a:prstGeom>
                <a:solidFill>
                  <a:schemeClr val="folHlink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4" name="Group 327"/>
            <p:cNvGrpSpPr>
              <a:grpSpLocks/>
            </p:cNvGrpSpPr>
            <p:nvPr userDrawn="1"/>
          </p:nvGrpSpPr>
          <p:grpSpPr bwMode="auto">
            <a:xfrm>
              <a:off x="96" y="0"/>
              <a:ext cx="288" cy="672"/>
              <a:chOff x="96" y="0"/>
              <a:chExt cx="288" cy="672"/>
            </a:xfrm>
          </p:grpSpPr>
          <p:sp>
            <p:nvSpPr>
              <p:cNvPr id="1316" name="Rectangle 292"/>
              <p:cNvSpPr>
                <a:spLocks noChangeArrowheads="1"/>
              </p:cNvSpPr>
              <p:nvPr/>
            </p:nvSpPr>
            <p:spPr bwMode="ltGray">
              <a:xfrm>
                <a:off x="96" y="576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26" name="Rectangle 302"/>
              <p:cNvSpPr>
                <a:spLocks noChangeArrowheads="1"/>
              </p:cNvSpPr>
              <p:nvPr/>
            </p:nvSpPr>
            <p:spPr bwMode="ltGray">
              <a:xfrm>
                <a:off x="96" y="0"/>
                <a:ext cx="288" cy="57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326"/>
            <p:cNvGrpSpPr>
              <a:grpSpLocks/>
            </p:cNvGrpSpPr>
            <p:nvPr/>
          </p:nvGrpSpPr>
          <p:grpSpPr bwMode="auto">
            <a:xfrm>
              <a:off x="95" y="719"/>
              <a:ext cx="5569" cy="3505"/>
              <a:chOff x="95" y="719"/>
              <a:chExt cx="5569" cy="3505"/>
            </a:xfrm>
          </p:grpSpPr>
          <p:sp>
            <p:nvSpPr>
              <p:cNvPr id="1306" name="Rectangle 282"/>
              <p:cNvSpPr>
                <a:spLocks noChangeArrowheads="1"/>
              </p:cNvSpPr>
              <p:nvPr userDrawn="1"/>
            </p:nvSpPr>
            <p:spPr bwMode="invGray">
              <a:xfrm rot="5400000">
                <a:off x="167" y="839"/>
                <a:ext cx="96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7" name="Rectangle 283"/>
              <p:cNvSpPr>
                <a:spLocks noChangeArrowheads="1"/>
              </p:cNvSpPr>
              <p:nvPr userDrawn="1"/>
            </p:nvSpPr>
            <p:spPr bwMode="invGray">
              <a:xfrm rot="5400000">
                <a:off x="215" y="887"/>
                <a:ext cx="48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8" name="Rectangle 284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767"/>
                <a:ext cx="48" cy="14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09" name="Rectangle 285"/>
              <p:cNvSpPr>
                <a:spLocks noChangeArrowheads="1"/>
              </p:cNvSpPr>
              <p:nvPr userDrawn="1"/>
            </p:nvSpPr>
            <p:spPr bwMode="invGray">
              <a:xfrm rot="5400000">
                <a:off x="191" y="911"/>
                <a:ext cx="48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0" name="Rectangle 286"/>
              <p:cNvSpPr>
                <a:spLocks noChangeArrowheads="1"/>
              </p:cNvSpPr>
              <p:nvPr userDrawn="1"/>
            </p:nvSpPr>
            <p:spPr bwMode="invGray">
              <a:xfrm rot="5400000">
                <a:off x="-25" y="839"/>
                <a:ext cx="288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1" name="Rectangle 287"/>
              <p:cNvSpPr>
                <a:spLocks noChangeArrowheads="1"/>
              </p:cNvSpPr>
              <p:nvPr userDrawn="1"/>
            </p:nvSpPr>
            <p:spPr bwMode="invGray">
              <a:xfrm rot="5400000">
                <a:off x="287" y="575"/>
                <a:ext cx="48" cy="33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2" name="Rectangle 288"/>
              <p:cNvSpPr>
                <a:spLocks noChangeArrowheads="1"/>
              </p:cNvSpPr>
              <p:nvPr userDrawn="1"/>
            </p:nvSpPr>
            <p:spPr bwMode="invGray">
              <a:xfrm rot="5400000">
                <a:off x="-1273" y="2471"/>
                <a:ext cx="3457" cy="4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3" name="Rectangle 289"/>
              <p:cNvSpPr>
                <a:spLocks noChangeArrowheads="1"/>
              </p:cNvSpPr>
              <p:nvPr userDrawn="1"/>
            </p:nvSpPr>
            <p:spPr bwMode="invGray">
              <a:xfrm>
                <a:off x="288" y="912"/>
                <a:ext cx="240" cy="48"/>
              </a:xfrm>
              <a:prstGeom prst="rect">
                <a:avLst/>
              </a:prstGeom>
              <a:solidFill>
                <a:schemeClr val="accent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14" name="Rectangle 290"/>
              <p:cNvSpPr>
                <a:spLocks noChangeArrowheads="1"/>
              </p:cNvSpPr>
              <p:nvPr userDrawn="1"/>
            </p:nvSpPr>
            <p:spPr bwMode="invGray">
              <a:xfrm>
                <a:off x="528" y="912"/>
                <a:ext cx="5136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7" name="Rectangle 323"/>
              <p:cNvSpPr>
                <a:spLocks noChangeArrowheads="1"/>
              </p:cNvSpPr>
              <p:nvPr userDrawn="1"/>
            </p:nvSpPr>
            <p:spPr bwMode="invGray">
              <a:xfrm rot="5400000">
                <a:off x="263" y="935"/>
                <a:ext cx="192" cy="48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28"/>
            <p:cNvGrpSpPr>
              <a:grpSpLocks/>
            </p:cNvGrpSpPr>
            <p:nvPr userDrawn="1"/>
          </p:nvGrpSpPr>
          <p:grpSpPr bwMode="auto">
            <a:xfrm>
              <a:off x="96" y="1104"/>
              <a:ext cx="288" cy="3120"/>
              <a:chOff x="96" y="1104"/>
              <a:chExt cx="288" cy="3120"/>
            </a:xfrm>
          </p:grpSpPr>
          <p:sp>
            <p:nvSpPr>
              <p:cNvPr id="1315" name="Rectangle 291"/>
              <p:cNvSpPr>
                <a:spLocks noChangeArrowheads="1"/>
              </p:cNvSpPr>
              <p:nvPr/>
            </p:nvSpPr>
            <p:spPr bwMode="ltGray">
              <a:xfrm>
                <a:off x="96" y="1104"/>
                <a:ext cx="288" cy="9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45" name="Rectangle 321"/>
              <p:cNvSpPr>
                <a:spLocks noChangeArrowheads="1"/>
              </p:cNvSpPr>
              <p:nvPr/>
            </p:nvSpPr>
            <p:spPr bwMode="ltGray">
              <a:xfrm>
                <a:off x="96" y="1200"/>
                <a:ext cx="288" cy="302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 i="0"/>
            </a:lvl1pPr>
          </a:lstStyle>
          <a:p>
            <a:pPr>
              <a:defRPr/>
            </a:pPr>
            <a:fld id="{150FF584-9450-444C-AA3C-5D7E288789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222250" indent="-2222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1730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800">
          <a:solidFill>
            <a:schemeClr val="tx1"/>
          </a:solidFill>
          <a:latin typeface="+mn-lt"/>
        </a:defRPr>
      </a:lvl2pPr>
      <a:lvl3pPr marL="1089025" indent="-1746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546225" indent="-174625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000">
          <a:solidFill>
            <a:schemeClr val="tx1"/>
          </a:solidFill>
          <a:latin typeface="+mn-lt"/>
        </a:defRPr>
      </a:lvl4pPr>
      <a:lvl5pPr marL="2003425" indent="-174625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4606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178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3750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32225" indent="-174625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WordArt 4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042988" y="1989138"/>
            <a:ext cx="6715125" cy="771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Орфоэпические нормы</a:t>
            </a:r>
          </a:p>
        </p:txBody>
      </p:sp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94985">
            <a:off x="7164388" y="395288"/>
            <a:ext cx="1293812" cy="71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Багетная рамка 3"/>
          <p:cNvSpPr>
            <a:spLocks noChangeArrowheads="1"/>
          </p:cNvSpPr>
          <p:nvPr/>
        </p:nvSpPr>
        <p:spPr bwMode="auto">
          <a:xfrm>
            <a:off x="3571875" y="6357938"/>
            <a:ext cx="1643063" cy="500062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US"/>
              <a:t>Prezentacii.com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26375" cy="4629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</a:t>
            </a:r>
            <a:r>
              <a:rPr lang="ru-RU" sz="4800" smtClean="0"/>
              <a:t>В конце слов и в их середине перед глухими согласными звонкие согласные оглушаются, например: </a:t>
            </a:r>
            <a:r>
              <a:rPr lang="ru-RU" sz="4800" i="1" smtClean="0">
                <a:solidFill>
                  <a:srgbClr val="C90D55"/>
                </a:solidFill>
              </a:rPr>
              <a:t>ястре[п], разбе[к], запа[т], бага[ш], тра[ф]ка, ска[с]ка</a:t>
            </a:r>
            <a:r>
              <a:rPr lang="ru-RU" sz="4800" smtClean="0"/>
              <a:t>.</a:t>
            </a:r>
          </a:p>
        </p:txBody>
      </p:sp>
      <p:sp>
        <p:nvSpPr>
          <p:cNvPr id="22530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Согласные звуки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26375" cy="47005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/>
              <a:t>		На месте глухих согласных перед звонкими </a:t>
            </a:r>
            <a:r>
              <a:rPr lang="ru-RU" sz="4800" i="1" smtClean="0">
                <a:solidFill>
                  <a:srgbClr val="C90D55"/>
                </a:solidFill>
              </a:rPr>
              <a:t>(кроме в)</a:t>
            </a:r>
            <a:r>
              <a:rPr lang="ru-RU" sz="4800" i="1" smtClean="0"/>
              <a:t>,</a:t>
            </a:r>
            <a:r>
              <a:rPr lang="ru-RU" sz="4800" smtClean="0"/>
              <a:t> произносятся соответствующие звонкие, например: </a:t>
            </a:r>
            <a:r>
              <a:rPr lang="ru-RU" sz="4800" i="1" smtClean="0">
                <a:solidFill>
                  <a:srgbClr val="C90D55"/>
                </a:solidFill>
              </a:rPr>
              <a:t>[з]бежать, о[д] бросить, во[к]зал</a:t>
            </a:r>
            <a:r>
              <a:rPr lang="ru-RU" sz="4800" smtClean="0"/>
              <a:t>.</a:t>
            </a:r>
          </a:p>
        </p:txBody>
      </p:sp>
      <p:sp>
        <p:nvSpPr>
          <p:cNvPr id="23554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Согласные звуки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52600"/>
            <a:ext cx="7993062" cy="4772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	</a:t>
            </a:r>
            <a:r>
              <a:rPr lang="ru-RU" sz="4000" smtClean="0"/>
              <a:t>В ряде случаев согласные, стоящие перед мягкими согласными, произносятся мягко. </a:t>
            </a:r>
            <a:r>
              <a:rPr lang="ru-RU" sz="4000" i="1" smtClean="0">
                <a:solidFill>
                  <a:srgbClr val="C90D55"/>
                </a:solidFill>
              </a:rPr>
              <a:t>Например: [з'д']есь, гво[з'д']и, е[с'л']и, ка[з'н'], ку[з'н']ец, пе[н'с']ия.</a:t>
            </a:r>
            <a:r>
              <a:rPr lang="ru-RU" sz="4000" smtClean="0"/>
              <a:t> Встречаются два варианта произношения некоторых слов, </a:t>
            </a:r>
            <a:r>
              <a:rPr lang="ru-RU" sz="4000" i="1" smtClean="0">
                <a:solidFill>
                  <a:srgbClr val="C90D55"/>
                </a:solidFill>
              </a:rPr>
              <a:t>например: [з'л']ить и [зл']ить, по[с'л']е и по[сл']е.</a:t>
            </a:r>
          </a:p>
        </p:txBody>
      </p:sp>
      <p:sp>
        <p:nvSpPr>
          <p:cNvPr id="24578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Согласные звуки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26375" cy="4629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</a:t>
            </a:r>
            <a:r>
              <a:rPr lang="ru-RU" sz="4800" smtClean="0"/>
              <a:t>Двоякое произношение наблюдается в сочетаниях с губными согласными, </a:t>
            </a:r>
            <a:r>
              <a:rPr lang="ru-RU" sz="4800" i="1" smtClean="0">
                <a:solidFill>
                  <a:srgbClr val="C90D55"/>
                </a:solidFill>
              </a:rPr>
              <a:t>например: [д'в']ерь и [дв']ерь, [з'в']ерь и [зв']ерь.</a:t>
            </a:r>
            <a:r>
              <a:rPr lang="ru-RU" sz="4800" smtClean="0"/>
              <a:t> Первые варианты звучат все реже.</a:t>
            </a:r>
          </a:p>
        </p:txBody>
      </p:sp>
      <p:sp>
        <p:nvSpPr>
          <p:cNvPr id="25602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Согласные звуки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52600"/>
            <a:ext cx="8604250" cy="49164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		</a:t>
            </a:r>
            <a:r>
              <a:rPr lang="ru-RU" sz="4800" smtClean="0"/>
              <a:t>Двойным согласным буквам соответствует долгий согласный звук обычно тогда, когда ударение падает на предшествующий слог, </a:t>
            </a:r>
            <a:r>
              <a:rPr lang="ru-RU" sz="4800" i="1" smtClean="0">
                <a:solidFill>
                  <a:srgbClr val="C90D55"/>
                </a:solidFill>
              </a:rPr>
              <a:t>например:</a:t>
            </a:r>
            <a:r>
              <a:rPr lang="ru-RU" sz="4800" smtClean="0"/>
              <a:t> </a:t>
            </a:r>
            <a:r>
              <a:rPr lang="ru-RU" sz="4800" i="1" smtClean="0">
                <a:solidFill>
                  <a:srgbClr val="C90D55"/>
                </a:solidFill>
              </a:rPr>
              <a:t>гру[П]а, ма[С]а, програ[М]а </a:t>
            </a:r>
          </a:p>
        </p:txBody>
      </p:sp>
      <p:sp>
        <p:nvSpPr>
          <p:cNvPr id="26626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Согласные звуки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752600"/>
            <a:ext cx="7826375" cy="47720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800" smtClean="0"/>
              <a:t>		</a:t>
            </a:r>
            <a:r>
              <a:rPr lang="ru-RU" sz="5400" smtClean="0"/>
              <a:t>Если же ударение падает на последующий слог, то двойные согласные произносятся без долготы, </a:t>
            </a:r>
            <a:r>
              <a:rPr lang="ru-RU" sz="5400" i="1" smtClean="0">
                <a:solidFill>
                  <a:srgbClr val="C90D55"/>
                </a:solidFill>
              </a:rPr>
              <a:t>например:</a:t>
            </a:r>
            <a:r>
              <a:rPr lang="ru-RU" sz="5400" smtClean="0"/>
              <a:t> </a:t>
            </a:r>
            <a:r>
              <a:rPr lang="ru-RU" sz="5400" i="1" smtClean="0">
                <a:solidFill>
                  <a:srgbClr val="C90D55"/>
                </a:solidFill>
              </a:rPr>
              <a:t>а[к]орд, ба[с]ейн, гра[м]атика.</a:t>
            </a:r>
          </a:p>
        </p:txBody>
      </p:sp>
      <p:sp>
        <p:nvSpPr>
          <p:cNvPr id="27650" name="WordArt 4"/>
          <p:cNvSpPr>
            <a:spLocks noChangeArrowheads="1" noChangeShapeType="1" noTextEdit="1"/>
          </p:cNvSpPr>
          <p:nvPr/>
        </p:nvSpPr>
        <p:spPr bwMode="auto">
          <a:xfrm>
            <a:off x="1258888" y="333375"/>
            <a:ext cx="69850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Согласные звуки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52600"/>
            <a:ext cx="8137525" cy="4845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</a:t>
            </a:r>
            <a:r>
              <a:rPr lang="ru-RU" sz="3600" smtClean="0"/>
              <a:t>В словах иноязычного происхождения, не окончательно усвоенных русским языком, буква </a:t>
            </a:r>
            <a:r>
              <a:rPr lang="ru-RU" sz="3600" i="1" smtClean="0">
                <a:solidFill>
                  <a:srgbClr val="C90D55"/>
                </a:solidFill>
              </a:rPr>
              <a:t>о</a:t>
            </a:r>
            <a:r>
              <a:rPr lang="ru-RU" sz="3600" smtClean="0"/>
              <a:t> в безударном положении произносится четко: </a:t>
            </a:r>
            <a:r>
              <a:rPr lang="ru-RU" sz="3600" i="1" smtClean="0">
                <a:solidFill>
                  <a:srgbClr val="C90D55"/>
                </a:solidFill>
              </a:rPr>
              <a:t>[о],</a:t>
            </a:r>
            <a:r>
              <a:rPr lang="ru-RU" sz="3600" smtClean="0"/>
              <a:t> то есть без редукции: </a:t>
            </a:r>
            <a:r>
              <a:rPr lang="ru-RU" sz="3600" i="1" smtClean="0">
                <a:solidFill>
                  <a:srgbClr val="C90D55"/>
                </a:solidFill>
              </a:rPr>
              <a:t> [о]тель, кака[о], ради[о].</a:t>
            </a:r>
            <a:r>
              <a:rPr lang="ru-RU" sz="3600" smtClean="0"/>
              <a:t> Иногда допускается двоякое произношение: </a:t>
            </a:r>
            <a:r>
              <a:rPr lang="ru-RU" sz="3600" i="1" smtClean="0">
                <a:solidFill>
                  <a:srgbClr val="C90D55"/>
                </a:solidFill>
              </a:rPr>
              <a:t>п[о]эт - п[а]эт, с[о]нет - с[а]нет и др.</a:t>
            </a:r>
          </a:p>
        </p:txBody>
      </p:sp>
      <p:sp>
        <p:nvSpPr>
          <p:cNvPr id="28674" name="WordArt 4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63373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Произношения</a:t>
            </a:r>
          </a:p>
          <a:p>
            <a:pPr algn="ctr"/>
            <a:r>
              <a:rPr lang="ru-RU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иностранных 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52600"/>
            <a:ext cx="8066087" cy="48450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smtClean="0"/>
              <a:t>		</a:t>
            </a:r>
            <a:r>
              <a:rPr lang="ru-RU" sz="4400" smtClean="0"/>
              <a:t>Перед гласным, обозначаемым буквой е, во многих иноязычных словах согласные произносятся твердо: </a:t>
            </a:r>
            <a:r>
              <a:rPr lang="ru-RU" sz="4400" i="1" smtClean="0">
                <a:solidFill>
                  <a:srgbClr val="C90D55"/>
                </a:solidFill>
              </a:rPr>
              <a:t>а[тэ]лье, ко[дэ]кс, ка[фэ], Шо[пэ]н.</a:t>
            </a:r>
            <a:r>
              <a:rPr lang="ru-RU" sz="4400" smtClean="0"/>
              <a:t> Чтобы не ошибиться, следует заглядывать в словарь литературного произношения! </a:t>
            </a:r>
          </a:p>
        </p:txBody>
      </p:sp>
      <p:sp>
        <p:nvSpPr>
          <p:cNvPr id="29698" name="WordArt 4"/>
          <p:cNvSpPr>
            <a:spLocks noChangeArrowheads="1" noChangeShapeType="1" noTextEdit="1"/>
          </p:cNvSpPr>
          <p:nvPr/>
        </p:nvSpPr>
        <p:spPr bwMode="auto">
          <a:xfrm>
            <a:off x="1619250" y="333375"/>
            <a:ext cx="6337300" cy="1257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Произношения</a:t>
            </a:r>
          </a:p>
          <a:p>
            <a:pPr algn="ctr"/>
            <a:r>
              <a:rPr lang="ru-RU" sz="4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 иностранных слов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33375"/>
            <a:ext cx="8208962" cy="6119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mtClean="0"/>
              <a:t>	</a:t>
            </a:r>
            <a:r>
              <a:rPr lang="ru-RU" sz="5400" i="1" smtClean="0"/>
              <a:t>Если бы я был царь, я бы издал закон, что читатель, который употребил слово, значение которого он не может объяснить, лишается права писать и получает 100 ударов розог.</a:t>
            </a:r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ru-RU" sz="4800" smtClean="0"/>
              <a:t>               Л.Н.Толстой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920037" cy="4752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000" smtClean="0"/>
              <a:t>(от греч.  о</a:t>
            </a:r>
            <a:r>
              <a:rPr lang="en-US" sz="4000" smtClean="0"/>
              <a:t>rthos – </a:t>
            </a:r>
            <a:r>
              <a:rPr lang="ru-RU" sz="4000" smtClean="0"/>
              <a:t>правильное, </a:t>
            </a:r>
            <a:r>
              <a:rPr lang="en-US" sz="4000" smtClean="0"/>
              <a:t>eros – </a:t>
            </a:r>
            <a:r>
              <a:rPr lang="ru-RU" sz="4000" smtClean="0"/>
              <a:t>речь) включает в себя </a:t>
            </a:r>
            <a:r>
              <a:rPr lang="ru-RU" sz="4000" i="1" smtClean="0"/>
              <a:t>произношение </a:t>
            </a:r>
            <a:r>
              <a:rPr lang="ru-RU" sz="4000" i="1" smtClean="0">
                <a:solidFill>
                  <a:srgbClr val="C90D55"/>
                </a:solidFill>
              </a:rPr>
              <a:t>безударных гласных, звонких и глухих согласных, правила произношения</a:t>
            </a:r>
            <a:r>
              <a:rPr lang="ru-RU" sz="4000" smtClean="0"/>
              <a:t>, а так же </a:t>
            </a:r>
            <a:r>
              <a:rPr lang="ru-RU" sz="4000" i="1" smtClean="0">
                <a:solidFill>
                  <a:srgbClr val="C90D55"/>
                </a:solidFill>
              </a:rPr>
              <a:t>постановку</a:t>
            </a:r>
            <a:r>
              <a:rPr lang="ru-RU" sz="4000" i="1" smtClean="0"/>
              <a:t> </a:t>
            </a:r>
            <a:r>
              <a:rPr lang="ru-RU" sz="4000" i="1" smtClean="0">
                <a:solidFill>
                  <a:srgbClr val="C90D55"/>
                </a:solidFill>
              </a:rPr>
              <a:t>ударения</a:t>
            </a:r>
            <a:r>
              <a:rPr lang="ru-RU" sz="4000" smtClean="0"/>
              <a:t>. Сложилась в первой половине </a:t>
            </a:r>
            <a:r>
              <a:rPr lang="en-US" sz="4000" smtClean="0"/>
              <a:t>XVIII</a:t>
            </a:r>
            <a:r>
              <a:rPr lang="ru-RU" sz="4000" smtClean="0"/>
              <a:t> века.</a:t>
            </a:r>
          </a:p>
        </p:txBody>
      </p:sp>
      <p:sp>
        <p:nvSpPr>
          <p:cNvPr id="15362" name="WordArt 4"/>
          <p:cNvSpPr>
            <a:spLocks noChangeArrowheads="1" noChangeShapeType="1" noTextEdit="1"/>
          </p:cNvSpPr>
          <p:nvPr/>
        </p:nvSpPr>
        <p:spPr bwMode="auto">
          <a:xfrm>
            <a:off x="1619250" y="260350"/>
            <a:ext cx="59055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6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Орфоэпия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4800" i="1" smtClean="0">
                <a:solidFill>
                  <a:srgbClr val="C90D55"/>
                </a:solidFill>
              </a:rPr>
              <a:t>	Качественная редукция</a:t>
            </a:r>
            <a:r>
              <a:rPr lang="ru-RU" sz="4800" smtClean="0"/>
              <a:t> - это изменение тембра звучания гласного;</a:t>
            </a:r>
            <a:r>
              <a:rPr lang="ru-RU" sz="4800" i="1" smtClean="0">
                <a:solidFill>
                  <a:srgbClr val="C90D55"/>
                </a:solidFill>
              </a:rPr>
              <a:t>(со</a:t>
            </a:r>
            <a:r>
              <a:rPr lang="en-US" sz="4800" i="1" smtClean="0">
                <a:solidFill>
                  <a:srgbClr val="C90D55"/>
                </a:solidFill>
              </a:rPr>
              <a:t>[</a:t>
            </a:r>
            <a:r>
              <a:rPr lang="ru-RU" sz="4800" i="1" smtClean="0">
                <a:solidFill>
                  <a:srgbClr val="C90D55"/>
                </a:solidFill>
              </a:rPr>
              <a:t>а</a:t>
            </a:r>
            <a:r>
              <a:rPr lang="en-US" sz="4800" i="1" smtClean="0">
                <a:solidFill>
                  <a:srgbClr val="C90D55"/>
                </a:solidFill>
              </a:rPr>
              <a:t>]</a:t>
            </a:r>
            <a:r>
              <a:rPr lang="ru-RU" sz="4800" i="1" smtClean="0">
                <a:solidFill>
                  <a:srgbClr val="C90D55"/>
                </a:solidFill>
              </a:rPr>
              <a:t>сна)</a:t>
            </a:r>
            <a:r>
              <a:rPr lang="ru-RU" sz="4800" smtClean="0"/>
              <a:t> количественная редукция - это уменьшение его долготы и силы </a:t>
            </a:r>
            <a:r>
              <a:rPr lang="ru-RU" sz="4800" smtClean="0">
                <a:solidFill>
                  <a:srgbClr val="C90D55"/>
                </a:solidFill>
              </a:rPr>
              <a:t>(</a:t>
            </a:r>
            <a:r>
              <a:rPr lang="ru-RU" sz="4800" i="1" smtClean="0">
                <a:solidFill>
                  <a:srgbClr val="C90D55"/>
                </a:solidFill>
              </a:rPr>
              <a:t>трава)</a:t>
            </a:r>
            <a:r>
              <a:rPr lang="ru-RU" sz="4800" i="1" smtClean="0"/>
              <a:t>.</a:t>
            </a:r>
            <a:endParaRPr lang="ru-RU" sz="5400" i="1" smtClean="0">
              <a:solidFill>
                <a:srgbClr val="C90D55"/>
              </a:solidFill>
            </a:endParaRPr>
          </a:p>
        </p:txBody>
      </p:sp>
      <p:sp>
        <p:nvSpPr>
          <p:cNvPr id="16386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058025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Безударные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z="6000" smtClean="0"/>
              <a:t>		В начале слова безударные </a:t>
            </a:r>
            <a:r>
              <a:rPr lang="ru-RU" sz="6000" i="1" smtClean="0">
                <a:solidFill>
                  <a:srgbClr val="C90D55"/>
                </a:solidFill>
              </a:rPr>
              <a:t>[а]</a:t>
            </a:r>
            <a:r>
              <a:rPr lang="ru-RU" sz="6000" smtClean="0"/>
              <a:t> и </a:t>
            </a:r>
            <a:r>
              <a:rPr lang="ru-RU" sz="6000" i="1" smtClean="0">
                <a:solidFill>
                  <a:srgbClr val="C90D55"/>
                </a:solidFill>
              </a:rPr>
              <a:t>[о]</a:t>
            </a:r>
            <a:r>
              <a:rPr lang="ru-RU" sz="6000" smtClean="0"/>
              <a:t> произносятся как </a:t>
            </a:r>
            <a:r>
              <a:rPr lang="ru-RU" sz="6000" i="1" smtClean="0">
                <a:solidFill>
                  <a:srgbClr val="C90D55"/>
                </a:solidFill>
              </a:rPr>
              <a:t>[а],</a:t>
            </a:r>
            <a:r>
              <a:rPr lang="ru-RU" sz="6000" smtClean="0"/>
              <a:t> например: </a:t>
            </a:r>
            <a:r>
              <a:rPr lang="ru-RU" sz="6000" i="1" smtClean="0">
                <a:solidFill>
                  <a:srgbClr val="C90D55"/>
                </a:solidFill>
              </a:rPr>
              <a:t>[а]зот</a:t>
            </a:r>
            <a:r>
              <a:rPr lang="ru-RU" sz="6000" smtClean="0"/>
              <a:t>, </a:t>
            </a:r>
            <a:r>
              <a:rPr lang="ru-RU" sz="6000" i="1" smtClean="0">
                <a:solidFill>
                  <a:srgbClr val="C90D55"/>
                </a:solidFill>
              </a:rPr>
              <a:t>[а]бладать</a:t>
            </a:r>
            <a:r>
              <a:rPr lang="ru-RU" sz="6000" smtClean="0"/>
              <a:t>.</a:t>
            </a:r>
          </a:p>
        </p:txBody>
      </p:sp>
      <p:sp>
        <p:nvSpPr>
          <p:cNvPr id="17410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058025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Безударные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137525" cy="47529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</a:t>
            </a:r>
            <a:r>
              <a:rPr lang="ru-RU" sz="4000" smtClean="0"/>
              <a:t>После твердых шипящих </a:t>
            </a:r>
            <a:r>
              <a:rPr lang="ru-RU" sz="4000" i="1" smtClean="0">
                <a:solidFill>
                  <a:srgbClr val="C90D55"/>
                </a:solidFill>
              </a:rPr>
              <a:t>[ж]</a:t>
            </a:r>
            <a:r>
              <a:rPr lang="ru-RU" sz="4000" smtClean="0"/>
              <a:t> и </a:t>
            </a:r>
            <a:r>
              <a:rPr lang="ru-RU" sz="4000" i="1" smtClean="0">
                <a:solidFill>
                  <a:srgbClr val="C90D55"/>
                </a:solidFill>
              </a:rPr>
              <a:t>[ш]</a:t>
            </a:r>
            <a:r>
              <a:rPr lang="ru-RU" sz="4000" smtClean="0"/>
              <a:t> гласный </a:t>
            </a:r>
            <a:r>
              <a:rPr lang="ru-RU" sz="4000" i="1" smtClean="0">
                <a:solidFill>
                  <a:srgbClr val="C90D55"/>
                </a:solidFill>
              </a:rPr>
              <a:t>[а]</a:t>
            </a:r>
            <a:r>
              <a:rPr lang="ru-RU" sz="4000" smtClean="0"/>
              <a:t> в первом предударном слоге произносится как </a:t>
            </a:r>
            <a:r>
              <a:rPr lang="ru-RU" sz="4000" i="1" smtClean="0">
                <a:solidFill>
                  <a:srgbClr val="C90D55"/>
                </a:solidFill>
              </a:rPr>
              <a:t>[а],</a:t>
            </a:r>
            <a:r>
              <a:rPr lang="ru-RU" sz="4000" smtClean="0"/>
              <a:t> например: </a:t>
            </a:r>
            <a:r>
              <a:rPr lang="ru-RU" sz="4000" i="1" smtClean="0">
                <a:solidFill>
                  <a:srgbClr val="C90D55"/>
                </a:solidFill>
              </a:rPr>
              <a:t>ж[а]ргон</a:t>
            </a:r>
            <a:r>
              <a:rPr lang="ru-RU" sz="4000" smtClean="0"/>
              <a:t>, </a:t>
            </a:r>
            <a:r>
              <a:rPr lang="ru-RU" sz="4000" i="1" smtClean="0">
                <a:solidFill>
                  <a:srgbClr val="C90D55"/>
                </a:solidFill>
              </a:rPr>
              <a:t>ш[а]гать</a:t>
            </a:r>
            <a:r>
              <a:rPr lang="ru-RU" sz="4000" smtClean="0"/>
              <a:t>. Но перед мягкими согласными произносится звук, средний между </a:t>
            </a:r>
            <a:r>
              <a:rPr lang="ru-RU" sz="4000" i="1" smtClean="0">
                <a:solidFill>
                  <a:srgbClr val="C90D55"/>
                </a:solidFill>
              </a:rPr>
              <a:t>[ы]</a:t>
            </a:r>
            <a:r>
              <a:rPr lang="ru-RU" sz="4000" smtClean="0"/>
              <a:t> и </a:t>
            </a:r>
            <a:r>
              <a:rPr lang="ru-RU" sz="4000" i="1" smtClean="0">
                <a:solidFill>
                  <a:srgbClr val="C90D55"/>
                </a:solidFill>
              </a:rPr>
              <a:t>[э],</a:t>
            </a:r>
            <a:r>
              <a:rPr lang="ru-RU" sz="4000" smtClean="0"/>
              <a:t> например: </a:t>
            </a:r>
            <a:r>
              <a:rPr lang="ru-RU" sz="4000" i="1" smtClean="0">
                <a:solidFill>
                  <a:srgbClr val="C90D55"/>
                </a:solidFill>
              </a:rPr>
              <a:t>ж[ыэ]леть, лош[ыэ]дей</a:t>
            </a:r>
            <a:r>
              <a:rPr lang="ru-RU" sz="4000" smtClean="0"/>
              <a:t> </a:t>
            </a:r>
          </a:p>
        </p:txBody>
      </p:sp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058025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Безударные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557338"/>
            <a:ext cx="7993062" cy="47720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/>
              <a:t>		</a:t>
            </a:r>
            <a:r>
              <a:rPr lang="ru-RU" sz="5400" smtClean="0"/>
              <a:t>После мягких согласных в первом предударном слоге на месте букв </a:t>
            </a:r>
            <a:r>
              <a:rPr lang="ru-RU" sz="5400" i="1" smtClean="0">
                <a:solidFill>
                  <a:srgbClr val="C90D55"/>
                </a:solidFill>
              </a:rPr>
              <a:t>е</a:t>
            </a:r>
            <a:r>
              <a:rPr lang="ru-RU" sz="5400" smtClean="0"/>
              <a:t> и </a:t>
            </a:r>
            <a:r>
              <a:rPr lang="ru-RU" sz="5400" i="1" smtClean="0">
                <a:solidFill>
                  <a:srgbClr val="C90D55"/>
                </a:solidFill>
              </a:rPr>
              <a:t>я</a:t>
            </a:r>
            <a:r>
              <a:rPr lang="ru-RU" sz="5400" smtClean="0"/>
              <a:t> произносится звук, средний между </a:t>
            </a:r>
            <a:r>
              <a:rPr lang="ru-RU" sz="5400" i="1" smtClean="0">
                <a:solidFill>
                  <a:srgbClr val="C90D55"/>
                </a:solidFill>
              </a:rPr>
              <a:t>[и]</a:t>
            </a:r>
            <a:r>
              <a:rPr lang="ru-RU" sz="5400" smtClean="0"/>
              <a:t> и </a:t>
            </a:r>
            <a:r>
              <a:rPr lang="ru-RU" sz="5400" i="1" smtClean="0">
                <a:solidFill>
                  <a:srgbClr val="C90D55"/>
                </a:solidFill>
              </a:rPr>
              <a:t>[э],</a:t>
            </a:r>
            <a:r>
              <a:rPr lang="ru-RU" sz="5400" smtClean="0"/>
              <a:t> например: </a:t>
            </a:r>
            <a:r>
              <a:rPr lang="ru-RU" sz="5400" i="1" smtClean="0">
                <a:solidFill>
                  <a:srgbClr val="C90D55"/>
                </a:solidFill>
              </a:rPr>
              <a:t>в[иэ]сна, ч[иэ]сы</a:t>
            </a:r>
            <a:r>
              <a:rPr lang="ru-RU" sz="5400" smtClean="0"/>
              <a:t>.</a:t>
            </a:r>
          </a:p>
        </p:txBody>
      </p:sp>
      <p:sp>
        <p:nvSpPr>
          <p:cNvPr id="19458" name="WordArt 4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058025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Безударные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604250" cy="511333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</a:t>
            </a:r>
            <a:r>
              <a:rPr lang="ru-RU" sz="4800" smtClean="0"/>
              <a:t>В остальных безударных слогах на месте букв </a:t>
            </a:r>
            <a:r>
              <a:rPr lang="ru-RU" sz="4800" i="1" smtClean="0">
                <a:solidFill>
                  <a:srgbClr val="C90D55"/>
                </a:solidFill>
              </a:rPr>
              <a:t>е</a:t>
            </a:r>
            <a:r>
              <a:rPr lang="ru-RU" sz="4800" smtClean="0"/>
              <a:t> и </a:t>
            </a:r>
            <a:r>
              <a:rPr lang="ru-RU" sz="4800" i="1" smtClean="0">
                <a:solidFill>
                  <a:srgbClr val="C90D55"/>
                </a:solidFill>
              </a:rPr>
              <a:t>я</a:t>
            </a:r>
            <a:r>
              <a:rPr lang="ru-RU" sz="4800" smtClean="0"/>
              <a:t> произносится очень краткий </a:t>
            </a:r>
            <a:r>
              <a:rPr lang="ru-RU" sz="4800" i="1" smtClean="0">
                <a:solidFill>
                  <a:srgbClr val="C90D55"/>
                </a:solidFill>
              </a:rPr>
              <a:t>[и],</a:t>
            </a:r>
            <a:r>
              <a:rPr lang="ru-RU" sz="4800" smtClean="0"/>
              <a:t> в транскрипции обозначаемый знаком </a:t>
            </a:r>
            <a:r>
              <a:rPr lang="ru-RU" sz="4800" i="1" smtClean="0">
                <a:solidFill>
                  <a:srgbClr val="C90D55"/>
                </a:solidFill>
              </a:rPr>
              <a:t>[ь],</a:t>
            </a:r>
            <a:r>
              <a:rPr lang="ru-RU" sz="4800" smtClean="0"/>
              <a:t> например: </a:t>
            </a:r>
            <a:r>
              <a:rPr lang="ru-RU" sz="4800" i="1" smtClean="0">
                <a:solidFill>
                  <a:srgbClr val="C90D55"/>
                </a:solidFill>
              </a:rPr>
              <a:t>в[ь]ликан, вын[ь]сти, п[ь]тачок, выт[ь]нуть</a:t>
            </a:r>
            <a:r>
              <a:rPr lang="ru-RU" sz="4800" smtClean="0"/>
              <a:t>.</a:t>
            </a:r>
          </a:p>
        </p:txBody>
      </p:sp>
      <p:sp>
        <p:nvSpPr>
          <p:cNvPr id="20482" name="WordArt 6"/>
          <p:cNvSpPr>
            <a:spLocks noChangeArrowheads="1" noChangeShapeType="1" noTextEdit="1"/>
          </p:cNvSpPr>
          <p:nvPr/>
        </p:nvSpPr>
        <p:spPr bwMode="auto">
          <a:xfrm>
            <a:off x="1258888" y="476250"/>
            <a:ext cx="7058025" cy="844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Безударные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52600"/>
            <a:ext cx="7920037" cy="4629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		</a:t>
            </a:r>
            <a:r>
              <a:rPr lang="ru-RU" sz="4800" smtClean="0"/>
              <a:t>На месте сочетаний букв </a:t>
            </a:r>
            <a:r>
              <a:rPr lang="ru-RU" sz="4800" i="1" smtClean="0">
                <a:solidFill>
                  <a:srgbClr val="C90D55"/>
                </a:solidFill>
              </a:rPr>
              <a:t>аа, ао, оа, оо</a:t>
            </a:r>
            <a:r>
              <a:rPr lang="ru-RU" sz="4800" smtClean="0"/>
              <a:t> в предударных слогах произносятся гласные </a:t>
            </a:r>
            <a:r>
              <a:rPr lang="ru-RU" sz="4800" i="1" smtClean="0">
                <a:solidFill>
                  <a:srgbClr val="C90D55"/>
                </a:solidFill>
              </a:rPr>
              <a:t>[аа],</a:t>
            </a:r>
            <a:r>
              <a:rPr lang="ru-RU" sz="4800" smtClean="0"/>
              <a:t> например: </a:t>
            </a:r>
            <a:r>
              <a:rPr lang="ru-RU" sz="4800" i="1" smtClean="0">
                <a:solidFill>
                  <a:srgbClr val="C90D55"/>
                </a:solidFill>
              </a:rPr>
              <a:t>з[аа]сфальтировать, з[аа]дно, п[аа]нглийски, в[аа]бразить.</a:t>
            </a:r>
          </a:p>
        </p:txBody>
      </p:sp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1066800" y="304800"/>
            <a:ext cx="77724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Безударные гласные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«Греческий»">
  <a:themeElements>
    <a:clrScheme name="Шаблон оформления «Греческий» 1">
      <a:dk1>
        <a:srgbClr val="000000"/>
      </a:dk1>
      <a:lt1>
        <a:srgbClr val="6C98C8"/>
      </a:lt1>
      <a:dk2>
        <a:srgbClr val="F8F8F8"/>
      </a:dk2>
      <a:lt2>
        <a:srgbClr val="29486B"/>
      </a:lt2>
      <a:accent1>
        <a:srgbClr val="ECEBD3"/>
      </a:accent1>
      <a:accent2>
        <a:srgbClr val="B6B57F"/>
      </a:accent2>
      <a:accent3>
        <a:srgbClr val="BACAE0"/>
      </a:accent3>
      <a:accent4>
        <a:srgbClr val="000000"/>
      </a:accent4>
      <a:accent5>
        <a:srgbClr val="F4F3E6"/>
      </a:accent5>
      <a:accent6>
        <a:srgbClr val="A5A472"/>
      </a:accent6>
      <a:hlink>
        <a:srgbClr val="CDCBAB"/>
      </a:hlink>
      <a:folHlink>
        <a:srgbClr val="8BADD3"/>
      </a:folHlink>
    </a:clrScheme>
    <a:fontScheme name="Шаблон оформления «Греческий»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Шаблон оформления «Греческий» 1">
        <a:dk1>
          <a:srgbClr val="000000"/>
        </a:dk1>
        <a:lt1>
          <a:srgbClr val="6C98C8"/>
        </a:lt1>
        <a:dk2>
          <a:srgbClr val="F8F8F8"/>
        </a:dk2>
        <a:lt2>
          <a:srgbClr val="29486B"/>
        </a:lt2>
        <a:accent1>
          <a:srgbClr val="ECEBD3"/>
        </a:accent1>
        <a:accent2>
          <a:srgbClr val="B6B57F"/>
        </a:accent2>
        <a:accent3>
          <a:srgbClr val="BACAE0"/>
        </a:accent3>
        <a:accent4>
          <a:srgbClr val="000000"/>
        </a:accent4>
        <a:accent5>
          <a:srgbClr val="F4F3E6"/>
        </a:accent5>
        <a:accent6>
          <a:srgbClr val="A5A472"/>
        </a:accent6>
        <a:hlink>
          <a:srgbClr val="CDCBAB"/>
        </a:hlink>
        <a:folHlink>
          <a:srgbClr val="8BADD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2">
        <a:dk1>
          <a:srgbClr val="000000"/>
        </a:dk1>
        <a:lt1>
          <a:srgbClr val="FFFFFF"/>
        </a:lt1>
        <a:dk2>
          <a:srgbClr val="29486B"/>
        </a:dk2>
        <a:lt2>
          <a:srgbClr val="29486B"/>
        </a:lt2>
        <a:accent1>
          <a:srgbClr val="C0C0C0"/>
        </a:accent1>
        <a:accent2>
          <a:srgbClr val="C6C59C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B3B28D"/>
        </a:accent6>
        <a:hlink>
          <a:srgbClr val="EFEDB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3">
        <a:dk1>
          <a:srgbClr val="000000"/>
        </a:dk1>
        <a:lt1>
          <a:srgbClr val="FFFFFF"/>
        </a:lt1>
        <a:dk2>
          <a:srgbClr val="000000"/>
        </a:dk2>
        <a:lt2>
          <a:srgbClr val="4D4D4D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4">
        <a:dk1>
          <a:srgbClr val="000040"/>
        </a:dk1>
        <a:lt1>
          <a:srgbClr val="729DFE"/>
        </a:lt1>
        <a:dk2>
          <a:srgbClr val="35395B"/>
        </a:dk2>
        <a:lt2>
          <a:srgbClr val="3566A7"/>
        </a:lt2>
        <a:accent1>
          <a:srgbClr val="FFFFFF"/>
        </a:accent1>
        <a:accent2>
          <a:srgbClr val="BCBCAE"/>
        </a:accent2>
        <a:accent3>
          <a:srgbClr val="BCCCFE"/>
        </a:accent3>
        <a:accent4>
          <a:srgbClr val="000035"/>
        </a:accent4>
        <a:accent5>
          <a:srgbClr val="FFFFFF"/>
        </a:accent5>
        <a:accent6>
          <a:srgbClr val="AAAA9D"/>
        </a:accent6>
        <a:hlink>
          <a:srgbClr val="DEDDC5"/>
        </a:hlink>
        <a:folHlink>
          <a:srgbClr val="50CB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Греческий» 5">
        <a:dk1>
          <a:srgbClr val="A1261D"/>
        </a:dk1>
        <a:lt1>
          <a:srgbClr val="FFFFCC"/>
        </a:lt1>
        <a:dk2>
          <a:srgbClr val="000000"/>
        </a:dk2>
        <a:lt2>
          <a:srgbClr val="F8F8F8"/>
        </a:lt2>
        <a:accent1>
          <a:srgbClr val="FFCC00"/>
        </a:accent1>
        <a:accent2>
          <a:srgbClr val="D41010"/>
        </a:accent2>
        <a:accent3>
          <a:srgbClr val="AAAAAA"/>
        </a:accent3>
        <a:accent4>
          <a:srgbClr val="DADAAE"/>
        </a:accent4>
        <a:accent5>
          <a:srgbClr val="FFE2AA"/>
        </a:accent5>
        <a:accent6>
          <a:srgbClr val="C00D0D"/>
        </a:accent6>
        <a:hlink>
          <a:srgbClr val="9A180E"/>
        </a:hlink>
        <a:folHlink>
          <a:srgbClr val="8A090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Греческий» 6">
        <a:dk1>
          <a:srgbClr val="6F2B29"/>
        </a:dk1>
        <a:lt1>
          <a:srgbClr val="FFFFFF"/>
        </a:lt1>
        <a:dk2>
          <a:srgbClr val="973937"/>
        </a:dk2>
        <a:lt2>
          <a:srgbClr val="E7E6B4"/>
        </a:lt2>
        <a:accent1>
          <a:srgbClr val="FFCC66"/>
        </a:accent1>
        <a:accent2>
          <a:srgbClr val="9B8359"/>
        </a:accent2>
        <a:accent3>
          <a:srgbClr val="C9AEAE"/>
        </a:accent3>
        <a:accent4>
          <a:srgbClr val="DADADA"/>
        </a:accent4>
        <a:accent5>
          <a:srgbClr val="FFE2B8"/>
        </a:accent5>
        <a:accent6>
          <a:srgbClr val="8C7650"/>
        </a:accent6>
        <a:hlink>
          <a:srgbClr val="BFB293"/>
        </a:hlink>
        <a:folHlink>
          <a:srgbClr val="C0333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«Греческий»</Template>
  <TotalTime>74</TotalTime>
  <Words>386</Words>
  <Application>Microsoft Office PowerPoint</Application>
  <PresentationFormat>Экран (4:3)</PresentationFormat>
  <Paragraphs>18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Заголовки слайдов</vt:lpstr>
      </vt:variant>
      <vt:variant>
        <vt:i4>17</vt:i4>
      </vt:variant>
    </vt:vector>
  </HeadingPairs>
  <TitlesOfParts>
    <vt:vector size="33" baseType="lpstr">
      <vt:lpstr>Arial Narrow</vt:lpstr>
      <vt:lpstr>Arial</vt:lpstr>
      <vt:lpstr>Impact</vt:lpstr>
      <vt:lpstr>Calibri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Шаблон оформления «Греческий»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/>
  <Company>RMMC_26202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студент</dc:creator>
  <cp:keywords/>
  <dc:description/>
  <cp:lastModifiedBy>1</cp:lastModifiedBy>
  <cp:revision>10</cp:revision>
  <dcterms:created xsi:type="dcterms:W3CDTF">2007-09-24T06:03:19Z</dcterms:created>
  <dcterms:modified xsi:type="dcterms:W3CDTF">2012-11-07T14:16:31Z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TC010690781049</vt:lpwstr>
  </property>
</Properties>
</file>