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74F3-8AED-408E-9D67-AFB6A9623EA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32DD-8A38-424A-A24E-35A40F9450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74F3-8AED-408E-9D67-AFB6A9623EA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32DD-8A38-424A-A24E-35A40F945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74F3-8AED-408E-9D67-AFB6A9623EA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32DD-8A38-424A-A24E-35A40F945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74F3-8AED-408E-9D67-AFB6A9623EA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32DD-8A38-424A-A24E-35A40F945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74F3-8AED-408E-9D67-AFB6A9623EA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3832DD-8A38-424A-A24E-35A40F945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74F3-8AED-408E-9D67-AFB6A9623EA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32DD-8A38-424A-A24E-35A40F945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74F3-8AED-408E-9D67-AFB6A9623EA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32DD-8A38-424A-A24E-35A40F945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74F3-8AED-408E-9D67-AFB6A9623EA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32DD-8A38-424A-A24E-35A40F945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74F3-8AED-408E-9D67-AFB6A9623EA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32DD-8A38-424A-A24E-35A40F945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74F3-8AED-408E-9D67-AFB6A9623EA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32DD-8A38-424A-A24E-35A40F945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74F3-8AED-408E-9D67-AFB6A9623EA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32DD-8A38-424A-A24E-35A40F945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B774F3-8AED-408E-9D67-AFB6A9623EAF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3832DD-8A38-424A-A24E-35A40F945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543296" cy="1162050"/>
          </a:xfrm>
        </p:spPr>
        <p:txBody>
          <a:bodyPr>
            <a:noAutofit/>
          </a:bodyPr>
          <a:lstStyle/>
          <a:p>
            <a:r>
              <a:rPr lang="ru-RU" sz="4800" b="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Тихо Браге</a:t>
            </a:r>
            <a:r>
              <a:rPr lang="ru-RU" sz="4800" b="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800" b="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 декабря 1546, </a:t>
            </a:r>
            <a:r>
              <a:rPr lang="ru-RU" sz="14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Кнудструп</a:t>
            </a: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Дания — 24 октября 1601, Прага</a:t>
            </a:r>
            <a:endParaRPr lang="ru-RU" sz="1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614734" cy="4602163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Тюге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Браге, более известный под латинизированным именем Тихо, происходил из древнего датского рода, известного с начала XV века. Первые годы провёл в родовом замке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Кнудструп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, который тогда принадлежал Дании. Отец Тихо Браге,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Отте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Otte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Brahe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), как и многие из его предков, был высшим сановником и занимал различные военные и политические должности датского государства. В семье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Отте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было 10 детей, но, по древнему обычаю викингов, одного из мальчиков — Тихо — передали на воспитание в бездетную семью брата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Йергена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, адмирала королевского флота, жившего в соседнем замке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Тоструп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5" name="Содержимое 14" descr="280px-Tycho_Brahe_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43372" y="714356"/>
            <a:ext cx="4572032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71472" y="214290"/>
            <a:ext cx="7858180" cy="1090612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Копенгагенский университет</a:t>
            </a:r>
            <a:endParaRPr lang="ru-RU" sz="40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В 12-летнем возрасте (апрель 1559 года) Тихо поступил в университет Копенгагена, где увлёкся астрономией. Качество преподавания в Копенгагене было невысоким, и после 3 лет изучения «семи свободных искусств» Тихо продолжил обучение в Лейпциге.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 Закончить обучение ему не удалось: в мае 1565 года началась очередная датско-шведская война, и адмирал отозвал Браге к себе в Копенгаген.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180px-KU_inner_city_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0" y="1500174"/>
            <a:ext cx="3786214" cy="4714908"/>
          </a:xfrm>
        </p:spPr>
      </p:pic>
      <p:sp>
        <p:nvSpPr>
          <p:cNvPr id="10" name="Прямоугольник 9"/>
          <p:cNvSpPr/>
          <p:nvPr/>
        </p:nvSpPr>
        <p:spPr>
          <a:xfrm>
            <a:off x="4572000" y="6286520"/>
            <a:ext cx="37862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(старое здание)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5857892"/>
            <a:ext cx="3008313" cy="519108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Герб Аугсбурга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785794"/>
            <a:ext cx="3786214" cy="55721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В апреле 1566 года он прибыл в  знаменитый 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</a:rPr>
              <a:t>Виттенбергский университет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. Но тут разразилась эпидемия чумы, и пришлось срочно уехать в Росток. 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Когда эпидемия спала, Браге совершил ряд поездок — сначала на родину, затем через Росток — в Виттенберг, Базель и, наконец, </a:t>
            </a:r>
            <a:r>
              <a:rPr lang="ru-RU" sz="1700" b="1" i="1" dirty="0" smtClean="0">
                <a:solidFill>
                  <a:schemeClr val="accent5">
                    <a:lumMod val="75000"/>
                  </a:schemeClr>
                </a:solidFill>
              </a:rPr>
              <a:t>Аугсбург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, куда прибыл в апреле 1569 года. Здесь он провёл 2 года и заплатил местным ремесленникам значительную сумму за сооружение ряда астрономических инструментов по его собственным чертежам, в том числе квадранта высотой 11 метров, полу-секстанта и небесного глобуса полутора метров в диаметре.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Одновременно Браге изучал алхимию и астрологию.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После смерти отца (май 1571) Тихо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почти забросил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астрономические наблюдения, но неожиданный случай вернул Браге к прежнему увлечению.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" name="Содержимое 9" descr="229px-Augsburg_wappen.svg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00694" y="3500438"/>
            <a:ext cx="2286016" cy="2286016"/>
          </a:xfrm>
        </p:spPr>
      </p:pic>
      <p:pic>
        <p:nvPicPr>
          <p:cNvPr id="3074" name="Picture 2" descr="J:\castlechurch-250x17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500042"/>
            <a:ext cx="3024192" cy="20717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57686" y="2857496"/>
            <a:ext cx="4429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Виттенбергский университет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71924" cy="1162050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Сверхновая Тихо</a:t>
            </a:r>
            <a:endParaRPr lang="ru-RU" sz="4400" b="1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900486" cy="46021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11 ноября 1572 года Тихо Браге, возвращаясь домой из химической лаборатории, заметил в созвездии Кассиопеи необычайно яркую звезду, которой раньше не было. Он сразу понял, что это не планета, и бросился измерять её координаты. Звезда сияла на небе ещё 17 месяцев; вначале она была видна даже днём, но постепенно её блеск тускнел. В современной терминологии, это была первая за 500 лет вспышка сверхновой в нашей Галактике. С этого момента Тихо Браге вернулся к астрономии.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В 1573 году вышла первая его книга «О новой звезде». В ней Браге сообщал, что никакого параллакса у этого объекта не обнаружено, и это убедительно доказывает, что новое светило — звезда, и находится не вблизи Земли, а по крайней мере на планетном расстоянии.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180px-Main_tycho_remnant_ful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43504" y="1000108"/>
            <a:ext cx="3429024" cy="3472674"/>
          </a:xfrm>
        </p:spPr>
      </p:pic>
      <p:sp>
        <p:nvSpPr>
          <p:cNvPr id="6" name="Прямоугольник 5"/>
          <p:cNvSpPr/>
          <p:nvPr/>
        </p:nvSpPr>
        <p:spPr>
          <a:xfrm>
            <a:off x="4643438" y="4572008"/>
            <a:ext cx="4286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</a:rPr>
              <a:t>Остаток сверхновой Тихо Браге (снимок в рентгеновском и инфракрасном диапазонах)</a:t>
            </a:r>
            <a:endParaRPr lang="ru-RU" sz="1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857496"/>
            <a:ext cx="4143404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lt"/>
              </a:rPr>
              <a:t>Ураниборг</a:t>
            </a:r>
            <a:endParaRPr lang="ru-RU" sz="6000" b="1" i="1" dirty="0">
              <a:solidFill>
                <a:schemeClr val="accent5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571480"/>
            <a:ext cx="3686172" cy="555468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23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мая 1576 года специальным указом датско-норвежского короля Фредерика II Тихо Браге был пожалован в пожизненное пользование остров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Вен,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а также выделены значительные суммы на постройку обсерватории и её содержание. Это было первое в Европе здание, специально построенное для астрономических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наблюдений.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Тихо назвал свою обсерваторию «Ураниборг» в честь музы астрономии Урании; часто это название переводят как «Небесный замок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».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Браге сам составил проект сооружения, прототипом которого, как полагают историки, послужила одна из работ знаменитого итальянского архитектора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Андреа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Палладио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В скором времени Ураниборг стал лучшим в мире астрономическим центром, сочетавшим наблюдения, обучение студентов и издание научных трудов.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180px-Uraniborg_main_buildin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43504" y="357166"/>
            <a:ext cx="3357586" cy="2357454"/>
          </a:xfrm>
        </p:spPr>
      </p:pic>
      <p:pic>
        <p:nvPicPr>
          <p:cNvPr id="1026" name="Picture 2" descr="J:\180px-Uraniborgskiss_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571876"/>
            <a:ext cx="3571900" cy="228601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429256" y="6000768"/>
            <a:ext cx="29752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План Ураниборга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28736"/>
            <a:ext cx="3829048" cy="4929222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Перебравшись в Прагу Тихо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пришёл к выводу, что ему нужен молодой талантливый помощник-математик для обработки накопленных за 20 лет данных. Узнав о гонениях на Иоганна Кеплера, незаурядные математические способности которого он уже успел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оценить, Тихо пригласил его к себе.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Немецкий ученый прибыл в Прагу в январе 1600 года. В феврале Браге встретился с ним и объяснил главную задачу: вывести из наблюдений новую систему мира, которая должна придти на смену как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птолемеевской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как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коперниковой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. Он поручил Кеплеру ключевую планету: Марс, движение которого решительно не укладывалось не только в схему Птолемея, но и в собственные модели Браге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180px-Brahe_keple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6" y="1214422"/>
            <a:ext cx="3786214" cy="3786214"/>
          </a:xfrm>
        </p:spPr>
      </p:pic>
      <p:sp>
        <p:nvSpPr>
          <p:cNvPr id="6" name="Прямоугольник 5"/>
          <p:cNvSpPr/>
          <p:nvPr/>
        </p:nvSpPr>
        <p:spPr>
          <a:xfrm>
            <a:off x="642910" y="35716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Встреча с Кеплером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42910" y="1357298"/>
            <a:ext cx="6643734" cy="10715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</a:rPr>
              <a:t>Система мира Тихо Браге</a:t>
            </a:r>
            <a:endParaRPr lang="ru-RU" sz="4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180px-Tychonian_system.svg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43504" y="2428868"/>
            <a:ext cx="3143272" cy="3000396"/>
          </a:xfrm>
        </p:spPr>
      </p:pic>
      <p:sp>
        <p:nvSpPr>
          <p:cNvPr id="6" name="Прямоугольник 5"/>
          <p:cNvSpPr/>
          <p:nvPr/>
        </p:nvSpPr>
        <p:spPr>
          <a:xfrm>
            <a:off x="857224" y="2428868"/>
            <a:ext cx="35719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Браге предлагал систему мира, которая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представляла собой комбинацию учений Птолемея и Коперника: Солнце, Луна и звёзды вращаются вокруг неподвижной Земли, а все планеты и кометы — вокруг Солнца. Суточное вращение Земли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Браге не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признавал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Среди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немногочисленных сторонников системы Браге в XVII веке был видный итальянский астроном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Риччиоли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500042"/>
            <a:ext cx="742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</a:rPr>
              <a:t>Научная деятельность</a:t>
            </a: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785794"/>
            <a:ext cx="7901014" cy="133349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Астрономия</a:t>
            </a: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Некоторые астрономические инструменты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Тихо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Браге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endParaRPr lang="ru-RU" sz="2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92px-Tycho_instrument_armillary_1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2644883"/>
            <a:ext cx="2286016" cy="2786082"/>
          </a:xfrm>
        </p:spPr>
      </p:pic>
      <p:pic>
        <p:nvPicPr>
          <p:cNvPr id="2050" name="Picture 2" descr="J:\100px-Tycho_instrument_armillary_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643182"/>
            <a:ext cx="2286016" cy="2789484"/>
          </a:xfrm>
          <a:prstGeom prst="rect">
            <a:avLst/>
          </a:prstGeom>
          <a:noFill/>
        </p:spPr>
      </p:pic>
      <p:pic>
        <p:nvPicPr>
          <p:cNvPr id="2051" name="Picture 3" descr="J:\76px-Tycho_instrument_sextant_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643182"/>
            <a:ext cx="2286016" cy="2789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929618" cy="720744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Увековечение памяти Тихо Браге</a:t>
            </a:r>
            <a:endParaRPr lang="ru-RU" sz="40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1428736"/>
            <a:ext cx="4829180" cy="4816477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В честь учёного названы: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Изученная им сверхновая SN 1572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Кратер Тихо на Луне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Кратер Тихо Браге на Марсе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Звёздный каталог «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Tycho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», составленный с помощью орбитального телескопа «Гиппарх» и включающий данные о миллионе звёзд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Планетарий в Копенгагене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180px-Tycho_Brahe_sculptur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72132" y="1428736"/>
            <a:ext cx="2857504" cy="400052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</TotalTime>
  <Words>819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Тихо Браге  14 декабря 1546, Кнудструп, Дания — 24 октября 1601, Прага</vt:lpstr>
      <vt:lpstr>Копенгагенский университет</vt:lpstr>
      <vt:lpstr>Герб Аугсбурга</vt:lpstr>
      <vt:lpstr>Сверхновая Тихо</vt:lpstr>
      <vt:lpstr>Ураниборг</vt:lpstr>
      <vt:lpstr>Слайд 6</vt:lpstr>
      <vt:lpstr>Слайд 7</vt:lpstr>
      <vt:lpstr>Слайд 8</vt:lpstr>
      <vt:lpstr>Увековечение памяти Тихо Браге</vt:lpstr>
    </vt:vector>
  </TitlesOfParts>
  <Company>ТГСПА студент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Тихо Браге  14 декабря 1546, Кнудструп, Дания — 24 октября 1601, Прага</dc:title>
  <dc:creator>Аширбакиева Гульмира Басыровна</dc:creator>
  <cp:lastModifiedBy>Аширбакиева Гульмира Басыровна</cp:lastModifiedBy>
  <cp:revision>15</cp:revision>
  <dcterms:created xsi:type="dcterms:W3CDTF">2010-03-15T11:26:11Z</dcterms:created>
  <dcterms:modified xsi:type="dcterms:W3CDTF">2010-03-15T14:08:43Z</dcterms:modified>
</cp:coreProperties>
</file>