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1" autoAdjust="0"/>
    <p:restoredTop sz="94646" autoAdjust="0"/>
  </p:normalViewPr>
  <p:slideViewPr>
    <p:cSldViewPr snapToGrid="0"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1843430400" cy="18434304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B01461E-0AAF-4516-80B3-537D623C98B2}" type="datetimeFigureOut">
              <a:rPr lang="ru-RU" smtClean="0"/>
              <a:pPr/>
              <a:t>30.04.2010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06CEE9A5-872B-4984-9499-2EFCC8B9FEC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10633" y="1522846"/>
            <a:ext cx="3641061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ascadeUp">
              <a:avLst/>
            </a:prstTxWarp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Метеориты</a:t>
            </a:r>
            <a:endParaRPr lang="ru-RU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13123e8e9c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5400000">
            <a:off x="-359465" y="2112065"/>
            <a:ext cx="4572000" cy="342900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4" name="TextBox 3"/>
          <p:cNvSpPr txBox="1"/>
          <p:nvPr/>
        </p:nvSpPr>
        <p:spPr>
          <a:xfrm>
            <a:off x="4492487" y="1404730"/>
            <a:ext cx="3882887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Под действием притяжения планет орбиты астероидов изменяются и могут пересекаться друг с другом. В результате возможны столкновения астероидов и их дробление. Большинство выпавших  МЕТЕОРИТОВ - обломки астероидов.</a:t>
            </a:r>
          </a:p>
          <a:p>
            <a:r>
              <a:rPr lang="ru-RU" sz="2400" dirty="0" smtClean="0"/>
              <a:t> </a:t>
            </a: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39618" y="1007165"/>
            <a:ext cx="42672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Метеориты</a:t>
            </a:r>
            <a:endParaRPr lang="ru-RU" sz="4400" b="1" dirty="0"/>
          </a:p>
        </p:txBody>
      </p:sp>
      <p:cxnSp>
        <p:nvCxnSpPr>
          <p:cNvPr id="4" name="Прямая со стрелкой 3"/>
          <p:cNvCxnSpPr/>
          <p:nvPr/>
        </p:nvCxnSpPr>
        <p:spPr>
          <a:xfrm rot="5400000">
            <a:off x="2140226" y="1835426"/>
            <a:ext cx="795130" cy="75537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75861" y="2584174"/>
            <a:ext cx="50888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solidFill>
                  <a:schemeClr val="bg1"/>
                </a:solidFill>
              </a:rPr>
              <a:t>Метеориты</a:t>
            </a:r>
            <a:endParaRPr lang="ru-RU" sz="6000" dirty="0">
              <a:solidFill>
                <a:schemeClr val="bg1"/>
              </a:solidFill>
            </a:endParaRPr>
          </a:p>
        </p:txBody>
      </p:sp>
      <p:cxnSp>
        <p:nvCxnSpPr>
          <p:cNvPr id="6" name="Прямая со стрелкой 5"/>
          <p:cNvCxnSpPr/>
          <p:nvPr/>
        </p:nvCxnSpPr>
        <p:spPr>
          <a:xfrm rot="16200000" flipH="1">
            <a:off x="5930348" y="1848678"/>
            <a:ext cx="775252" cy="72224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020417" y="2716695"/>
            <a:ext cx="2186609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«упавшие»</a:t>
            </a:r>
          </a:p>
          <a:p>
            <a:pPr algn="ctr"/>
            <a:r>
              <a:rPr lang="ru-RU" i="1" dirty="0"/>
              <a:t>человек видел, как метеорит падал сквозь атмосферу и затем действительно обнаружил его на земле (событие редкое)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85183" y="2703444"/>
            <a:ext cx="2305879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/>
              <a:t>«найденные»</a:t>
            </a:r>
          </a:p>
          <a:p>
            <a:pPr algn="ctr"/>
            <a:r>
              <a:rPr lang="ru-RU" i="1" dirty="0"/>
              <a:t>м</a:t>
            </a:r>
            <a:r>
              <a:rPr lang="ru-RU" i="1" dirty="0" smtClean="0"/>
              <a:t>етеорит был </a:t>
            </a:r>
            <a:r>
              <a:rPr lang="ru-RU" i="1" dirty="0"/>
              <a:t>найден случайно и </a:t>
            </a:r>
            <a:r>
              <a:rPr lang="ru-RU" i="1" dirty="0" smtClean="0"/>
              <a:t>опознан  ( </a:t>
            </a:r>
            <a:r>
              <a:rPr lang="ru-RU" i="1" dirty="0"/>
              <a:t>типично для железных </a:t>
            </a:r>
            <a:r>
              <a:rPr lang="ru-RU" i="1" dirty="0" smtClean="0"/>
              <a:t>метеоритов)</a:t>
            </a:r>
            <a:endParaRPr lang="ru-RU" i="1" dirty="0"/>
          </a:p>
        </p:txBody>
      </p:sp>
      <p:pic>
        <p:nvPicPr>
          <p:cNvPr id="10" name="Рисунок 9" descr="26032009180010_85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701498" y="4621693"/>
            <a:ext cx="2328242" cy="1746182"/>
          </a:xfrm>
          <a:prstGeom prst="rect">
            <a:avLst/>
          </a:prstGeom>
          <a:effectLst>
            <a:softEdge rad="63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84243" y="808383"/>
            <a:ext cx="597673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Встречаются метеориты из различного вещества. Некоторые в основном состоят из сплава железа и никеля, содержащего до 40% никеля. Среди упавших метеоритов всего 5,7% железных, но в коллекциях их доля значительно больше, поскольку они медленнее разрушаются под влиянием воды и ветра, к тому же их легче обнаружить по внешнему </a:t>
            </a:r>
            <a:r>
              <a:rPr lang="ru-RU" dirty="0" smtClean="0"/>
              <a:t>виду </a:t>
            </a:r>
            <a:endParaRPr lang="ru-RU" dirty="0"/>
          </a:p>
          <a:p>
            <a:endParaRPr lang="ru-RU" dirty="0"/>
          </a:p>
        </p:txBody>
      </p:sp>
      <p:pic>
        <p:nvPicPr>
          <p:cNvPr id="3" name="Рисунок 2" descr="7b991ce76da8c024c4f1cbb47a4a889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93845" y="3336236"/>
            <a:ext cx="4015408" cy="2676938"/>
          </a:xfrm>
          <a:prstGeom prst="rect">
            <a:avLst/>
          </a:prstGeom>
          <a:effectLst>
            <a:softEdge rad="127000"/>
          </a:effectLst>
          <a:scene3d>
            <a:camera prst="isometricOffAxis1Right"/>
            <a:lightRig rig="threePt" dir="t"/>
          </a:scene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355</TotalTime>
  <Words>128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Метро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Марина Орехова</dc:creator>
  <cp:lastModifiedBy>Артем</cp:lastModifiedBy>
  <cp:revision>37</cp:revision>
  <dcterms:created xsi:type="dcterms:W3CDTF">2010-01-18T16:38:44Z</dcterms:created>
  <dcterms:modified xsi:type="dcterms:W3CDTF">2010-04-30T19:04:32Z</dcterms:modified>
</cp:coreProperties>
</file>