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714480" y="1142984"/>
            <a:ext cx="74295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Учёт нематериальных активов</a:t>
            </a:r>
            <a:endParaRPr kumimoji="0" lang="ru-RU" sz="4800" b="1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71472" y="1928802"/>
            <a:ext cx="357189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1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нематериальным активам относятся: лицензии, товарные знаки, права на пользование земельными участками, авторские права и прочие активы не имеющие  материального воплощения.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627" name="Picture 3" descr="http://buhinfa.ru/wp-content/uploads/2013/08/%D0%BF%D0%BE%D0%BD%D1%8F%D1%82%D0%B8%D0%B5-%D0%B8-%D0%B2%D0%B8%D0%B4%D1%8B-%D0%BD%D0%B5%D0%BC%D0%B0%D1%82%D0%B5%D1%80%D0%B8%D0%B0%D0%BB%D1%8C%D0%BD%D1%8B%D1%85-%D0%B0%D0%BA%D1%82%D0%B8%D0%B2%D0%BE%D0%B2%D0%BF%D0%BE%D0%BD%D1%8F%D1%82%D0%B8%D0%B5-%D0%B8-%D1%81%D0%BE%D1%81%D1%82%D0%B0%D0%B2-%D0%BD%D0%B5%D0%BC%D0%B0%D1%82%D0%B5%D1%80%D0%B8%D0%B0%D0%BB%D1%8C%D0%BD%D1%8B%D1%85-%D0%B0%D0%BA%D1%82%D0%B8%D0%B2%D0%BE%D0%B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000108"/>
            <a:ext cx="3825653" cy="37862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57224" y="642918"/>
            <a:ext cx="692948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1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Поступление НМА.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формирования поступления НМА на предприятие в программе  предназначен специальный документ «Поступление НМА», который находится в меню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НМА/Поступление НМА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Для формирования нового документа  необходимо выполнить команду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Действия/Добавить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   центральной части окна на вкладке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НМА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формируется список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поступивших НМА., Счета учета расчетов, Дополнительно и Счет-фактура</a:t>
            </a:r>
            <a:r>
              <a:rPr kumimoji="0" lang="ru-RU" sz="160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Чтобы провести документ необходимо нажать кнопку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Посмотреть результаты проведения документа по учету можно с помощью команды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Действия/Результат проведения документа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  <p:pic>
        <p:nvPicPr>
          <p:cNvPr id="27651" name="Picture 3" descr="http://dreamantle.ru/wp-content/uploads/2013/02/%D0%9E%D0%A1-%D0%B8-%D0%9D%D0%9C%D0%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071810"/>
            <a:ext cx="5802353" cy="34279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857224" y="209419"/>
            <a:ext cx="728667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kumimoji="0" lang="ru-RU" sz="1600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Принятие НМА.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Чтобы поставить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НМА</a:t>
            </a:r>
            <a:r>
              <a:rPr kumimoji="0" lang="ru-RU" sz="1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учет, необходимо предварительно оформить факт их поступления на предприятие. Команда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НМА/Принятие к учету НМА</a:t>
            </a:r>
            <a:r>
              <a:rPr kumimoji="0" lang="ru-RU" sz="1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формирования нового документа существует кнопка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Добавить</a:t>
            </a:r>
            <a:r>
              <a:rPr kumimoji="0" lang="ru-RU" sz="16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algn="just"/>
            <a:endParaRPr lang="ru-RU" sz="1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верхней части окна вводится обязательный минимум сведений: номер документа и дата его формирования, а также наименование организации от имени которой оформляется документ.</a:t>
            </a:r>
          </a:p>
          <a:p>
            <a:pPr algn="just"/>
            <a:endParaRPr lang="ru-RU" sz="16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проведения документа бухгалтерские проводки по нему будут сформированы  только в том случае, если установлен флажок </a:t>
            </a:r>
            <a: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Формировать проводки</a:t>
            </a:r>
            <a:r>
              <a:rPr lang="ru-RU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16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Центральная </a:t>
            </a:r>
            <a:r>
              <a:rPr lang="ru-RU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часть состоит  из двух вкладок: </a:t>
            </a:r>
            <a: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НМА и бухгалтерский учет</a:t>
            </a:r>
            <a:r>
              <a:rPr lang="ru-RU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6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вкладке </a:t>
            </a:r>
            <a: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НМА</a:t>
            </a:r>
            <a:r>
              <a:rPr lang="ru-RU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в поле </a:t>
            </a:r>
            <a:r>
              <a:rPr lang="ru-RU" sz="1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Нематериальный актив </a:t>
            </a:r>
            <a:r>
              <a:rPr lang="ru-RU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указывается актив, который принимается на учет по данному документу(например, ПО).</a:t>
            </a:r>
          </a:p>
          <a:p>
            <a:pPr marL="0" marR="0" lvl="0" indent="431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  <p:pic>
        <p:nvPicPr>
          <p:cNvPr id="28675" name="Picture 3" descr="http://v8.1c.ru/buh8corp/ia/images/56~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572008"/>
            <a:ext cx="3429000" cy="17621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857224" y="317916"/>
            <a:ext cx="700092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1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поле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Счет БУ 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указывается счет, на котором  числятся принимаемые к учету НМА. По умолчанию это счет 08.05 «Приобретение НМА».</a:t>
            </a:r>
          </a:p>
          <a:p>
            <a:pPr marL="0" marR="0" lvl="0" indent="431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вкладке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поле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Счет БУ 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указывается счет на котором учитываются принятые к учету НМА. По умолчанию 04.01 «НМА организации».</a:t>
            </a: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поле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Первоначальная стоимость 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указывается стоимость НМА. Это поле можно заполнить автоматически или вручную.  Для автоматического заполнения нужно нажать кнопку Рассчитать сумму, в этом случае первоначальная стоимость актива будет рассчитана на основании документа «Поступление НМА», которым оформлялось поступление данного актива на предприятие.</a:t>
            </a:r>
            <a:endParaRPr kumimoji="0" lang="ru-RU" sz="16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9" name="Picture 3" descr="http://www.shans-i.narod.ru/Disk_BU/Stat_BU/1C7.7/Stat_1C7.7/Uchet_1C7.7/Bux_1C7.7/Stat_Bux/Uchet_Bux/Stat_14.files/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643314"/>
            <a:ext cx="5198425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mirsovetov.ru/images/2376/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429000"/>
            <a:ext cx="5572164" cy="3053241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714348" y="346153"/>
            <a:ext cx="742955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1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поле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 поступления в организацию 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указывается, каким образом данный актив поступил на предприятие. Это может быть приобретение за плату, Безвозмездное поступление, Вклад в совместную деятельность и т.д. </a:t>
            </a:r>
          </a:p>
          <a:p>
            <a:pPr marL="0" marR="0" lvl="0" indent="431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установлен флажок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Начислять амортизацию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 в нижней части вкладки открываются параметры начисления амортизации: Линейный, а так же счет для начисления амортизации- по умолчанию 05 «Амортизация НМА».</a:t>
            </a: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провести документ по учету нажмите кнопку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или выполните команду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Действия/Провести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Посмотреть результаты можно с помощью команды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Действия/Результат проведения документа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714348" y="214712"/>
            <a:ext cx="75724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1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Реализация НМА.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НМА, как и любые другие активы могут быть реализованы на сторону. Чтобы перейти в режим работы с документами существует команда меню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НМА/Передача НМА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 верхней части окна вводится обязательный минимум сведений. </a:t>
            </a:r>
          </a:p>
          <a:p>
            <a:pPr marL="0" marR="0" lvl="0" indent="431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Списание НМА.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Меню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НМА/Списание НМА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 поле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НМА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выбирается объект для списания.</a:t>
            </a: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поле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Счет БУ 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указывается счет, на который будут отнесены расходы по списанию НМА. По умолчанию 91.02 «Прочие расходы».</a:t>
            </a: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поле </a:t>
            </a:r>
            <a:r>
              <a:rPr kumimoji="0" lang="ru-RU" sz="1600" b="1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Субконто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можно указать вид </a:t>
            </a:r>
            <a:r>
              <a:rPr kumimoji="0" lang="ru-RU" sz="1600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субконто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данному счету.</a:t>
            </a: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провести документ выполните команду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Действия/Провести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Чтобы посмотреть результат команда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Действия/Результат проведения документа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7" name="Picture 3" descr="http://www.gelios-s.ru/metsupport/1s-accounting-8/Image/16.10.2013/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143380"/>
            <a:ext cx="4143404" cy="242889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714348" y="551714"/>
            <a:ext cx="750099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1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Журнал документов по учету НМА.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Команда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НМА/Документы по НМА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В верхней части окна можно установить фильтр по организации. Название организации выбирается из списка.</a:t>
            </a:r>
          </a:p>
          <a:p>
            <a:pPr marL="0" marR="0" lvl="0" indent="4318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sng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отчетности по НМА.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быстрого формирования отчетности по НМА на вкладке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НМА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панели функций имеются соответствующие ссылки. С помощью них можно сформировать </a:t>
            </a:r>
            <a:r>
              <a:rPr kumimoji="0" lang="ru-RU" sz="1600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оборотно-сальдовые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ведомости по счетам 04 «НМА», 05 «Амортизация НМА», 08 «Вложения во </a:t>
            </a:r>
            <a:r>
              <a:rPr kumimoji="0" lang="ru-RU" sz="1600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внеоборотные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активы».</a:t>
            </a: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Например, при щелчке мышью по ссылке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 по счету 04 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откроется окно, в котором нужно указать период, за который данные должны попасть в отчет и нажать кнопку </a:t>
            </a:r>
            <a:r>
              <a:rPr kumimoji="0" lang="ru-RU" sz="16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Сформировать</a:t>
            </a:r>
            <a:r>
              <a:rPr kumimoji="0" lang="ru-RU" sz="16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1" name="Picture 3" descr="http://www.1c.ru/news/images/3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786190"/>
            <a:ext cx="7078816" cy="259556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606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class</cp:lastModifiedBy>
  <cp:revision>7</cp:revision>
  <dcterms:modified xsi:type="dcterms:W3CDTF">2014-10-24T06:15:38Z</dcterms:modified>
</cp:coreProperties>
</file>