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52" autoAdjust="0"/>
    <p:restoredTop sz="94707" autoAdjust="0"/>
  </p:normalViewPr>
  <p:slideViewPr>
    <p:cSldViewPr>
      <p:cViewPr varScale="1">
        <p:scale>
          <a:sx n="78" d="100"/>
          <a:sy n="78" d="100"/>
        </p:scale>
        <p:origin x="-10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0406E67E-706A-4963-81C5-48C29F4E02DF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37F51C-FBC9-474A-8507-D5F57915F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5F97-C95D-499D-A32C-1D56B16FD173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02D77-2A42-409D-9805-73B67BAA3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48783-EB03-466C-8197-E3C06017A486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39D5D-983E-4D3E-A54F-54F8A8DCA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B072D-13D8-4139-8D74-5873B937DC02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E510-4135-49EA-B445-235ED4DEF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01879-ECEA-4BC2-853D-A5A917CA7CD1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C57C3-5A65-497B-90E4-798227CBE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0F604-4FE1-4E50-A371-824FFF662307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0980-DE87-47BE-9FCC-4AEDAB3AB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CA7F9-844B-4200-B4BD-04640D9F7E57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A085FB9A-8643-46A1-8FC6-9B3869105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FFE10-261A-4DBF-A332-751875652155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FE3D4-C624-42B2-9CB2-FC292495D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DD9D4-E0C8-49C0-9406-BA1AF451050F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C282-97A3-4E85-AB62-D96C2A3BB3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7A30DE0C-B139-4716-B5CD-39FFEBA3C439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A6C66C73-9917-40E1-B0B0-9C0891001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A7BC7CC6-B17B-4F31-A81D-8A9940F4AD21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854E96ED-2023-4D83-9362-C07021822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3B67D6-AE9F-4CCF-9AE2-88D7936A0C71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F4BB91-9E29-41FC-B26B-4D9DBEDBD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3" r:id="rId6"/>
    <p:sldLayoutId id="2147483742" r:id="rId7"/>
    <p:sldLayoutId id="2147483749" r:id="rId8"/>
    <p:sldLayoutId id="2147483750" r:id="rId9"/>
    <p:sldLayoutId id="2147483741" r:id="rId10"/>
    <p:sldLayoutId id="2147483740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081208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Презентация на тему: «Экономическая информация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»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ransition advClick="0" advTm="200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72518" cy="158987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Экономическая информация</a:t>
            </a:r>
            <a:endParaRPr lang="ru-RU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97400"/>
          </a:xfrm>
        </p:spPr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Экономическая информация</a:t>
            </a:r>
            <a:r>
              <a:rPr lang="ru-RU" dirty="0" smtClean="0"/>
              <a:t> — это совокупность сведений, отражающих социально-экономические процессы и служащих для управления этими процессами и коллективами людей в производственной и непроизводственной сфере.</a:t>
            </a:r>
            <a:endParaRPr lang="ru-RU" dirty="0"/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Данные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Да́нные</a:t>
            </a:r>
            <a:r>
              <a:rPr lang="ru-RU" dirty="0" smtClean="0"/>
              <a:t> — представление фактов и идей в формализованном виде, пригодном для передачи и обработки в некотором информационном процессе. Изначально — данные величины, то есть величины, заданные заранее, вместе с условием задачи. </a:t>
            </a:r>
            <a:endParaRPr lang="ru-RU" dirty="0"/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Виды экономической информации</a:t>
            </a: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85750" y="1143000"/>
            <a:ext cx="8401050" cy="53117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200" u="sng" smtClean="0"/>
              <a:t>По отношению к функциям управления экономическая информация подразделяется:</a:t>
            </a:r>
            <a:endParaRPr lang="ru-RU" sz="3200" i="1" u="sng" smtClean="0"/>
          </a:p>
          <a:p>
            <a:pPr>
              <a:buFont typeface="Wingdings" pitchFamily="2" charset="2"/>
              <a:buChar char="Ø"/>
            </a:pPr>
            <a:r>
              <a:rPr lang="ru-RU" sz="2800" i="1" smtClean="0"/>
              <a:t>Нормативно-справочная информация;</a:t>
            </a:r>
          </a:p>
          <a:p>
            <a:pPr>
              <a:buFont typeface="Wingdings" pitchFamily="2" charset="2"/>
              <a:buChar char="Ø"/>
            </a:pPr>
            <a:r>
              <a:rPr lang="ru-RU" sz="2800" i="1" smtClean="0"/>
              <a:t>плановая информация;</a:t>
            </a:r>
          </a:p>
          <a:p>
            <a:pPr>
              <a:buFont typeface="Wingdings" pitchFamily="2" charset="2"/>
              <a:buChar char="Ø"/>
            </a:pPr>
            <a:r>
              <a:rPr lang="ru-RU" sz="2800" i="1" smtClean="0"/>
              <a:t>учетная информация;</a:t>
            </a:r>
          </a:p>
          <a:p>
            <a:pPr>
              <a:buFont typeface="Wingdings" pitchFamily="2" charset="2"/>
              <a:buChar char="Ø"/>
            </a:pPr>
            <a:r>
              <a:rPr lang="ru-RU" sz="2800" i="1" smtClean="0"/>
              <a:t>аналитическая информация</a:t>
            </a:r>
          </a:p>
          <a:p>
            <a:pPr>
              <a:buFont typeface="Wingdings 2" pitchFamily="18" charset="2"/>
              <a:buNone/>
            </a:pPr>
            <a:endParaRPr lang="ru-RU" sz="3200" smtClean="0"/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428625"/>
            <a:ext cx="8229600" cy="5883275"/>
          </a:xfrm>
        </p:spPr>
        <p:txBody>
          <a:bodyPr>
            <a:normAutofit/>
          </a:bodyPr>
          <a:lstStyle/>
          <a:p>
            <a:pPr marL="448056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 отношению к системе управления информация подразделяется на:</a:t>
            </a:r>
          </a:p>
          <a:p>
            <a:pPr marL="448056" indent="-384048" fontAlgn="auto">
              <a:spcAft>
                <a:spcPts val="0"/>
              </a:spcAft>
              <a:buFontTx/>
              <a:buChar char="-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Входную                               Выходную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500188" y="2428875"/>
            <a:ext cx="1857375" cy="1571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86313" y="2428875"/>
            <a:ext cx="1714500" cy="1500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954712"/>
          </a:xfrm>
        </p:spPr>
        <p:txBody>
          <a:bodyPr>
            <a:normAutofit/>
          </a:bodyPr>
          <a:lstStyle/>
          <a:p>
            <a:pPr marL="448056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 отношению к процессу управления входная информация подразделяется на:</a:t>
            </a:r>
          </a:p>
          <a:p>
            <a:pPr marL="578358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i="1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Внутренняя информация</a:t>
            </a:r>
            <a:r>
              <a:rPr lang="ru-RU" sz="2800" dirty="0" smtClean="0"/>
              <a:t> включает совокупность данных, возни­кающих в экономическом объекте в форме учетно-стати­стической от­четности и оперативной информации,</a:t>
            </a:r>
          </a:p>
          <a:p>
            <a:pPr marL="578358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i="1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Внешняя информация</a:t>
            </a:r>
            <a:r>
              <a:rPr lang="ru-RU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r>
              <a:rPr lang="ru-RU" sz="2800" dirty="0" smtClean="0"/>
              <a:t>объединяет сведения о состоянии внеш­ней среды окружения</a:t>
            </a:r>
            <a:endParaRPr lang="ru-RU" sz="2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89870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Свойства экономической информации.</a:t>
            </a:r>
            <a:b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b="1" smtClean="0"/>
              <a:t>достоверность,</a:t>
            </a:r>
          </a:p>
          <a:p>
            <a:r>
              <a:rPr lang="ru-RU" b="1" smtClean="0"/>
              <a:t>полнота,</a:t>
            </a:r>
          </a:p>
          <a:p>
            <a:r>
              <a:rPr lang="ru-RU" b="1" smtClean="0"/>
              <a:t>ценность,</a:t>
            </a:r>
          </a:p>
          <a:p>
            <a:r>
              <a:rPr lang="ru-RU" b="1" smtClean="0"/>
              <a:t>актуальность,</a:t>
            </a:r>
          </a:p>
          <a:p>
            <a:r>
              <a:rPr lang="ru-RU" b="1" smtClean="0"/>
              <a:t>однозначность.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Требования, предъявляемые к экономической информации</a:t>
            </a:r>
            <a:br>
              <a:rPr lang="ru-RU" sz="3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sz="3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88" y="1071563"/>
          <a:ext cx="8643937" cy="564991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21999"/>
                <a:gridCol w="4321999"/>
              </a:tblGrid>
              <a:tr h="50006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Требования, предъявляемые к экономической информации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Пояснение</a:t>
                      </a:r>
                      <a:endParaRPr lang="ru-RU" sz="1400" dirty="0"/>
                    </a:p>
                  </a:txBody>
                  <a:tcPr/>
                </a:tc>
              </a:tr>
              <a:tr h="527138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Понятность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961251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Уместность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уместна лишь в том случае, если она оказывает влияние на решение экономического характера ее пользователей.</a:t>
                      </a:r>
                      <a:endParaRPr lang="ru-RU" sz="1400" dirty="0"/>
                    </a:p>
                  </a:txBody>
                  <a:tcPr/>
                </a:tc>
              </a:tr>
              <a:tr h="791238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Существенность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существенна, если ее отсутствие, пропуск могут привести к неправильному выводу пользователя</a:t>
                      </a:r>
                      <a:endParaRPr lang="ru-RU" sz="1400" dirty="0"/>
                    </a:p>
                  </a:txBody>
                  <a:tcPr/>
                </a:tc>
              </a:tr>
              <a:tr h="527138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Достоверность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7138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Нейтральность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должна быть нейтральной, то есть свободной от отклонений</a:t>
                      </a:r>
                      <a:endParaRPr lang="ru-RU" sz="1400" dirty="0"/>
                    </a:p>
                  </a:txBody>
                  <a:tcPr/>
                </a:tc>
              </a:tr>
              <a:tr h="527138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 Полнота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должна охватывать весь спектр деятельности предприятия</a:t>
                      </a:r>
                      <a:endParaRPr lang="ru-RU" sz="1400" dirty="0"/>
                    </a:p>
                  </a:txBody>
                  <a:tcPr/>
                </a:tc>
              </a:tr>
              <a:tr h="527138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 Сопоставимость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Сравнение экономических показателей через определенное время</a:t>
                      </a:r>
                      <a:endParaRPr lang="ru-RU" sz="1400" dirty="0"/>
                    </a:p>
                  </a:txBody>
                  <a:tcPr/>
                </a:tc>
              </a:tr>
              <a:tr h="744194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 Своевременность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Экономическая информация теряет, утрачивает актуальность в случае не предоставления ее в заданный срок.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8832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Экономическая информация отражает состояние экономического объекта в пространстве и во времени, поэтому важным для пользователя является понятие адекватности информации или уровня соответствия создаваемого информационного образа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реальному объекту.</a:t>
            </a:r>
          </a:p>
        </p:txBody>
      </p:sp>
      <p:pic>
        <p:nvPicPr>
          <p:cNvPr id="21506" name="Рисунок 5" descr="http://www.maximarkets.ru/portals/0/Images/articles/forex-valuta-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3786188"/>
            <a:ext cx="4143375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76</TotalTime>
  <Words>228</Words>
  <PresentationFormat>Экран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3" baseType="lpstr">
      <vt:lpstr>Century Gothic</vt:lpstr>
      <vt:lpstr>Arial</vt:lpstr>
      <vt:lpstr>Wingdings 2</vt:lpstr>
      <vt:lpstr>Verdana</vt:lpstr>
      <vt:lpstr>Calibri</vt:lpstr>
      <vt:lpstr>Wingdings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«Экономическая информация»</dc:title>
  <cp:lastModifiedBy>ПК</cp:lastModifiedBy>
  <cp:revision>11</cp:revision>
  <dcterms:modified xsi:type="dcterms:W3CDTF">2015-06-03T09:16:09Z</dcterms:modified>
</cp:coreProperties>
</file>