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3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300" dirty="0" smtClean="0">
                <a:latin typeface="Arial" pitchFamily="34" charset="0"/>
                <a:cs typeface="Arial" pitchFamily="34" charset="0"/>
              </a:rPr>
            </a:br>
            <a:r>
              <a:rPr lang="ru-RU" sz="3300" smtClean="0">
                <a:latin typeface="Arial" pitchFamily="34" charset="0"/>
                <a:cs typeface="Arial" pitchFamily="34" charset="0"/>
              </a:rPr>
              <a:t>Лекция 9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300" dirty="0" smtClean="0">
                <a:latin typeface="Arial" pitchFamily="34" charset="0"/>
                <a:cs typeface="Arial" pitchFamily="34" charset="0"/>
              </a:rPr>
            </a:br>
            <a:r>
              <a:rPr lang="ru-RU" sz="3300" dirty="0" smtClean="0">
                <a:latin typeface="Arial" pitchFamily="34" charset="0"/>
                <a:cs typeface="Arial" pitchFamily="34" charset="0"/>
              </a:rPr>
              <a:t>Тема1.8. Электрические машины переменного тока.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1928802"/>
            <a:ext cx="742955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изучить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устройство и принцип действия асинхронных электродвигателей.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Знания и умения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объяснять устройство и принцип действия электрических машин переменного тока;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определять: тип, параметры двигателя по его маркировке, частоту вращения ротора по значению скольжения и частоте тока в цепи.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714488"/>
            <a:ext cx="7786742" cy="372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Устройство трехфазного асинхронного электродвигателя.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работы трехфазного асинхронного двигателя.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Статор электродвигателя и его обмотки.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Частота вращения магнитного поля статора и частота вращения ротора.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Скольжение, ЭДС, сопротивление, токи в обмотках статора и ротора.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Вращающий момент асинхронного двигателя.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3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Устройство трехфазного асинхронного электродвигателя.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6386" name="Picture 2" descr="File03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4000528" cy="3942828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6387" name="Picture 3" descr="File03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643050"/>
            <a:ext cx="2652718" cy="3843734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Получение вращающегося магнитного поля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File03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918340" cy="48207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Характеристики асинхронного двигателя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61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857364"/>
            <a:ext cx="235745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 = (n – n</a:t>
            </a:r>
            <a:r>
              <a:rPr lang="en-US" sz="16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 / n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357298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1.  Скольжение                                      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571744"/>
            <a:ext cx="37862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2.   Вращающий момент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 </a:t>
            </a:r>
            <a:r>
              <a:rPr lang="ru-RU" sz="16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НОМ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– номинальный момент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 </a:t>
            </a:r>
            <a:r>
              <a:rPr lang="ru-RU" sz="16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ПУСК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– пусковой  момент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 </a:t>
            </a:r>
            <a:r>
              <a:rPr lang="ru-RU" sz="16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МАКС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– максимальный  момент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3.  Перегрузочная способность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714884"/>
            <a:ext cx="1214446" cy="641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 descr="C:\Documents and Settings\Root\Рабочий стол\12\лк.jpg"/>
          <p:cNvPicPr/>
          <p:nvPr/>
        </p:nvPicPr>
        <p:blipFill>
          <a:blip r:embed="rId3"/>
          <a:srcRect l="78511" t="61677" b="14072"/>
          <a:stretch>
            <a:fillRect/>
          </a:stretch>
        </p:blipFill>
        <p:spPr bwMode="auto">
          <a:xfrm>
            <a:off x="4286248" y="2587640"/>
            <a:ext cx="3752850" cy="29845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29058" y="128586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Характеристика  «момент – скольжение»                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1857364"/>
            <a:ext cx="114300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 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 (S)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85786" y="1560600"/>
            <a:ext cx="7643866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Получение вращающего магнитного поля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Однофазный электродвигатель.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>
                <a:tab pos="228600" algn="l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Решение задач на определение параметров двигателя.</a:t>
            </a:r>
          </a:p>
          <a:p>
            <a:pPr algn="ctr">
              <a:lnSpc>
                <a:spcPct val="150000"/>
              </a:lnSpc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Литература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2000" dirty="0" smtClean="0">
                <a:latin typeface="Arial" pitchFamily="34" charset="0"/>
                <a:cs typeface="Arial" pitchFamily="34" charset="0"/>
              </a:rPr>
              <a:t>1. Гальперин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М.В, Электронная техника: учебник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спо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– 2-е изд</a:t>
            </a:r>
            <a:r>
              <a:rPr lang="ru-RU" sz="2000">
                <a:latin typeface="Arial" pitchFamily="34" charset="0"/>
                <a:cs typeface="Arial" pitchFamily="34" charset="0"/>
              </a:rPr>
              <a:t>.,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исправ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и доп. – М.: Форум: ИНФРА-М, 2014. – 351 с</a:t>
            </a:r>
            <a:r>
              <a:rPr lang="ru-RU" sz="2000" dirty="0"/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§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8.1-8.8.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2. Т.Ф. Берёзкина, Н.Г.Гусев «Задачник  по  общей  электротехнике с основами  электроники» М. Высшая  школа. 1983г.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233</Words>
  <Application>Microsoft Office PowerPoint</Application>
  <PresentationFormat>Экран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Лекция 9 Тема1.8. Электрические машины переменного тока. </vt:lpstr>
      <vt:lpstr>План</vt:lpstr>
      <vt:lpstr> Устройство трехфазного асинхронного электродвигателя.  </vt:lpstr>
      <vt:lpstr>Получение вращающегося магнитного поля</vt:lpstr>
      <vt:lpstr>Характеристики асинхронного двигателя</vt:lpstr>
      <vt:lpstr>Самостоятельная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Лекция 11 Тема1.8. Электрические машины переменного тока. </dc:title>
  <cp:lastModifiedBy>Admin</cp:lastModifiedBy>
  <cp:revision>20</cp:revision>
  <dcterms:modified xsi:type="dcterms:W3CDTF">2015-03-17T16:05:46Z</dcterms:modified>
</cp:coreProperties>
</file>