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" pitchFamily="34" charset="0"/>
                <a:cs typeface="Arial" pitchFamily="34" charset="0"/>
              </a:rPr>
              <a:t>Лекция </a:t>
            </a:r>
            <a:r>
              <a:rPr lang="ru-RU" sz="3100" smtClean="0">
                <a:latin typeface="Arial" pitchFamily="34" charset="0"/>
                <a:cs typeface="Arial" pitchFamily="34" charset="0"/>
              </a:rPr>
              <a:t>№ 12.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Тема 1.11. Основы электропривода.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571612"/>
            <a:ext cx="778674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изучить основные  принципы  построения  схем  релейного управления.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                        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                             Знания и умения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знать области применения различных схем  релейного управления.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анализировать работу схем управления двигателем.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План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1285860"/>
            <a:ext cx="69294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Схемы управления электродвигателями при помощи магнитного  пускателя.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Схемы управления электродвигателями при помощи реверсивного  магнитного  пускателя.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Схемы управления многоскоростными двигателями.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Схемы управления специальных двигателей.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8" name="Группа 97"/>
          <p:cNvGrpSpPr/>
          <p:nvPr/>
        </p:nvGrpSpPr>
        <p:grpSpPr>
          <a:xfrm>
            <a:off x="1500166" y="1643050"/>
            <a:ext cx="6286544" cy="4857784"/>
            <a:chOff x="1500166" y="1643050"/>
            <a:chExt cx="6286544" cy="4857784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1500166" y="1643050"/>
              <a:ext cx="6286544" cy="48577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4899415" y="3753110"/>
              <a:ext cx="870029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 rot="5400000" flipH="1">
              <a:off x="3162003" y="2919682"/>
              <a:ext cx="975369" cy="266379"/>
              <a:chOff x="4581" y="2574"/>
              <a:chExt cx="1260" cy="180"/>
            </a:xfrm>
          </p:grpSpPr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4581" y="2754"/>
                <a:ext cx="5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 flipV="1">
                <a:off x="5121" y="2574"/>
                <a:ext cx="360" cy="1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>
                <a:off x="5481" y="2754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 rot="5400000" flipH="1">
              <a:off x="2702274" y="2897444"/>
              <a:ext cx="974852" cy="266379"/>
              <a:chOff x="4581" y="2574"/>
              <a:chExt cx="1260" cy="180"/>
            </a:xfrm>
          </p:grpSpPr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>
                <a:off x="4581" y="2754"/>
                <a:ext cx="5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 flipV="1">
                <a:off x="5121" y="2574"/>
                <a:ext cx="360" cy="1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>
                <a:off x="5481" y="2754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rot="5400000" flipH="1">
              <a:off x="2428216" y="3348688"/>
              <a:ext cx="40804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 rot="5400000" flipH="1" flipV="1">
              <a:off x="2626996" y="2877364"/>
              <a:ext cx="272028" cy="26154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rot="5400000" flipH="1">
              <a:off x="2295206" y="2535082"/>
              <a:ext cx="668691" cy="590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rot="5400000" flipH="1">
              <a:off x="3189431" y="2622273"/>
              <a:ext cx="0" cy="7991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385997" y="4110986"/>
              <a:ext cx="532222" cy="27926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flipH="1">
              <a:off x="2628746" y="3554519"/>
              <a:ext cx="4833" cy="6019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2628746" y="4156497"/>
              <a:ext cx="1933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2822086" y="4156497"/>
              <a:ext cx="0" cy="186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2628746" y="4342675"/>
              <a:ext cx="1933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2628746" y="4342675"/>
              <a:ext cx="0" cy="6516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2621764" y="5091527"/>
              <a:ext cx="870029" cy="83780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2631968" y="4980854"/>
              <a:ext cx="183136" cy="2037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3340881" y="4986025"/>
              <a:ext cx="183136" cy="2037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275897" y="4105815"/>
              <a:ext cx="532222" cy="27926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3512739" y="3518318"/>
              <a:ext cx="5908" cy="63300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3518646" y="4151325"/>
              <a:ext cx="1933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3711986" y="4151325"/>
              <a:ext cx="0" cy="186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 flipH="1">
              <a:off x="3518646" y="4337503"/>
              <a:ext cx="1933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3518646" y="4337503"/>
              <a:ext cx="0" cy="6516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 flipV="1">
              <a:off x="3060538" y="3507975"/>
              <a:ext cx="0" cy="158251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 rot="5400000" flipH="1">
              <a:off x="2718942" y="2501984"/>
              <a:ext cx="668691" cy="590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 rot="5400000" flipH="1">
              <a:off x="3180273" y="2510258"/>
              <a:ext cx="668691" cy="590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 flipV="1">
              <a:off x="2653450" y="2637590"/>
              <a:ext cx="1375935" cy="6206"/>
            </a:xfrm>
            <a:prstGeom prst="line">
              <a:avLst/>
            </a:prstGeom>
            <a:ln w="25400">
              <a:solidFill>
                <a:srgbClr val="FF0000"/>
              </a:solidFill>
              <a:headEnd type="oval" w="sm" len="sm"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4029386" y="2636038"/>
              <a:ext cx="0" cy="744714"/>
            </a:xfrm>
            <a:prstGeom prst="line">
              <a:avLst/>
            </a:prstGeom>
            <a:ln w="25400"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 flipV="1">
              <a:off x="4029386" y="3373512"/>
              <a:ext cx="3114382" cy="724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 flipV="1">
              <a:off x="7133027" y="2445723"/>
              <a:ext cx="10204" cy="938133"/>
            </a:xfrm>
            <a:prstGeom prst="line">
              <a:avLst/>
            </a:prstGeom>
            <a:ln w="25400"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 flipH="1" flipV="1">
              <a:off x="3513276" y="2442620"/>
              <a:ext cx="3609547" cy="724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070739" y="3233361"/>
              <a:ext cx="870029" cy="279268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>
              <a:off x="4360749" y="3428331"/>
              <a:ext cx="29001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 flipV="1">
              <a:off x="4499846" y="3141823"/>
              <a:ext cx="0" cy="27926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4662036" y="3328001"/>
              <a:ext cx="96670" cy="93089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4275357" y="3328001"/>
              <a:ext cx="96670" cy="93089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4758169" y="3377648"/>
              <a:ext cx="1933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 flipH="1">
              <a:off x="4070739" y="3382820"/>
              <a:ext cx="19334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4908008" y="2855315"/>
              <a:ext cx="913531" cy="651625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4929490" y="3313521"/>
              <a:ext cx="880771" cy="93089"/>
              <a:chOff x="1680" y="1494"/>
              <a:chExt cx="1640" cy="180"/>
            </a:xfrm>
          </p:grpSpPr>
          <p:sp>
            <p:nvSpPr>
              <p:cNvPr id="1080" name="Oval 56"/>
              <p:cNvSpPr>
                <a:spLocks noChangeArrowheads="1"/>
              </p:cNvSpPr>
              <p:nvPr/>
            </p:nvSpPr>
            <p:spPr bwMode="auto">
              <a:xfrm>
                <a:off x="2781" y="149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1" name="Oval 57"/>
              <p:cNvSpPr>
                <a:spLocks noChangeArrowheads="1"/>
              </p:cNvSpPr>
              <p:nvPr/>
            </p:nvSpPr>
            <p:spPr bwMode="auto">
              <a:xfrm>
                <a:off x="2061" y="149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2" name="Line 58"/>
              <p:cNvSpPr>
                <a:spLocks noChangeShapeType="1"/>
              </p:cNvSpPr>
              <p:nvPr/>
            </p:nvSpPr>
            <p:spPr bwMode="auto">
              <a:xfrm>
                <a:off x="2960" y="159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/>
            </p:nvSpPr>
            <p:spPr bwMode="auto">
              <a:xfrm flipH="1">
                <a:off x="1680" y="1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85" name="Line 61"/>
            <p:cNvSpPr>
              <a:spLocks noChangeShapeType="1"/>
            </p:cNvSpPr>
            <p:nvPr/>
          </p:nvSpPr>
          <p:spPr bwMode="auto">
            <a:xfrm>
              <a:off x="5218963" y="3230775"/>
              <a:ext cx="29001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 flipV="1">
              <a:off x="5358060" y="2944267"/>
              <a:ext cx="0" cy="27926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4974065" y="3578360"/>
              <a:ext cx="676689" cy="279268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090" name="Line 66"/>
            <p:cNvSpPr>
              <a:spLocks noChangeShapeType="1"/>
            </p:cNvSpPr>
            <p:nvPr/>
          </p:nvSpPr>
          <p:spPr bwMode="auto">
            <a:xfrm>
              <a:off x="4974065" y="3764538"/>
              <a:ext cx="29001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 flipV="1">
              <a:off x="5264075" y="3671449"/>
              <a:ext cx="193340" cy="9308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092" name="Line 68"/>
            <p:cNvSpPr>
              <a:spLocks noChangeShapeType="1"/>
            </p:cNvSpPr>
            <p:nvPr/>
          </p:nvSpPr>
          <p:spPr bwMode="auto">
            <a:xfrm>
              <a:off x="5457414" y="3764538"/>
              <a:ext cx="19334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093" name="Line 69"/>
            <p:cNvSpPr>
              <a:spLocks noChangeShapeType="1"/>
            </p:cNvSpPr>
            <p:nvPr/>
          </p:nvSpPr>
          <p:spPr bwMode="auto">
            <a:xfrm>
              <a:off x="5801130" y="3373512"/>
              <a:ext cx="0" cy="37235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sm" len="sm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Line 70"/>
            <p:cNvSpPr>
              <a:spLocks noChangeShapeType="1"/>
            </p:cNvSpPr>
            <p:nvPr/>
          </p:nvSpPr>
          <p:spPr bwMode="auto">
            <a:xfrm>
              <a:off x="4899415" y="3380753"/>
              <a:ext cx="0" cy="37235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sm" len="sm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6531525" y="3083901"/>
              <a:ext cx="290010" cy="55853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Text Box 72"/>
            <p:cNvSpPr txBox="1">
              <a:spLocks noChangeArrowheads="1"/>
            </p:cNvSpPr>
            <p:nvPr/>
          </p:nvSpPr>
          <p:spPr bwMode="auto">
            <a:xfrm>
              <a:off x="2385997" y="1857364"/>
              <a:ext cx="1409710" cy="46984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Л1      Л2     Л3  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Text Box 73"/>
            <p:cNvSpPr txBox="1">
              <a:spLocks noChangeArrowheads="1"/>
            </p:cNvSpPr>
            <p:nvPr/>
          </p:nvSpPr>
          <p:spPr bwMode="auto">
            <a:xfrm>
              <a:off x="4233860" y="2786058"/>
              <a:ext cx="1409710" cy="46984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Ст              П  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Text Box 74"/>
            <p:cNvSpPr txBox="1">
              <a:spLocks noChangeArrowheads="1"/>
            </p:cNvSpPr>
            <p:nvPr/>
          </p:nvSpPr>
          <p:spPr bwMode="auto">
            <a:xfrm>
              <a:off x="2214546" y="2714620"/>
              <a:ext cx="352427" cy="46984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 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Text Box 75"/>
            <p:cNvSpPr txBox="1">
              <a:spLocks noChangeArrowheads="1"/>
            </p:cNvSpPr>
            <p:nvPr/>
          </p:nvSpPr>
          <p:spPr bwMode="auto">
            <a:xfrm>
              <a:off x="5214942" y="3786190"/>
              <a:ext cx="352427" cy="409257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 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Text Box 76"/>
            <p:cNvSpPr txBox="1">
              <a:spLocks noChangeArrowheads="1"/>
            </p:cNvSpPr>
            <p:nvPr/>
          </p:nvSpPr>
          <p:spPr bwMode="auto">
            <a:xfrm>
              <a:off x="6438913" y="3110277"/>
              <a:ext cx="633417" cy="4615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К</a:t>
              </a: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4454551" y="2198435"/>
              <a:ext cx="769467" cy="309748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Line 79"/>
            <p:cNvSpPr>
              <a:spLocks noChangeShapeType="1"/>
            </p:cNvSpPr>
            <p:nvPr/>
          </p:nvSpPr>
          <p:spPr bwMode="auto">
            <a:xfrm>
              <a:off x="4455021" y="2447381"/>
              <a:ext cx="338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Line 80"/>
            <p:cNvSpPr>
              <a:spLocks noChangeShapeType="1"/>
            </p:cNvSpPr>
            <p:nvPr/>
          </p:nvSpPr>
          <p:spPr bwMode="auto">
            <a:xfrm flipV="1">
              <a:off x="4793248" y="2240882"/>
              <a:ext cx="0" cy="20649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5" name="Line 81"/>
            <p:cNvSpPr>
              <a:spLocks noChangeShapeType="1"/>
            </p:cNvSpPr>
            <p:nvPr/>
          </p:nvSpPr>
          <p:spPr bwMode="auto">
            <a:xfrm>
              <a:off x="4962362" y="2240882"/>
              <a:ext cx="0" cy="20649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6" name="Line 82"/>
            <p:cNvSpPr>
              <a:spLocks noChangeShapeType="1"/>
            </p:cNvSpPr>
            <p:nvPr/>
          </p:nvSpPr>
          <p:spPr bwMode="auto">
            <a:xfrm>
              <a:off x="4962362" y="2447381"/>
              <a:ext cx="25367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7" name="Line 83"/>
            <p:cNvSpPr>
              <a:spLocks noChangeShapeType="1"/>
            </p:cNvSpPr>
            <p:nvPr/>
          </p:nvSpPr>
          <p:spPr bwMode="auto">
            <a:xfrm>
              <a:off x="4708691" y="2344131"/>
              <a:ext cx="338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5434495" y="2201915"/>
              <a:ext cx="769467" cy="309748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Line 86"/>
            <p:cNvSpPr>
              <a:spLocks noChangeShapeType="1"/>
            </p:cNvSpPr>
            <p:nvPr/>
          </p:nvSpPr>
          <p:spPr bwMode="auto">
            <a:xfrm>
              <a:off x="5434965" y="2450861"/>
              <a:ext cx="338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Line 87"/>
            <p:cNvSpPr>
              <a:spLocks noChangeShapeType="1"/>
            </p:cNvSpPr>
            <p:nvPr/>
          </p:nvSpPr>
          <p:spPr bwMode="auto">
            <a:xfrm flipV="1">
              <a:off x="5773192" y="2244362"/>
              <a:ext cx="0" cy="20649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Line 88"/>
            <p:cNvSpPr>
              <a:spLocks noChangeShapeType="1"/>
            </p:cNvSpPr>
            <p:nvPr/>
          </p:nvSpPr>
          <p:spPr bwMode="auto">
            <a:xfrm>
              <a:off x="5942306" y="2244362"/>
              <a:ext cx="0" cy="20649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Line 89"/>
            <p:cNvSpPr>
              <a:spLocks noChangeShapeType="1"/>
            </p:cNvSpPr>
            <p:nvPr/>
          </p:nvSpPr>
          <p:spPr bwMode="auto">
            <a:xfrm>
              <a:off x="5942306" y="2450861"/>
              <a:ext cx="25367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Line 90"/>
            <p:cNvSpPr>
              <a:spLocks noChangeShapeType="1"/>
            </p:cNvSpPr>
            <p:nvPr/>
          </p:nvSpPr>
          <p:spPr bwMode="auto">
            <a:xfrm>
              <a:off x="5688635" y="2347611"/>
              <a:ext cx="338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Text Box 91"/>
            <p:cNvSpPr txBox="1">
              <a:spLocks noChangeArrowheads="1"/>
            </p:cNvSpPr>
            <p:nvPr/>
          </p:nvSpPr>
          <p:spPr bwMode="auto">
            <a:xfrm>
              <a:off x="1857356" y="4000504"/>
              <a:ext cx="3143272" cy="469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Рт1                                     Рт2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" name="Text Box 92"/>
            <p:cNvSpPr txBox="1">
              <a:spLocks noChangeArrowheads="1"/>
            </p:cNvSpPr>
            <p:nvPr/>
          </p:nvSpPr>
          <p:spPr bwMode="auto">
            <a:xfrm>
              <a:off x="4572000" y="1857364"/>
              <a:ext cx="1585924" cy="46984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Рт 1             Рт2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7" name="Text Box 93"/>
            <p:cNvSpPr txBox="1">
              <a:spLocks noChangeArrowheads="1"/>
            </p:cNvSpPr>
            <p:nvPr/>
          </p:nvSpPr>
          <p:spPr bwMode="auto">
            <a:xfrm>
              <a:off x="2757025" y="5342897"/>
              <a:ext cx="528641" cy="46984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Ад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68" name="Группа 267"/>
          <p:cNvGrpSpPr/>
          <p:nvPr/>
        </p:nvGrpSpPr>
        <p:grpSpPr>
          <a:xfrm>
            <a:off x="2143108" y="1928802"/>
            <a:ext cx="5429288" cy="4357718"/>
            <a:chOff x="2143108" y="1928802"/>
            <a:chExt cx="5429288" cy="4357718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2143108" y="1928802"/>
              <a:ext cx="5429288" cy="435771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6125347" y="2463747"/>
              <a:ext cx="546212" cy="268656"/>
              <a:chOff x="5661" y="5634"/>
              <a:chExt cx="1260" cy="540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5661" y="5634"/>
                <a:ext cx="126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5661" y="5814"/>
                <a:ext cx="1260" cy="180"/>
                <a:chOff x="4581" y="2574"/>
                <a:chExt cx="1260" cy="180"/>
              </a:xfrm>
            </p:grpSpPr>
            <p:sp>
              <p:nvSpPr>
                <p:cNvPr id="2054" name="Line 6"/>
                <p:cNvSpPr>
                  <a:spLocks noChangeShapeType="1"/>
                </p:cNvSpPr>
                <p:nvPr/>
              </p:nvSpPr>
              <p:spPr bwMode="auto">
                <a:xfrm>
                  <a:off x="4581" y="2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5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5121" y="2574"/>
                  <a:ext cx="360" cy="1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56" name="Line 8"/>
                <p:cNvSpPr>
                  <a:spLocks noChangeShapeType="1"/>
                </p:cNvSpPr>
                <p:nvPr/>
              </p:nvSpPr>
              <p:spPr bwMode="auto">
                <a:xfrm>
                  <a:off x="5481" y="275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2057" name="Group 9"/>
            <p:cNvGrpSpPr>
              <a:grpSpLocks/>
            </p:cNvGrpSpPr>
            <p:nvPr/>
          </p:nvGrpSpPr>
          <p:grpSpPr bwMode="auto">
            <a:xfrm>
              <a:off x="2571736" y="2071678"/>
              <a:ext cx="4363233" cy="3929090"/>
              <a:chOff x="261" y="1134"/>
              <a:chExt cx="5400" cy="4680"/>
            </a:xfrm>
          </p:grpSpPr>
          <p:grpSp>
            <p:nvGrpSpPr>
              <p:cNvPr id="2058" name="Group 10"/>
              <p:cNvGrpSpPr>
                <a:grpSpLocks/>
              </p:cNvGrpSpPr>
              <p:nvPr/>
            </p:nvGrpSpPr>
            <p:grpSpPr bwMode="auto">
              <a:xfrm>
                <a:off x="261" y="1134"/>
                <a:ext cx="5400" cy="4680"/>
                <a:chOff x="261" y="1134"/>
                <a:chExt cx="5400" cy="4680"/>
              </a:xfrm>
            </p:grpSpPr>
            <p:grpSp>
              <p:nvGrpSpPr>
                <p:cNvPr id="2059" name="Group 11"/>
                <p:cNvGrpSpPr>
                  <a:grpSpLocks/>
                </p:cNvGrpSpPr>
                <p:nvPr/>
              </p:nvGrpSpPr>
              <p:grpSpPr bwMode="auto">
                <a:xfrm>
                  <a:off x="801" y="1494"/>
                  <a:ext cx="4860" cy="4320"/>
                  <a:chOff x="801" y="1494"/>
                  <a:chExt cx="8859" cy="7268"/>
                </a:xfrm>
              </p:grpSpPr>
              <p:sp>
                <p:nvSpPr>
                  <p:cNvPr id="206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5481" y="4554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061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801" y="1494"/>
                    <a:ext cx="2648" cy="7268"/>
                    <a:chOff x="3062" y="1426"/>
                    <a:chExt cx="2648" cy="7268"/>
                  </a:xfrm>
                </p:grpSpPr>
                <p:grpSp>
                  <p:nvGrpSpPr>
                    <p:cNvPr id="2062" name="Group 14"/>
                    <p:cNvGrpSpPr>
                      <a:grpSpLocks/>
                    </p:cNvGrpSpPr>
                    <p:nvPr/>
                  </p:nvGrpSpPr>
                  <p:grpSpPr bwMode="auto">
                    <a:xfrm rot="5400000" flipH="1">
                      <a:off x="4472" y="2884"/>
                      <a:ext cx="1886" cy="496"/>
                      <a:chOff x="4581" y="2574"/>
                      <a:chExt cx="1260" cy="180"/>
                    </a:xfrm>
                  </p:grpSpPr>
                  <p:sp>
                    <p:nvSpPr>
                      <p:cNvPr id="2063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81" y="2754"/>
                        <a:ext cx="54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4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21" y="2574"/>
                        <a:ext cx="36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5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81" y="2754"/>
                        <a:ext cx="36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066" name="Group 18"/>
                    <p:cNvGrpSpPr>
                      <a:grpSpLocks/>
                    </p:cNvGrpSpPr>
                    <p:nvPr/>
                  </p:nvGrpSpPr>
                  <p:grpSpPr bwMode="auto">
                    <a:xfrm rot="5400000" flipH="1">
                      <a:off x="3616" y="2841"/>
                      <a:ext cx="1885" cy="496"/>
                      <a:chOff x="4581" y="2574"/>
                      <a:chExt cx="1260" cy="180"/>
                    </a:xfrm>
                  </p:grpSpPr>
                  <p:sp>
                    <p:nvSpPr>
                      <p:cNvPr id="2067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81" y="2754"/>
                        <a:ext cx="54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8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21" y="2574"/>
                        <a:ext cx="36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9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81" y="2754"/>
                        <a:ext cx="36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070" name="Line 22"/>
                    <p:cNvSpPr>
                      <a:spLocks noChangeShapeType="1"/>
                    </p:cNvSpPr>
                    <p:nvPr/>
                  </p:nvSpPr>
                  <p:spPr bwMode="auto">
                    <a:xfrm rot="5400000" flipH="1">
                      <a:off x="3126" y="3704"/>
                      <a:ext cx="789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1" name="Line 23"/>
                    <p:cNvSpPr>
                      <a:spLocks noChangeShapeType="1"/>
                    </p:cNvSpPr>
                    <p:nvPr/>
                  </p:nvSpPr>
                  <p:spPr bwMode="auto">
                    <a:xfrm rot="5400000" flipH="1" flipV="1">
                      <a:off x="3501" y="2802"/>
                      <a:ext cx="526" cy="48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2" name="Line 24"/>
                    <p:cNvSpPr>
                      <a:spLocks noChangeShapeType="1"/>
                    </p:cNvSpPr>
                    <p:nvPr/>
                  </p:nvSpPr>
                  <p:spPr bwMode="auto">
                    <a:xfrm rot="5400000" flipH="1">
                      <a:off x="2869" y="2131"/>
                      <a:ext cx="1293" cy="1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 type="arrow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3" name="Line 25"/>
                    <p:cNvSpPr>
                      <a:spLocks noChangeShapeType="1"/>
                    </p:cNvSpPr>
                    <p:nvPr/>
                  </p:nvSpPr>
                  <p:spPr bwMode="auto">
                    <a:xfrm rot="5400000" flipH="1">
                      <a:off x="4558" y="2328"/>
                      <a:ext cx="0" cy="148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2" y="5178"/>
                      <a:ext cx="991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5" name="Line 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14" y="4102"/>
                      <a:ext cx="9" cy="116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14" y="5266"/>
                      <a:ext cx="3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7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74" y="5266"/>
                      <a:ext cx="0" cy="3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8" name="Line 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14" y="5626"/>
                      <a:ext cx="3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9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14" y="5626"/>
                      <a:ext cx="0" cy="12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80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1" y="7074"/>
                      <a:ext cx="1620" cy="162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81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20" y="6860"/>
                      <a:ext cx="341" cy="39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82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840" y="6870"/>
                      <a:ext cx="341" cy="39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83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19" y="5168"/>
                      <a:ext cx="991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84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60" y="4032"/>
                      <a:ext cx="11" cy="122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85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71" y="5256"/>
                      <a:ext cx="3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86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31" y="5256"/>
                      <a:ext cx="0" cy="3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87" name="Line 3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171" y="5616"/>
                      <a:ext cx="3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88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71" y="5616"/>
                      <a:ext cx="0" cy="12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89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318" y="4012"/>
                      <a:ext cx="0" cy="30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90" name="Line 42"/>
                    <p:cNvSpPr>
                      <a:spLocks noChangeShapeType="1"/>
                    </p:cNvSpPr>
                    <p:nvPr/>
                  </p:nvSpPr>
                  <p:spPr bwMode="auto">
                    <a:xfrm rot="5400000" flipH="1">
                      <a:off x="3658" y="2067"/>
                      <a:ext cx="1293" cy="1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 type="arrow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91" name="Line 43"/>
                    <p:cNvSpPr>
                      <a:spLocks noChangeShapeType="1"/>
                    </p:cNvSpPr>
                    <p:nvPr/>
                  </p:nvSpPr>
                  <p:spPr bwMode="auto">
                    <a:xfrm rot="5400000" flipH="1">
                      <a:off x="4517" y="2083"/>
                      <a:ext cx="1293" cy="1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 type="arrow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92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9" y="2397"/>
                    <a:ext cx="2562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oval" w="sm" len="sm"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3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3861" y="2394"/>
                    <a:ext cx="0" cy="14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4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61" y="3820"/>
                    <a:ext cx="5799" cy="1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5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40" y="2026"/>
                    <a:ext cx="19" cy="181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6" name="Line 4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900" y="2020"/>
                    <a:ext cx="6721" cy="1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oval" w="sm" len="sm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097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938" y="3372"/>
                    <a:ext cx="1640" cy="717"/>
                    <a:chOff x="4941" y="6174"/>
                    <a:chExt cx="1640" cy="717"/>
                  </a:xfrm>
                </p:grpSpPr>
                <p:sp>
                  <p:nvSpPr>
                    <p:cNvPr id="2098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41" y="6351"/>
                      <a:ext cx="1620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099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41" y="6174"/>
                      <a:ext cx="1640" cy="554"/>
                      <a:chOff x="6021" y="594"/>
                      <a:chExt cx="1640" cy="554"/>
                    </a:xfrm>
                  </p:grpSpPr>
                  <p:grpSp>
                    <p:nvGrpSpPr>
                      <p:cNvPr id="2100" name="Group 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561" y="594"/>
                        <a:ext cx="540" cy="554"/>
                        <a:chOff x="2241" y="580"/>
                        <a:chExt cx="540" cy="554"/>
                      </a:xfrm>
                    </p:grpSpPr>
                    <p:sp>
                      <p:nvSpPr>
                        <p:cNvPr id="2101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241" y="1134"/>
                          <a:ext cx="540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2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2500" y="580"/>
                          <a:ext cx="0" cy="5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3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021" y="954"/>
                        <a:ext cx="1640" cy="180"/>
                        <a:chOff x="1680" y="1494"/>
                        <a:chExt cx="1640" cy="180"/>
                      </a:xfrm>
                    </p:grpSpPr>
                    <p:sp>
                      <p:nvSpPr>
                        <p:cNvPr id="2104" name="Oval 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81" y="1494"/>
                          <a:ext cx="180" cy="18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5" name="Oval 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61" y="1494"/>
                          <a:ext cx="180" cy="18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6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60" y="1590"/>
                          <a:ext cx="36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7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1680" y="1600"/>
                          <a:ext cx="36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108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5497" y="2818"/>
                    <a:ext cx="1701" cy="1260"/>
                    <a:chOff x="5760" y="2754"/>
                    <a:chExt cx="1701" cy="1260"/>
                  </a:xfrm>
                </p:grpSpPr>
                <p:sp>
                  <p:nvSpPr>
                    <p:cNvPr id="2109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0" y="2754"/>
                      <a:ext cx="1701" cy="126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110" name="Group 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800" y="3640"/>
                      <a:ext cx="1640" cy="180"/>
                      <a:chOff x="1680" y="1494"/>
                      <a:chExt cx="1640" cy="180"/>
                    </a:xfrm>
                  </p:grpSpPr>
                  <p:sp>
                    <p:nvSpPr>
                      <p:cNvPr id="2111" name="Oval 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1" y="1494"/>
                        <a:ext cx="180" cy="18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12" name="Oval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1" y="1494"/>
                        <a:ext cx="180" cy="18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13" name="Line 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60" y="1590"/>
                        <a:ext cx="3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14" name="Line 66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680" y="1600"/>
                        <a:ext cx="3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115" name="Group 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339" y="2926"/>
                      <a:ext cx="540" cy="554"/>
                      <a:chOff x="2241" y="580"/>
                      <a:chExt cx="540" cy="554"/>
                    </a:xfrm>
                  </p:grpSpPr>
                  <p:sp>
                    <p:nvSpPr>
                      <p:cNvPr id="2116" name="Line 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241" y="1134"/>
                        <a:ext cx="54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17" name="Line 6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500" y="580"/>
                        <a:ext cx="0" cy="5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118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5620" y="4180"/>
                    <a:ext cx="1260" cy="540"/>
                    <a:chOff x="5661" y="5634"/>
                    <a:chExt cx="1260" cy="540"/>
                  </a:xfrm>
                </p:grpSpPr>
                <p:sp>
                  <p:nvSpPr>
                    <p:cNvPr id="2119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61" y="5634"/>
                      <a:ext cx="1260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120" name="Group 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61" y="5814"/>
                      <a:ext cx="1260" cy="180"/>
                      <a:chOff x="4581" y="2574"/>
                      <a:chExt cx="1260" cy="180"/>
                    </a:xfrm>
                  </p:grpSpPr>
                  <p:sp>
                    <p:nvSpPr>
                      <p:cNvPr id="2121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81" y="2754"/>
                        <a:ext cx="54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22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21" y="2574"/>
                        <a:ext cx="36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23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81" y="2754"/>
                        <a:ext cx="3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2124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7160" y="3820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oval" w="sm" len="sm"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2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5481" y="3834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oval" w="sm" len="sm"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26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8520" y="3260"/>
                    <a:ext cx="540" cy="108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27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801" y="1134"/>
                  <a:ext cx="167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Л1      Л2     Л3  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28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601" y="2296"/>
                  <a:ext cx="144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</a:t>
                  </a: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Ст              П  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29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75" y="2235"/>
                  <a:ext cx="36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К 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0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654" y="3291"/>
                  <a:ext cx="36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К 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1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4941" y="2574"/>
                  <a:ext cx="625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К </a:t>
                  </a:r>
                  <a:endPara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132" name="Group 84"/>
                <p:cNvGrpSpPr>
                  <a:grpSpLocks/>
                </p:cNvGrpSpPr>
                <p:nvPr/>
              </p:nvGrpSpPr>
              <p:grpSpPr bwMode="auto">
                <a:xfrm>
                  <a:off x="2914" y="1526"/>
                  <a:ext cx="786" cy="356"/>
                  <a:chOff x="1520" y="11320"/>
                  <a:chExt cx="1638" cy="540"/>
                </a:xfrm>
              </p:grpSpPr>
              <p:sp>
                <p:nvSpPr>
                  <p:cNvPr id="213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1520" y="11320"/>
                    <a:ext cx="1638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11754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5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41" y="11394"/>
                    <a:ext cx="0" cy="3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2601" y="11394"/>
                    <a:ext cx="0" cy="3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2601" y="11754"/>
                    <a:ext cx="5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061" y="11574"/>
                    <a:ext cx="72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39" name="Group 91"/>
                <p:cNvGrpSpPr>
                  <a:grpSpLocks/>
                </p:cNvGrpSpPr>
                <p:nvPr/>
              </p:nvGrpSpPr>
              <p:grpSpPr bwMode="auto">
                <a:xfrm>
                  <a:off x="3915" y="1530"/>
                  <a:ext cx="786" cy="356"/>
                  <a:chOff x="1520" y="11320"/>
                  <a:chExt cx="1638" cy="540"/>
                </a:xfrm>
              </p:grpSpPr>
              <p:sp>
                <p:nvSpPr>
                  <p:cNvPr id="2140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1520" y="11320"/>
                    <a:ext cx="1638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41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11754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42" name="Line 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41" y="11394"/>
                    <a:ext cx="0" cy="3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43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2601" y="11394"/>
                    <a:ext cx="0" cy="3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44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2601" y="11754"/>
                    <a:ext cx="5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45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2061" y="11574"/>
                    <a:ext cx="72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46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61" y="3654"/>
                  <a:ext cx="2918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Рт1                                     Рт2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7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3141" y="1134"/>
                  <a:ext cx="162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Рт 1             Рт2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148" name="Text Box 100"/>
              <p:cNvSpPr txBox="1">
                <a:spLocks noChangeArrowheads="1"/>
              </p:cNvSpPr>
              <p:nvPr/>
            </p:nvSpPr>
            <p:spPr bwMode="auto">
              <a:xfrm>
                <a:off x="1180" y="5140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Ад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49" name="AutoShape 101"/>
            <p:cNvSpPr>
              <a:spLocks noChangeArrowheads="1"/>
            </p:cNvSpPr>
            <p:nvPr/>
          </p:nvSpPr>
          <p:spPr bwMode="auto">
            <a:xfrm>
              <a:off x="6793568" y="2864212"/>
              <a:ext cx="278762" cy="289644"/>
            </a:xfrm>
            <a:prstGeom prst="flowChartSummingJunc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" name="Rectangle 102"/>
            <p:cNvSpPr>
              <a:spLocks noChangeArrowheads="1"/>
            </p:cNvSpPr>
            <p:nvPr/>
          </p:nvSpPr>
          <p:spPr bwMode="auto">
            <a:xfrm>
              <a:off x="6412189" y="2621583"/>
              <a:ext cx="182609" cy="948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67" name="Группа 166"/>
          <p:cNvGrpSpPr/>
          <p:nvPr/>
        </p:nvGrpSpPr>
        <p:grpSpPr>
          <a:xfrm>
            <a:off x="928662" y="1500174"/>
            <a:ext cx="7358114" cy="4929222"/>
            <a:chOff x="714348" y="1500174"/>
            <a:chExt cx="7358114" cy="5143536"/>
          </a:xfrm>
        </p:grpSpPr>
        <p:sp>
          <p:nvSpPr>
            <p:cNvPr id="166" name="Прямоугольник 165"/>
            <p:cNvSpPr/>
            <p:nvPr/>
          </p:nvSpPr>
          <p:spPr>
            <a:xfrm>
              <a:off x="714348" y="1500174"/>
              <a:ext cx="7358114" cy="51435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2829306" y="1539465"/>
              <a:ext cx="4885896" cy="2901482"/>
              <a:chOff x="2514" y="6714"/>
              <a:chExt cx="5203" cy="2880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6000" y="9165"/>
                <a:ext cx="1615" cy="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flipV="1">
                <a:off x="2514" y="7611"/>
                <a:ext cx="1406" cy="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sm" len="sm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3920" y="7609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 flipV="1">
                <a:off x="3920" y="8457"/>
                <a:ext cx="3181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 flipH="1" flipV="1">
                <a:off x="3393" y="7387"/>
                <a:ext cx="4221" cy="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081" name="Group 9"/>
              <p:cNvGrpSpPr>
                <a:grpSpLocks/>
              </p:cNvGrpSpPr>
              <p:nvPr/>
            </p:nvGrpSpPr>
            <p:grpSpPr bwMode="auto">
              <a:xfrm>
                <a:off x="3962" y="8190"/>
                <a:ext cx="900" cy="426"/>
                <a:chOff x="4941" y="6174"/>
                <a:chExt cx="1640" cy="717"/>
              </a:xfrm>
            </p:grpSpPr>
            <p:sp>
              <p:nvSpPr>
                <p:cNvPr id="3082" name="Rectangle 10"/>
                <p:cNvSpPr>
                  <a:spLocks noChangeArrowheads="1"/>
                </p:cNvSpPr>
                <p:nvPr/>
              </p:nvSpPr>
              <p:spPr bwMode="auto">
                <a:xfrm>
                  <a:off x="4941" y="6351"/>
                  <a:ext cx="162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3083" name="Group 11"/>
                <p:cNvGrpSpPr>
                  <a:grpSpLocks/>
                </p:cNvGrpSpPr>
                <p:nvPr/>
              </p:nvGrpSpPr>
              <p:grpSpPr bwMode="auto">
                <a:xfrm>
                  <a:off x="4941" y="6174"/>
                  <a:ext cx="1640" cy="554"/>
                  <a:chOff x="6021" y="594"/>
                  <a:chExt cx="1640" cy="554"/>
                </a:xfrm>
              </p:grpSpPr>
              <p:grpSp>
                <p:nvGrpSpPr>
                  <p:cNvPr id="308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6561" y="594"/>
                    <a:ext cx="540" cy="554"/>
                    <a:chOff x="2241" y="580"/>
                    <a:chExt cx="540" cy="554"/>
                  </a:xfrm>
                </p:grpSpPr>
                <p:sp>
                  <p:nvSpPr>
                    <p:cNvPr id="3085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41" y="1134"/>
                      <a:ext cx="54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86" name="Line 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00" y="580"/>
                      <a:ext cx="0" cy="5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8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6021" y="954"/>
                    <a:ext cx="1640" cy="180"/>
                    <a:chOff x="1680" y="1494"/>
                    <a:chExt cx="1640" cy="180"/>
                  </a:xfrm>
                </p:grpSpPr>
                <p:sp>
                  <p:nvSpPr>
                    <p:cNvPr id="3088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1494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89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1" y="1494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90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60" y="159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91" name="Line 1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680" y="160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3092" name="Group 20"/>
              <p:cNvGrpSpPr>
                <a:grpSpLocks/>
              </p:cNvGrpSpPr>
              <p:nvPr/>
            </p:nvGrpSpPr>
            <p:grpSpPr bwMode="auto">
              <a:xfrm>
                <a:off x="4354" y="7106"/>
                <a:ext cx="786" cy="356"/>
                <a:chOff x="1520" y="11320"/>
                <a:chExt cx="1638" cy="540"/>
              </a:xfrm>
            </p:grpSpPr>
            <p:sp>
              <p:nvSpPr>
                <p:cNvPr id="3093" name="Rectangle 21"/>
                <p:cNvSpPr>
                  <a:spLocks noChangeArrowheads="1"/>
                </p:cNvSpPr>
                <p:nvPr/>
              </p:nvSpPr>
              <p:spPr bwMode="auto">
                <a:xfrm>
                  <a:off x="1520" y="11320"/>
                  <a:ext cx="1638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auto">
                <a:xfrm>
                  <a:off x="1521" y="1175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24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auto">
                <a:xfrm>
                  <a:off x="260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auto">
                <a:xfrm>
                  <a:off x="2601" y="11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auto">
                <a:xfrm>
                  <a:off x="2061" y="11574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3099" name="Group 27"/>
              <p:cNvGrpSpPr>
                <a:grpSpLocks/>
              </p:cNvGrpSpPr>
              <p:nvPr/>
            </p:nvGrpSpPr>
            <p:grpSpPr bwMode="auto">
              <a:xfrm>
                <a:off x="5355" y="7110"/>
                <a:ext cx="786" cy="356"/>
                <a:chOff x="1520" y="11320"/>
                <a:chExt cx="1638" cy="540"/>
              </a:xfrm>
            </p:grpSpPr>
            <p:sp>
              <p:nvSpPr>
                <p:cNvPr id="3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1520" y="11320"/>
                  <a:ext cx="1638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auto">
                <a:xfrm>
                  <a:off x="1521" y="1175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24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auto">
                <a:xfrm>
                  <a:off x="260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auto">
                <a:xfrm>
                  <a:off x="2601" y="11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auto">
                <a:xfrm>
                  <a:off x="2061" y="11574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106" name="Text Box 34"/>
              <p:cNvSpPr txBox="1">
                <a:spLocks noChangeArrowheads="1"/>
              </p:cNvSpPr>
              <p:nvPr/>
            </p:nvSpPr>
            <p:spPr bwMode="auto">
              <a:xfrm>
                <a:off x="4581" y="6714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Рт 1             Рт2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07" name="Group 35"/>
              <p:cNvGrpSpPr>
                <a:grpSpLocks/>
              </p:cNvGrpSpPr>
              <p:nvPr/>
            </p:nvGrpSpPr>
            <p:grpSpPr bwMode="auto">
              <a:xfrm>
                <a:off x="4803" y="8250"/>
                <a:ext cx="942" cy="920"/>
                <a:chOff x="4803" y="8250"/>
                <a:chExt cx="942" cy="920"/>
              </a:xfrm>
            </p:grpSpPr>
            <p:grpSp>
              <p:nvGrpSpPr>
                <p:cNvPr id="3108" name="Group 36"/>
                <p:cNvGrpSpPr>
                  <a:grpSpLocks/>
                </p:cNvGrpSpPr>
                <p:nvPr/>
              </p:nvGrpSpPr>
              <p:grpSpPr bwMode="auto">
                <a:xfrm>
                  <a:off x="4890" y="8250"/>
                  <a:ext cx="691" cy="320"/>
                  <a:chOff x="5661" y="5634"/>
                  <a:chExt cx="1260" cy="540"/>
                </a:xfrm>
              </p:grpSpPr>
              <p:sp>
                <p:nvSpPr>
                  <p:cNvPr id="3109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5661" y="5634"/>
                    <a:ext cx="1260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3110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5661" y="5814"/>
                    <a:ext cx="1260" cy="180"/>
                    <a:chOff x="4581" y="2574"/>
                    <a:chExt cx="1260" cy="180"/>
                  </a:xfrm>
                </p:grpSpPr>
                <p:sp>
                  <p:nvSpPr>
                    <p:cNvPr id="3111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81" y="2754"/>
                      <a:ext cx="5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12" name="Line 4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121" y="2574"/>
                      <a:ext cx="360" cy="18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13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81" y="2754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auto">
                <a:xfrm>
                  <a:off x="5730" y="8457"/>
                  <a:ext cx="0" cy="42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oval" w="sm" len="sm"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3115" name="Group 43"/>
                <p:cNvGrpSpPr>
                  <a:grpSpLocks/>
                </p:cNvGrpSpPr>
                <p:nvPr/>
              </p:nvGrpSpPr>
              <p:grpSpPr bwMode="auto">
                <a:xfrm>
                  <a:off x="4803" y="8682"/>
                  <a:ext cx="942" cy="488"/>
                  <a:chOff x="5610" y="11910"/>
                  <a:chExt cx="1854" cy="960"/>
                </a:xfrm>
              </p:grpSpPr>
              <p:grpSp>
                <p:nvGrpSpPr>
                  <p:cNvPr id="3116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5610" y="12195"/>
                    <a:ext cx="1788" cy="203"/>
                    <a:chOff x="5673" y="12261"/>
                    <a:chExt cx="1788" cy="203"/>
                  </a:xfrm>
                </p:grpSpPr>
                <p:sp>
                  <p:nvSpPr>
                    <p:cNvPr id="3117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80" y="12261"/>
                      <a:ext cx="197" cy="19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18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4" y="12267"/>
                      <a:ext cx="197" cy="19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19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673" y="12366"/>
                      <a:ext cx="39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0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66" y="12377"/>
                      <a:ext cx="39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21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5661" y="12673"/>
                    <a:ext cx="1799" cy="197"/>
                    <a:chOff x="1680" y="1494"/>
                    <a:chExt cx="1640" cy="180"/>
                  </a:xfrm>
                </p:grpSpPr>
                <p:sp>
                  <p:nvSpPr>
                    <p:cNvPr id="3122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1494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3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1" y="1494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4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60" y="159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5" name="Line 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680" y="160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2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240" y="11910"/>
                    <a:ext cx="593" cy="607"/>
                    <a:chOff x="2241" y="580"/>
                    <a:chExt cx="540" cy="554"/>
                  </a:xfrm>
                </p:grpSpPr>
                <p:sp>
                  <p:nvSpPr>
                    <p:cNvPr id="3127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41" y="1134"/>
                      <a:ext cx="54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8" name="Line 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00" y="580"/>
                      <a:ext cx="0" cy="5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129" name="Line 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61" y="12294"/>
                    <a:ext cx="3" cy="4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oval" w="sm" len="sm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30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61" y="12294"/>
                    <a:ext cx="3" cy="4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oval" w="sm" len="sm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3131" name="Line 59"/>
                <p:cNvSpPr>
                  <a:spLocks noChangeShapeType="1"/>
                </p:cNvSpPr>
                <p:nvPr/>
              </p:nvSpPr>
              <p:spPr bwMode="auto">
                <a:xfrm>
                  <a:off x="4830" y="8490"/>
                  <a:ext cx="0" cy="42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oval" w="sm" len="sm"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3132" name="Group 60"/>
              <p:cNvGrpSpPr>
                <a:grpSpLocks/>
              </p:cNvGrpSpPr>
              <p:nvPr/>
            </p:nvGrpSpPr>
            <p:grpSpPr bwMode="auto">
              <a:xfrm>
                <a:off x="5955" y="8265"/>
                <a:ext cx="1080" cy="540"/>
                <a:chOff x="7821" y="9594"/>
                <a:chExt cx="1080" cy="540"/>
              </a:xfrm>
            </p:grpSpPr>
            <p:sp>
              <p:nvSpPr>
                <p:cNvPr id="3133" name="Rectangle 61"/>
                <p:cNvSpPr>
                  <a:spLocks noChangeArrowheads="1"/>
                </p:cNvSpPr>
                <p:nvPr/>
              </p:nvSpPr>
              <p:spPr bwMode="auto">
                <a:xfrm>
                  <a:off x="7821" y="9594"/>
                  <a:ext cx="108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3134" name="Group 62"/>
                <p:cNvGrpSpPr>
                  <a:grpSpLocks/>
                </p:cNvGrpSpPr>
                <p:nvPr/>
              </p:nvGrpSpPr>
              <p:grpSpPr bwMode="auto">
                <a:xfrm>
                  <a:off x="7821" y="9594"/>
                  <a:ext cx="942" cy="488"/>
                  <a:chOff x="5610" y="11910"/>
                  <a:chExt cx="1854" cy="960"/>
                </a:xfrm>
              </p:grpSpPr>
              <p:grpSp>
                <p:nvGrpSpPr>
                  <p:cNvPr id="313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5610" y="12195"/>
                    <a:ext cx="1788" cy="203"/>
                    <a:chOff x="5673" y="12261"/>
                    <a:chExt cx="1788" cy="203"/>
                  </a:xfrm>
                </p:grpSpPr>
                <p:sp>
                  <p:nvSpPr>
                    <p:cNvPr id="3136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80" y="12261"/>
                      <a:ext cx="197" cy="19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37" name="Oval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4" y="12267"/>
                      <a:ext cx="197" cy="19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38" name="Line 6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673" y="12366"/>
                      <a:ext cx="39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39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66" y="12377"/>
                      <a:ext cx="39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4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5661" y="12673"/>
                    <a:ext cx="1799" cy="197"/>
                    <a:chOff x="1680" y="1494"/>
                    <a:chExt cx="1640" cy="180"/>
                  </a:xfrm>
                </p:grpSpPr>
                <p:sp>
                  <p:nvSpPr>
                    <p:cNvPr id="3141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1494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42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1" y="1494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43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60" y="159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44" name="Line 7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680" y="160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45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6240" y="11910"/>
                    <a:ext cx="593" cy="607"/>
                    <a:chOff x="2241" y="580"/>
                    <a:chExt cx="540" cy="554"/>
                  </a:xfrm>
                </p:grpSpPr>
                <p:sp>
                  <p:nvSpPr>
                    <p:cNvPr id="3146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41" y="1134"/>
                      <a:ext cx="54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47" name="Line 7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00" y="580"/>
                      <a:ext cx="0" cy="5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148" name="Line 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61" y="12294"/>
                    <a:ext cx="3" cy="4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oval" w="sm" len="sm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49" name="Line 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61" y="12294"/>
                    <a:ext cx="3" cy="4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oval" w="sm" len="sm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150" name="Line 78"/>
              <p:cNvSpPr>
                <a:spLocks noChangeShapeType="1"/>
              </p:cNvSpPr>
              <p:nvPr/>
            </p:nvSpPr>
            <p:spPr bwMode="auto">
              <a:xfrm>
                <a:off x="5979" y="8736"/>
                <a:ext cx="0" cy="4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sm" len="sm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1" name="Line 79"/>
              <p:cNvSpPr>
                <a:spLocks noChangeShapeType="1"/>
              </p:cNvSpPr>
              <p:nvPr/>
            </p:nvSpPr>
            <p:spPr bwMode="auto">
              <a:xfrm>
                <a:off x="6885" y="8715"/>
                <a:ext cx="0" cy="4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sm" len="sm"/>
                <a:tailEnd type="oval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152" name="Group 80"/>
              <p:cNvGrpSpPr>
                <a:grpSpLocks/>
              </p:cNvGrpSpPr>
              <p:nvPr/>
            </p:nvGrpSpPr>
            <p:grpSpPr bwMode="auto">
              <a:xfrm>
                <a:off x="6069" y="8961"/>
                <a:ext cx="691" cy="320"/>
                <a:chOff x="5661" y="5634"/>
                <a:chExt cx="1260" cy="540"/>
              </a:xfrm>
            </p:grpSpPr>
            <p:sp>
              <p:nvSpPr>
                <p:cNvPr id="3153" name="Rectangle 81"/>
                <p:cNvSpPr>
                  <a:spLocks noChangeArrowheads="1"/>
                </p:cNvSpPr>
                <p:nvPr/>
              </p:nvSpPr>
              <p:spPr bwMode="auto">
                <a:xfrm>
                  <a:off x="5661" y="5634"/>
                  <a:ext cx="12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3154" name="Group 82"/>
                <p:cNvGrpSpPr>
                  <a:grpSpLocks/>
                </p:cNvGrpSpPr>
                <p:nvPr/>
              </p:nvGrpSpPr>
              <p:grpSpPr bwMode="auto">
                <a:xfrm>
                  <a:off x="5661" y="5814"/>
                  <a:ext cx="1260" cy="180"/>
                  <a:chOff x="4581" y="2574"/>
                  <a:chExt cx="1260" cy="180"/>
                </a:xfrm>
              </p:grpSpPr>
              <p:sp>
                <p:nvSpPr>
                  <p:cNvPr id="315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581" y="2754"/>
                    <a:ext cx="5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56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21" y="2574"/>
                    <a:ext cx="360" cy="18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57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5481" y="2754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158" name="Line 86"/>
              <p:cNvSpPr>
                <a:spLocks noChangeShapeType="1"/>
              </p:cNvSpPr>
              <p:nvPr/>
            </p:nvSpPr>
            <p:spPr bwMode="auto">
              <a:xfrm>
                <a:off x="6921" y="8514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9" name="Line 87"/>
              <p:cNvSpPr>
                <a:spLocks noChangeShapeType="1"/>
              </p:cNvSpPr>
              <p:nvPr/>
            </p:nvSpPr>
            <p:spPr bwMode="auto">
              <a:xfrm flipH="1" flipV="1">
                <a:off x="7608" y="7407"/>
                <a:ext cx="21" cy="17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0" name="Line 88"/>
              <p:cNvSpPr>
                <a:spLocks noChangeShapeType="1"/>
              </p:cNvSpPr>
              <p:nvPr/>
            </p:nvSpPr>
            <p:spPr bwMode="auto">
              <a:xfrm>
                <a:off x="7641" y="7434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1" name="Rectangle 89"/>
              <p:cNvSpPr>
                <a:spLocks noChangeArrowheads="1"/>
              </p:cNvSpPr>
              <p:nvPr/>
            </p:nvSpPr>
            <p:spPr bwMode="auto">
              <a:xfrm>
                <a:off x="7104" y="8160"/>
                <a:ext cx="357" cy="64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2" name="Rectangle 90"/>
              <p:cNvSpPr>
                <a:spLocks noChangeArrowheads="1"/>
              </p:cNvSpPr>
              <p:nvPr/>
            </p:nvSpPr>
            <p:spPr bwMode="auto">
              <a:xfrm>
                <a:off x="7101" y="8874"/>
                <a:ext cx="357" cy="64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3" name="Text Box 91"/>
              <p:cNvSpPr txBox="1">
                <a:spLocks noChangeArrowheads="1"/>
              </p:cNvSpPr>
              <p:nvPr/>
            </p:nvSpPr>
            <p:spPr bwMode="auto">
              <a:xfrm>
                <a:off x="7005" y="8310"/>
                <a:ext cx="712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КН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4" name="Text Box 92"/>
              <p:cNvSpPr txBox="1">
                <a:spLocks noChangeArrowheads="1"/>
              </p:cNvSpPr>
              <p:nvPr/>
            </p:nvSpPr>
            <p:spPr bwMode="auto">
              <a:xfrm>
                <a:off x="6990" y="9045"/>
                <a:ext cx="651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КВ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5" name="Text Box 93"/>
              <p:cNvSpPr txBox="1">
                <a:spLocks noChangeArrowheads="1"/>
              </p:cNvSpPr>
              <p:nvPr/>
            </p:nvSpPr>
            <p:spPr bwMode="auto">
              <a:xfrm>
                <a:off x="5121" y="9234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Н 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6" name="Text Box 94"/>
              <p:cNvSpPr txBox="1">
                <a:spLocks noChangeArrowheads="1"/>
              </p:cNvSpPr>
              <p:nvPr/>
            </p:nvSpPr>
            <p:spPr bwMode="auto">
              <a:xfrm>
                <a:off x="6255" y="7860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7" name="Text Box 95"/>
              <p:cNvSpPr txBox="1">
                <a:spLocks noChangeArrowheads="1"/>
              </p:cNvSpPr>
              <p:nvPr/>
            </p:nvSpPr>
            <p:spPr bwMode="auto">
              <a:xfrm>
                <a:off x="6240" y="9165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КВ 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8" name="Text Box 96"/>
              <p:cNvSpPr txBox="1">
                <a:spLocks noChangeArrowheads="1"/>
              </p:cNvSpPr>
              <p:nvPr/>
            </p:nvSpPr>
            <p:spPr bwMode="auto">
              <a:xfrm>
                <a:off x="5121" y="7974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КН 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9" name="Text Box 97"/>
              <p:cNvSpPr txBox="1">
                <a:spLocks noChangeArrowheads="1"/>
              </p:cNvSpPr>
              <p:nvPr/>
            </p:nvSpPr>
            <p:spPr bwMode="auto">
              <a:xfrm>
                <a:off x="4221" y="7794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Ст   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   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70" name="Group 98"/>
            <p:cNvGrpSpPr>
              <a:grpSpLocks/>
            </p:cNvGrpSpPr>
            <p:nvPr/>
          </p:nvGrpSpPr>
          <p:grpSpPr bwMode="auto">
            <a:xfrm>
              <a:off x="928662" y="1500174"/>
              <a:ext cx="3503609" cy="4714908"/>
              <a:chOff x="490" y="6675"/>
              <a:chExt cx="3731" cy="4680"/>
            </a:xfrm>
          </p:grpSpPr>
          <p:sp>
            <p:nvSpPr>
              <p:cNvPr id="3171" name="Text Box 99"/>
              <p:cNvSpPr txBox="1">
                <a:spLocks noChangeArrowheads="1"/>
              </p:cNvSpPr>
              <p:nvPr/>
            </p:nvSpPr>
            <p:spPr bwMode="auto">
              <a:xfrm>
                <a:off x="2050" y="7840"/>
                <a:ext cx="540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КВ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2" name="Text Box 100"/>
              <p:cNvSpPr txBox="1">
                <a:spLocks noChangeArrowheads="1"/>
              </p:cNvSpPr>
              <p:nvPr/>
            </p:nvSpPr>
            <p:spPr bwMode="auto">
              <a:xfrm>
                <a:off x="1701" y="9234"/>
                <a:ext cx="25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Рт1                                         Рт2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3" name="Text Box 101"/>
              <p:cNvSpPr txBox="1">
                <a:spLocks noChangeArrowheads="1"/>
              </p:cNvSpPr>
              <p:nvPr/>
            </p:nvSpPr>
            <p:spPr bwMode="auto">
              <a:xfrm>
                <a:off x="2620" y="10444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Ад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74" name="Group 102"/>
              <p:cNvGrpSpPr>
                <a:grpSpLocks/>
              </p:cNvGrpSpPr>
              <p:nvPr/>
            </p:nvGrpSpPr>
            <p:grpSpPr bwMode="auto">
              <a:xfrm>
                <a:off x="2220" y="6675"/>
                <a:ext cx="1453" cy="4680"/>
                <a:chOff x="621" y="11754"/>
                <a:chExt cx="1453" cy="4680"/>
              </a:xfrm>
            </p:grpSpPr>
            <p:sp>
              <p:nvSpPr>
                <p:cNvPr id="3175" name="Oval 103"/>
                <p:cNvSpPr>
                  <a:spLocks noChangeArrowheads="1"/>
                </p:cNvSpPr>
                <p:nvPr/>
              </p:nvSpPr>
              <p:spPr bwMode="auto">
                <a:xfrm>
                  <a:off x="862" y="15471"/>
                  <a:ext cx="889" cy="963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3176" name="Group 104"/>
                <p:cNvGrpSpPr>
                  <a:grpSpLocks/>
                </p:cNvGrpSpPr>
                <p:nvPr/>
              </p:nvGrpSpPr>
              <p:grpSpPr bwMode="auto">
                <a:xfrm>
                  <a:off x="621" y="11754"/>
                  <a:ext cx="1453" cy="3830"/>
                  <a:chOff x="621" y="11754"/>
                  <a:chExt cx="1453" cy="3830"/>
                </a:xfrm>
              </p:grpSpPr>
              <p:sp>
                <p:nvSpPr>
                  <p:cNvPr id="3177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1" y="11754"/>
                    <a:ext cx="1440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Л1      Л2     Л3  </a:t>
                    </a:r>
                    <a:endPara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3178" name="Group 106"/>
                  <p:cNvGrpSpPr>
                    <a:grpSpLocks/>
                  </p:cNvGrpSpPr>
                  <p:nvPr/>
                </p:nvGrpSpPr>
                <p:grpSpPr bwMode="auto">
                  <a:xfrm rot="5400000" flipH="1">
                    <a:off x="1351" y="12993"/>
                    <a:ext cx="1121" cy="272"/>
                    <a:chOff x="4581" y="2574"/>
                    <a:chExt cx="1260" cy="180"/>
                  </a:xfrm>
                </p:grpSpPr>
                <p:sp>
                  <p:nvSpPr>
                    <p:cNvPr id="3179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81" y="2754"/>
                      <a:ext cx="54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80" name="Line 10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121" y="2574"/>
                      <a:ext cx="360" cy="18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81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81" y="2754"/>
                      <a:ext cx="3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82" name="Group 110"/>
                  <p:cNvGrpSpPr>
                    <a:grpSpLocks/>
                  </p:cNvGrpSpPr>
                  <p:nvPr/>
                </p:nvGrpSpPr>
                <p:grpSpPr bwMode="auto">
                  <a:xfrm rot="5400000" flipH="1">
                    <a:off x="883" y="12965"/>
                    <a:ext cx="1120" cy="273"/>
                    <a:chOff x="4581" y="2574"/>
                    <a:chExt cx="1260" cy="180"/>
                  </a:xfrm>
                </p:grpSpPr>
                <p:sp>
                  <p:nvSpPr>
                    <p:cNvPr id="3183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81" y="2754"/>
                      <a:ext cx="54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84" name="Line 1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121" y="2574"/>
                      <a:ext cx="360" cy="18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85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81" y="2754"/>
                      <a:ext cx="3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186" name="Line 114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638" y="13468"/>
                    <a:ext cx="469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87" name="Line 115"/>
                  <p:cNvSpPr>
                    <a:spLocks noChangeShapeType="1"/>
                  </p:cNvSpPr>
                  <p:nvPr/>
                </p:nvSpPr>
                <p:spPr bwMode="auto">
                  <a:xfrm rot="5400000" flipH="1" flipV="1">
                    <a:off x="850" y="12943"/>
                    <a:ext cx="312" cy="26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88" name="Line 116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485" y="12534"/>
                    <a:ext cx="769" cy="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89" name="Line 117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1442" y="12684"/>
                    <a:ext cx="0" cy="8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90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14344"/>
                    <a:ext cx="544" cy="321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91" name="Line 1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9" y="13705"/>
                    <a:ext cx="5" cy="69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92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869" y="14396"/>
                    <a:ext cx="19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93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1067" y="14396"/>
                    <a:ext cx="0" cy="214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94" name="Line 1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9" y="14610"/>
                    <a:ext cx="19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95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869" y="14610"/>
                    <a:ext cx="0" cy="749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96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872" y="15344"/>
                    <a:ext cx="187" cy="234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97" name="Line 1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97" y="15350"/>
                    <a:ext cx="187" cy="234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98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1530" y="14338"/>
                    <a:ext cx="544" cy="321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9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1772" y="13663"/>
                    <a:ext cx="6" cy="72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20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1778" y="14390"/>
                    <a:ext cx="19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20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1976" y="14390"/>
                    <a:ext cx="0" cy="214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202" name="Line 1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78" y="14604"/>
                    <a:ext cx="19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203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1778" y="14604"/>
                    <a:ext cx="0" cy="749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204" name="Line 1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10" y="13651"/>
                    <a:ext cx="0" cy="1819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205" name="Line 133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918" y="12496"/>
                    <a:ext cx="769" cy="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206" name="Line 134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1390" y="12505"/>
                    <a:ext cx="768" cy="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3207" name="Group 135"/>
                  <p:cNvGrpSpPr>
                    <a:grpSpLocks/>
                  </p:cNvGrpSpPr>
                  <p:nvPr/>
                </p:nvGrpSpPr>
                <p:grpSpPr bwMode="auto">
                  <a:xfrm>
                    <a:off x="1677" y="12013"/>
                    <a:ext cx="166" cy="119"/>
                    <a:chOff x="2421" y="3114"/>
                    <a:chExt cx="1260" cy="900"/>
                  </a:xfrm>
                </p:grpSpPr>
                <p:sp>
                  <p:nvSpPr>
                    <p:cNvPr id="3208" name="Oval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1" y="3114"/>
                      <a:ext cx="900" cy="9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09" name="Line 1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21" y="3114"/>
                      <a:ext cx="1260" cy="90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210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1211" y="12009"/>
                    <a:ext cx="166" cy="119"/>
                    <a:chOff x="2421" y="3114"/>
                    <a:chExt cx="1260" cy="900"/>
                  </a:xfrm>
                </p:grpSpPr>
                <p:sp>
                  <p:nvSpPr>
                    <p:cNvPr id="3211" name="Oval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1" y="3114"/>
                      <a:ext cx="900" cy="9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12" name="Line 14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21" y="3114"/>
                      <a:ext cx="1260" cy="90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213" name="Group 141"/>
                  <p:cNvGrpSpPr>
                    <a:grpSpLocks/>
                  </p:cNvGrpSpPr>
                  <p:nvPr/>
                </p:nvGrpSpPr>
                <p:grpSpPr bwMode="auto">
                  <a:xfrm>
                    <a:off x="783" y="12042"/>
                    <a:ext cx="166" cy="119"/>
                    <a:chOff x="2421" y="3114"/>
                    <a:chExt cx="1260" cy="900"/>
                  </a:xfrm>
                </p:grpSpPr>
                <p:sp>
                  <p:nvSpPr>
                    <p:cNvPr id="3214" name="Oval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1" y="3114"/>
                      <a:ext cx="900" cy="9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15" name="Line 14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21" y="3114"/>
                      <a:ext cx="1260" cy="90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3216" name="Line 144"/>
              <p:cNvSpPr>
                <a:spLocks noChangeShapeType="1"/>
              </p:cNvSpPr>
              <p:nvPr/>
            </p:nvSpPr>
            <p:spPr bwMode="auto">
              <a:xfrm rot="5400000" flipH="1">
                <a:off x="1704" y="8347"/>
                <a:ext cx="4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7" name="Line 145"/>
              <p:cNvSpPr>
                <a:spLocks noChangeShapeType="1"/>
              </p:cNvSpPr>
              <p:nvPr/>
            </p:nvSpPr>
            <p:spPr bwMode="auto">
              <a:xfrm rot="5400000" flipH="1" flipV="1">
                <a:off x="1919" y="7811"/>
                <a:ext cx="321" cy="2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8" name="Line 146"/>
              <p:cNvSpPr>
                <a:spLocks noChangeShapeType="1"/>
              </p:cNvSpPr>
              <p:nvPr/>
            </p:nvSpPr>
            <p:spPr bwMode="auto">
              <a:xfrm rot="5400000" flipH="1">
                <a:off x="1235" y="8320"/>
                <a:ext cx="4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9" name="Line 147"/>
              <p:cNvSpPr>
                <a:spLocks noChangeShapeType="1"/>
              </p:cNvSpPr>
              <p:nvPr/>
            </p:nvSpPr>
            <p:spPr bwMode="auto">
              <a:xfrm rot="5400000" flipH="1" flipV="1">
                <a:off x="1451" y="7783"/>
                <a:ext cx="320" cy="27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0" name="Line 148"/>
              <p:cNvSpPr>
                <a:spLocks noChangeShapeType="1"/>
              </p:cNvSpPr>
              <p:nvPr/>
            </p:nvSpPr>
            <p:spPr bwMode="auto">
              <a:xfrm rot="5400000" flipH="1">
                <a:off x="1248" y="7532"/>
                <a:ext cx="454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221" name="Group 149"/>
              <p:cNvGrpSpPr>
                <a:grpSpLocks/>
              </p:cNvGrpSpPr>
              <p:nvPr/>
            </p:nvGrpSpPr>
            <p:grpSpPr bwMode="auto">
              <a:xfrm>
                <a:off x="1040" y="7819"/>
                <a:ext cx="978" cy="781"/>
                <a:chOff x="1412" y="1761"/>
                <a:chExt cx="978" cy="781"/>
              </a:xfrm>
            </p:grpSpPr>
            <p:sp>
              <p:nvSpPr>
                <p:cNvPr id="3222" name="Line 150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178" y="2308"/>
                  <a:ext cx="469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23" name="Line 151"/>
                <p:cNvSpPr>
                  <a:spLocks noChangeShapeType="1"/>
                </p:cNvSpPr>
                <p:nvPr/>
              </p:nvSpPr>
              <p:spPr bwMode="auto">
                <a:xfrm rot="5400000" flipH="1" flipV="1">
                  <a:off x="1390" y="1783"/>
                  <a:ext cx="312" cy="26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24" name="Line 152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982" y="1524"/>
                  <a:ext cx="0" cy="8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225" name="Line 153"/>
              <p:cNvSpPr>
                <a:spLocks noChangeShapeType="1"/>
              </p:cNvSpPr>
              <p:nvPr/>
            </p:nvSpPr>
            <p:spPr bwMode="auto">
              <a:xfrm>
                <a:off x="1949" y="8576"/>
                <a:ext cx="529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oval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6" name="Line 154"/>
              <p:cNvSpPr>
                <a:spLocks noChangeShapeType="1"/>
              </p:cNvSpPr>
              <p:nvPr/>
            </p:nvSpPr>
            <p:spPr bwMode="auto">
              <a:xfrm flipH="1">
                <a:off x="1458" y="7295"/>
                <a:ext cx="14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oval" w="sm" len="sm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7" name="Line 155"/>
              <p:cNvSpPr>
                <a:spLocks noChangeShapeType="1"/>
              </p:cNvSpPr>
              <p:nvPr/>
            </p:nvSpPr>
            <p:spPr bwMode="auto">
              <a:xfrm flipV="1">
                <a:off x="1491" y="8880"/>
                <a:ext cx="1881" cy="2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oval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8" name="Line 156"/>
              <p:cNvSpPr>
                <a:spLocks noChangeShapeType="1"/>
              </p:cNvSpPr>
              <p:nvPr/>
            </p:nvSpPr>
            <p:spPr bwMode="auto">
              <a:xfrm flipH="1">
                <a:off x="1059" y="7150"/>
                <a:ext cx="2311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oval" w="sm" len="sm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9" name="Line 157"/>
              <p:cNvSpPr>
                <a:spLocks noChangeShapeType="1"/>
              </p:cNvSpPr>
              <p:nvPr/>
            </p:nvSpPr>
            <p:spPr bwMode="auto">
              <a:xfrm>
                <a:off x="1043" y="8292"/>
                <a:ext cx="1" cy="8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0" name="Line 158"/>
              <p:cNvSpPr>
                <a:spLocks noChangeShapeType="1"/>
              </p:cNvSpPr>
              <p:nvPr/>
            </p:nvSpPr>
            <p:spPr bwMode="auto">
              <a:xfrm>
                <a:off x="1025" y="9140"/>
                <a:ext cx="1853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oval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1" name="Line 159"/>
              <p:cNvSpPr>
                <a:spLocks noChangeShapeType="1"/>
              </p:cNvSpPr>
              <p:nvPr/>
            </p:nvSpPr>
            <p:spPr bwMode="auto">
              <a:xfrm>
                <a:off x="1960" y="7600"/>
                <a:ext cx="529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2" name="Line 160"/>
              <p:cNvSpPr>
                <a:spLocks noChangeShapeType="1"/>
              </p:cNvSpPr>
              <p:nvPr/>
            </p:nvSpPr>
            <p:spPr bwMode="auto">
              <a:xfrm>
                <a:off x="1475" y="8550"/>
                <a:ext cx="0" cy="3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3" name="Line 161"/>
              <p:cNvSpPr>
                <a:spLocks noChangeShapeType="1"/>
              </p:cNvSpPr>
              <p:nvPr/>
            </p:nvSpPr>
            <p:spPr bwMode="auto">
              <a:xfrm>
                <a:off x="1979" y="7616"/>
                <a:ext cx="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4" name="Line 162"/>
              <p:cNvSpPr>
                <a:spLocks noChangeShapeType="1"/>
              </p:cNvSpPr>
              <p:nvPr/>
            </p:nvSpPr>
            <p:spPr bwMode="auto">
              <a:xfrm flipH="1" flipV="1">
                <a:off x="1059" y="7136"/>
                <a:ext cx="11" cy="6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5" name="Text Box 163"/>
              <p:cNvSpPr txBox="1">
                <a:spLocks noChangeArrowheads="1"/>
              </p:cNvSpPr>
              <p:nvPr/>
            </p:nvSpPr>
            <p:spPr bwMode="auto">
              <a:xfrm>
                <a:off x="490" y="7770"/>
                <a:ext cx="540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КН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6" name="Text Box 164"/>
              <p:cNvSpPr txBox="1">
                <a:spLocks noChangeArrowheads="1"/>
              </p:cNvSpPr>
              <p:nvPr/>
            </p:nvSpPr>
            <p:spPr bwMode="auto">
              <a:xfrm>
                <a:off x="2601" y="10674"/>
                <a:ext cx="72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 Д             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41" name="Группа 140"/>
          <p:cNvGrpSpPr/>
          <p:nvPr/>
        </p:nvGrpSpPr>
        <p:grpSpPr>
          <a:xfrm>
            <a:off x="1498594" y="1571612"/>
            <a:ext cx="6359554" cy="4500594"/>
            <a:chOff x="1498594" y="1571612"/>
            <a:chExt cx="6359554" cy="4500594"/>
          </a:xfrm>
        </p:grpSpPr>
        <p:sp>
          <p:nvSpPr>
            <p:cNvPr id="140" name="Прямоугольник 139"/>
            <p:cNvSpPr/>
            <p:nvPr/>
          </p:nvSpPr>
          <p:spPr>
            <a:xfrm>
              <a:off x="1500166" y="1571612"/>
              <a:ext cx="6357982" cy="45005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98" name="Group 2"/>
            <p:cNvGrpSpPr>
              <a:grpSpLocks/>
            </p:cNvGrpSpPr>
            <p:nvPr/>
          </p:nvGrpSpPr>
          <p:grpSpPr bwMode="auto">
            <a:xfrm>
              <a:off x="1498594" y="1643050"/>
              <a:ext cx="6196314" cy="4219575"/>
              <a:chOff x="569" y="1699"/>
              <a:chExt cx="9760" cy="6645"/>
            </a:xfrm>
          </p:grpSpPr>
          <p:pic>
            <p:nvPicPr>
              <p:cNvPr id="4099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34" y="1699"/>
                <a:ext cx="9195" cy="6645"/>
              </a:xfrm>
              <a:prstGeom prst="rect">
                <a:avLst/>
              </a:prstGeom>
              <a:noFill/>
            </p:spPr>
          </p:pic>
          <p:sp>
            <p:nvSpPr>
              <p:cNvPr id="4100" name="Oval 4"/>
              <p:cNvSpPr>
                <a:spLocks noChangeArrowheads="1"/>
              </p:cNvSpPr>
              <p:nvPr/>
            </p:nvSpPr>
            <p:spPr bwMode="auto">
              <a:xfrm>
                <a:off x="1411" y="3526"/>
                <a:ext cx="1252" cy="13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1" name="Oval 5"/>
              <p:cNvSpPr>
                <a:spLocks noChangeArrowheads="1"/>
              </p:cNvSpPr>
              <p:nvPr/>
            </p:nvSpPr>
            <p:spPr bwMode="auto">
              <a:xfrm>
                <a:off x="1730" y="3845"/>
                <a:ext cx="626" cy="67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6389" y="2346"/>
                <a:ext cx="357" cy="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4103" name="Group 7"/>
              <p:cNvGrpSpPr>
                <a:grpSpLocks/>
              </p:cNvGrpSpPr>
              <p:nvPr/>
            </p:nvGrpSpPr>
            <p:grpSpPr bwMode="auto">
              <a:xfrm rot="-5400000">
                <a:off x="5669" y="3571"/>
                <a:ext cx="565" cy="256"/>
                <a:chOff x="4300" y="14581"/>
                <a:chExt cx="565" cy="256"/>
              </a:xfrm>
            </p:grpSpPr>
            <p:sp>
              <p:nvSpPr>
                <p:cNvPr id="4104" name="Rectangle 8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109" name="Group 13"/>
              <p:cNvGrpSpPr>
                <a:grpSpLocks/>
              </p:cNvGrpSpPr>
              <p:nvPr/>
            </p:nvGrpSpPr>
            <p:grpSpPr bwMode="auto">
              <a:xfrm>
                <a:off x="6573" y="3919"/>
                <a:ext cx="565" cy="256"/>
                <a:chOff x="1520" y="11320"/>
                <a:chExt cx="1638" cy="540"/>
              </a:xfrm>
            </p:grpSpPr>
            <p:sp>
              <p:nvSpPr>
                <p:cNvPr id="4110" name="Rectangle 14"/>
                <p:cNvSpPr>
                  <a:spLocks noChangeArrowheads="1"/>
                </p:cNvSpPr>
                <p:nvPr/>
              </p:nvSpPr>
              <p:spPr bwMode="auto">
                <a:xfrm>
                  <a:off x="1520" y="11320"/>
                  <a:ext cx="1638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auto">
                <a:xfrm>
                  <a:off x="1521" y="1175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4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auto">
                <a:xfrm>
                  <a:off x="260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auto">
                <a:xfrm>
                  <a:off x="2601" y="11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auto">
                <a:xfrm>
                  <a:off x="2061" y="11574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116" name="Group 20"/>
              <p:cNvGrpSpPr>
                <a:grpSpLocks/>
              </p:cNvGrpSpPr>
              <p:nvPr/>
            </p:nvGrpSpPr>
            <p:grpSpPr bwMode="auto">
              <a:xfrm>
                <a:off x="3693" y="2449"/>
                <a:ext cx="791" cy="382"/>
                <a:chOff x="4941" y="6174"/>
                <a:chExt cx="1640" cy="717"/>
              </a:xfrm>
            </p:grpSpPr>
            <p:sp>
              <p:nvSpPr>
                <p:cNvPr id="4117" name="Rectangle 21"/>
                <p:cNvSpPr>
                  <a:spLocks noChangeArrowheads="1"/>
                </p:cNvSpPr>
                <p:nvPr/>
              </p:nvSpPr>
              <p:spPr bwMode="auto">
                <a:xfrm>
                  <a:off x="4941" y="6351"/>
                  <a:ext cx="162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4118" name="Group 22"/>
                <p:cNvGrpSpPr>
                  <a:grpSpLocks/>
                </p:cNvGrpSpPr>
                <p:nvPr/>
              </p:nvGrpSpPr>
              <p:grpSpPr bwMode="auto">
                <a:xfrm>
                  <a:off x="4941" y="6174"/>
                  <a:ext cx="1640" cy="554"/>
                  <a:chOff x="6021" y="594"/>
                  <a:chExt cx="1640" cy="554"/>
                </a:xfrm>
              </p:grpSpPr>
              <p:grpSp>
                <p:nvGrpSpPr>
                  <p:cNvPr id="411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6561" y="594"/>
                    <a:ext cx="540" cy="554"/>
                    <a:chOff x="2241" y="580"/>
                    <a:chExt cx="540" cy="554"/>
                  </a:xfrm>
                </p:grpSpPr>
                <p:sp>
                  <p:nvSpPr>
                    <p:cNvPr id="412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41" y="1134"/>
                      <a:ext cx="54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1" name="Line 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00" y="580"/>
                      <a:ext cx="0" cy="5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22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6021" y="954"/>
                    <a:ext cx="1640" cy="180"/>
                    <a:chOff x="1680" y="1494"/>
                    <a:chExt cx="1640" cy="180"/>
                  </a:xfrm>
                </p:grpSpPr>
                <p:sp>
                  <p:nvSpPr>
                    <p:cNvPr id="4123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1494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4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1" y="1494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60" y="159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6" name="Line 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680" y="160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127" name="Group 31"/>
              <p:cNvGrpSpPr>
                <a:grpSpLocks/>
              </p:cNvGrpSpPr>
              <p:nvPr/>
            </p:nvGrpSpPr>
            <p:grpSpPr bwMode="auto">
              <a:xfrm>
                <a:off x="5028" y="2298"/>
                <a:ext cx="791" cy="522"/>
                <a:chOff x="5760" y="2754"/>
                <a:chExt cx="1701" cy="1260"/>
              </a:xfrm>
            </p:grpSpPr>
            <p:sp>
              <p:nvSpPr>
                <p:cNvPr id="4128" name="Rectangle 32"/>
                <p:cNvSpPr>
                  <a:spLocks noChangeArrowheads="1"/>
                </p:cNvSpPr>
                <p:nvPr/>
              </p:nvSpPr>
              <p:spPr bwMode="auto">
                <a:xfrm>
                  <a:off x="5760" y="2754"/>
                  <a:ext cx="1701" cy="12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4129" name="Group 33"/>
                <p:cNvGrpSpPr>
                  <a:grpSpLocks/>
                </p:cNvGrpSpPr>
                <p:nvPr/>
              </p:nvGrpSpPr>
              <p:grpSpPr bwMode="auto">
                <a:xfrm>
                  <a:off x="5800" y="3640"/>
                  <a:ext cx="1640" cy="180"/>
                  <a:chOff x="1680" y="1494"/>
                  <a:chExt cx="1640" cy="180"/>
                </a:xfrm>
              </p:grpSpPr>
              <p:sp>
                <p:nvSpPr>
                  <p:cNvPr id="4130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2781" y="1494"/>
                    <a:ext cx="180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131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2061" y="1494"/>
                    <a:ext cx="180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132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960" y="1590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133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80" y="1600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34" name="Group 38"/>
                <p:cNvGrpSpPr>
                  <a:grpSpLocks/>
                </p:cNvGrpSpPr>
                <p:nvPr/>
              </p:nvGrpSpPr>
              <p:grpSpPr bwMode="auto">
                <a:xfrm>
                  <a:off x="6339" y="2926"/>
                  <a:ext cx="540" cy="554"/>
                  <a:chOff x="2241" y="580"/>
                  <a:chExt cx="540" cy="554"/>
                </a:xfrm>
              </p:grpSpPr>
              <p:sp>
                <p:nvSpPr>
                  <p:cNvPr id="413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241" y="1134"/>
                    <a:ext cx="5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136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00" y="580"/>
                    <a:ext cx="0" cy="54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137" name="Group 41"/>
              <p:cNvGrpSpPr>
                <a:grpSpLocks/>
              </p:cNvGrpSpPr>
              <p:nvPr/>
            </p:nvGrpSpPr>
            <p:grpSpPr bwMode="auto">
              <a:xfrm>
                <a:off x="7781" y="4654"/>
                <a:ext cx="565" cy="256"/>
                <a:chOff x="1520" y="11320"/>
                <a:chExt cx="1638" cy="540"/>
              </a:xfrm>
            </p:grpSpPr>
            <p:sp>
              <p:nvSpPr>
                <p:cNvPr id="4138" name="Rectangle 42"/>
                <p:cNvSpPr>
                  <a:spLocks noChangeArrowheads="1"/>
                </p:cNvSpPr>
                <p:nvPr/>
              </p:nvSpPr>
              <p:spPr bwMode="auto">
                <a:xfrm>
                  <a:off x="1520" y="11320"/>
                  <a:ext cx="1638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auto">
                <a:xfrm>
                  <a:off x="1521" y="1175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24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auto">
                <a:xfrm>
                  <a:off x="260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auto">
                <a:xfrm>
                  <a:off x="2601" y="11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auto">
                <a:xfrm>
                  <a:off x="2061" y="11574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144" name="Group 48"/>
              <p:cNvGrpSpPr>
                <a:grpSpLocks/>
              </p:cNvGrpSpPr>
              <p:nvPr/>
            </p:nvGrpSpPr>
            <p:grpSpPr bwMode="auto">
              <a:xfrm>
                <a:off x="5073" y="3094"/>
                <a:ext cx="565" cy="256"/>
                <a:chOff x="4300" y="14581"/>
                <a:chExt cx="565" cy="256"/>
              </a:xfrm>
            </p:grpSpPr>
            <p:sp>
              <p:nvSpPr>
                <p:cNvPr id="4145" name="Rectangle 49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150" name="Group 54"/>
              <p:cNvGrpSpPr>
                <a:grpSpLocks/>
              </p:cNvGrpSpPr>
              <p:nvPr/>
            </p:nvGrpSpPr>
            <p:grpSpPr bwMode="auto">
              <a:xfrm>
                <a:off x="6413" y="4653"/>
                <a:ext cx="565" cy="256"/>
                <a:chOff x="4300" y="14581"/>
                <a:chExt cx="565" cy="256"/>
              </a:xfrm>
            </p:grpSpPr>
            <p:sp>
              <p:nvSpPr>
                <p:cNvPr id="4151" name="Rectangle 55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5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54" name="Line 58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55" name="Line 59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156" name="Group 60"/>
              <p:cNvGrpSpPr>
                <a:grpSpLocks/>
              </p:cNvGrpSpPr>
              <p:nvPr/>
            </p:nvGrpSpPr>
            <p:grpSpPr bwMode="auto">
              <a:xfrm>
                <a:off x="7802" y="5380"/>
                <a:ext cx="565" cy="256"/>
                <a:chOff x="4300" y="14581"/>
                <a:chExt cx="565" cy="256"/>
              </a:xfrm>
            </p:grpSpPr>
            <p:sp>
              <p:nvSpPr>
                <p:cNvPr id="4157" name="Rectangle 61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58" name="Line 62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5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60" name="Line 64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61" name="Line 65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162" name="Group 66"/>
              <p:cNvGrpSpPr>
                <a:grpSpLocks/>
              </p:cNvGrpSpPr>
              <p:nvPr/>
            </p:nvGrpSpPr>
            <p:grpSpPr bwMode="auto">
              <a:xfrm rot="-5400000">
                <a:off x="929" y="3090"/>
                <a:ext cx="565" cy="256"/>
                <a:chOff x="4300" y="14581"/>
                <a:chExt cx="565" cy="256"/>
              </a:xfrm>
            </p:grpSpPr>
            <p:sp>
              <p:nvSpPr>
                <p:cNvPr id="4163" name="Rectangle 67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64" name="Line 68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6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66" name="Line 70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67" name="Line 71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168" name="Group 72"/>
              <p:cNvGrpSpPr>
                <a:grpSpLocks/>
              </p:cNvGrpSpPr>
              <p:nvPr/>
            </p:nvGrpSpPr>
            <p:grpSpPr bwMode="auto">
              <a:xfrm rot="-5400000">
                <a:off x="1649" y="3113"/>
                <a:ext cx="565" cy="256"/>
                <a:chOff x="4300" y="14581"/>
                <a:chExt cx="565" cy="256"/>
              </a:xfrm>
            </p:grpSpPr>
            <p:sp>
              <p:nvSpPr>
                <p:cNvPr id="4169" name="Rectangle 73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70" name="Line 74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71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72" name="Line 76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73" name="Line 77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174" name="Group 78"/>
              <p:cNvGrpSpPr>
                <a:grpSpLocks/>
              </p:cNvGrpSpPr>
              <p:nvPr/>
            </p:nvGrpSpPr>
            <p:grpSpPr bwMode="auto">
              <a:xfrm rot="-5400000">
                <a:off x="2363" y="3135"/>
                <a:ext cx="565" cy="256"/>
                <a:chOff x="4300" y="14581"/>
                <a:chExt cx="565" cy="256"/>
              </a:xfrm>
            </p:grpSpPr>
            <p:sp>
              <p:nvSpPr>
                <p:cNvPr id="4175" name="Rectangle 79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76" name="Line 80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77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78" name="Line 82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79" name="Line 83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4180" name="Rectangle 84"/>
              <p:cNvSpPr>
                <a:spLocks noChangeArrowheads="1"/>
              </p:cNvSpPr>
              <p:nvPr/>
            </p:nvSpPr>
            <p:spPr bwMode="auto">
              <a:xfrm>
                <a:off x="7814" y="2923"/>
                <a:ext cx="357" cy="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1" name="Rectangle 85"/>
              <p:cNvSpPr>
                <a:spLocks noChangeArrowheads="1"/>
              </p:cNvSpPr>
              <p:nvPr/>
            </p:nvSpPr>
            <p:spPr bwMode="auto">
              <a:xfrm>
                <a:off x="8855" y="3778"/>
                <a:ext cx="357" cy="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2" name="Rectangle 86"/>
              <p:cNvSpPr>
                <a:spLocks noChangeArrowheads="1"/>
              </p:cNvSpPr>
              <p:nvPr/>
            </p:nvSpPr>
            <p:spPr bwMode="auto">
              <a:xfrm>
                <a:off x="9546" y="4483"/>
                <a:ext cx="357" cy="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3" name="Rectangle 87"/>
              <p:cNvSpPr>
                <a:spLocks noChangeArrowheads="1"/>
              </p:cNvSpPr>
              <p:nvPr/>
            </p:nvSpPr>
            <p:spPr bwMode="auto">
              <a:xfrm rot="5400000">
                <a:off x="3233" y="2368"/>
                <a:ext cx="248" cy="64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4" name="Rectangle 88"/>
              <p:cNvSpPr>
                <a:spLocks noChangeArrowheads="1"/>
              </p:cNvSpPr>
              <p:nvPr/>
            </p:nvSpPr>
            <p:spPr bwMode="auto">
              <a:xfrm>
                <a:off x="1162" y="7041"/>
                <a:ext cx="226" cy="5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5" name="Rectangle 89"/>
              <p:cNvSpPr>
                <a:spLocks noChangeArrowheads="1"/>
              </p:cNvSpPr>
              <p:nvPr/>
            </p:nvSpPr>
            <p:spPr bwMode="auto">
              <a:xfrm rot="5400000">
                <a:off x="2547" y="6082"/>
                <a:ext cx="357" cy="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6" name="Rectangle 90"/>
              <p:cNvSpPr>
                <a:spLocks noChangeArrowheads="1"/>
              </p:cNvSpPr>
              <p:nvPr/>
            </p:nvSpPr>
            <p:spPr bwMode="auto">
              <a:xfrm rot="5400000">
                <a:off x="2541" y="7604"/>
                <a:ext cx="357" cy="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4187" name="Group 91"/>
              <p:cNvGrpSpPr>
                <a:grpSpLocks/>
              </p:cNvGrpSpPr>
              <p:nvPr/>
            </p:nvGrpSpPr>
            <p:grpSpPr bwMode="auto">
              <a:xfrm>
                <a:off x="2091" y="5242"/>
                <a:ext cx="565" cy="256"/>
                <a:chOff x="4300" y="14581"/>
                <a:chExt cx="565" cy="256"/>
              </a:xfrm>
            </p:grpSpPr>
            <p:sp>
              <p:nvSpPr>
                <p:cNvPr id="4188" name="Rectangle 92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89" name="Line 93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90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91" name="Line 95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92" name="Line 96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193" name="Group 97"/>
              <p:cNvGrpSpPr>
                <a:grpSpLocks/>
              </p:cNvGrpSpPr>
              <p:nvPr/>
            </p:nvGrpSpPr>
            <p:grpSpPr bwMode="auto">
              <a:xfrm>
                <a:off x="1379" y="6667"/>
                <a:ext cx="565" cy="256"/>
                <a:chOff x="4300" y="14581"/>
                <a:chExt cx="565" cy="256"/>
              </a:xfrm>
            </p:grpSpPr>
            <p:sp>
              <p:nvSpPr>
                <p:cNvPr id="4194" name="Rectangle 98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95" name="Line 99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96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97" name="Line 101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98" name="Line 102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199" name="Group 103"/>
              <p:cNvGrpSpPr>
                <a:grpSpLocks/>
              </p:cNvGrpSpPr>
              <p:nvPr/>
            </p:nvGrpSpPr>
            <p:grpSpPr bwMode="auto">
              <a:xfrm>
                <a:off x="2076" y="6727"/>
                <a:ext cx="565" cy="196"/>
                <a:chOff x="4300" y="14581"/>
                <a:chExt cx="565" cy="256"/>
              </a:xfrm>
            </p:grpSpPr>
            <p:sp>
              <p:nvSpPr>
                <p:cNvPr id="4200" name="Rectangle 104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201" name="Line 105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202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203" name="Line 107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204" name="Line 108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205" name="Group 109"/>
              <p:cNvGrpSpPr>
                <a:grpSpLocks/>
              </p:cNvGrpSpPr>
              <p:nvPr/>
            </p:nvGrpSpPr>
            <p:grpSpPr bwMode="auto">
              <a:xfrm>
                <a:off x="1370" y="5287"/>
                <a:ext cx="565" cy="196"/>
                <a:chOff x="4300" y="14581"/>
                <a:chExt cx="565" cy="256"/>
              </a:xfrm>
            </p:grpSpPr>
            <p:sp>
              <p:nvSpPr>
                <p:cNvPr id="42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207" name="Line 111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208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209" name="Line 113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210" name="Line 114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4211" name="Rectangle 115"/>
              <p:cNvSpPr>
                <a:spLocks noChangeArrowheads="1"/>
              </p:cNvSpPr>
              <p:nvPr/>
            </p:nvSpPr>
            <p:spPr bwMode="auto">
              <a:xfrm>
                <a:off x="1882" y="7063"/>
                <a:ext cx="226" cy="5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2" name="Rectangle 116"/>
              <p:cNvSpPr>
                <a:spLocks noChangeArrowheads="1"/>
              </p:cNvSpPr>
              <p:nvPr/>
            </p:nvSpPr>
            <p:spPr bwMode="auto">
              <a:xfrm>
                <a:off x="2609" y="7056"/>
                <a:ext cx="226" cy="5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3" name="Rectangle 117"/>
              <p:cNvSpPr>
                <a:spLocks noChangeArrowheads="1"/>
              </p:cNvSpPr>
              <p:nvPr/>
            </p:nvSpPr>
            <p:spPr bwMode="auto">
              <a:xfrm>
                <a:off x="1147" y="5601"/>
                <a:ext cx="226" cy="5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4" name="Rectangle 118"/>
              <p:cNvSpPr>
                <a:spLocks noChangeArrowheads="1"/>
              </p:cNvSpPr>
              <p:nvPr/>
            </p:nvSpPr>
            <p:spPr bwMode="auto">
              <a:xfrm>
                <a:off x="1882" y="5564"/>
                <a:ext cx="226" cy="5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5" name="Rectangle 119"/>
              <p:cNvSpPr>
                <a:spLocks noChangeArrowheads="1"/>
              </p:cNvSpPr>
              <p:nvPr/>
            </p:nvSpPr>
            <p:spPr bwMode="auto">
              <a:xfrm>
                <a:off x="2609" y="5586"/>
                <a:ext cx="226" cy="5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6" name="Rectangle 120"/>
              <p:cNvSpPr>
                <a:spLocks noChangeArrowheads="1"/>
              </p:cNvSpPr>
              <p:nvPr/>
            </p:nvSpPr>
            <p:spPr bwMode="auto">
              <a:xfrm rot="5400000">
                <a:off x="3264" y="1883"/>
                <a:ext cx="248" cy="64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7" name="Text Box 121"/>
              <p:cNvSpPr txBox="1">
                <a:spLocks noChangeArrowheads="1"/>
              </p:cNvSpPr>
              <p:nvPr/>
            </p:nvSpPr>
            <p:spPr bwMode="auto">
              <a:xfrm>
                <a:off x="3722" y="2149"/>
                <a:ext cx="243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Ст                    П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8" name="Text Box 122"/>
              <p:cNvSpPr txBox="1">
                <a:spLocks noChangeArrowheads="1"/>
              </p:cNvSpPr>
              <p:nvPr/>
            </p:nvSpPr>
            <p:spPr bwMode="auto">
              <a:xfrm>
                <a:off x="6310" y="2487"/>
                <a:ext cx="651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9" name="Text Box 123"/>
              <p:cNvSpPr txBox="1">
                <a:spLocks noChangeArrowheads="1"/>
              </p:cNvSpPr>
              <p:nvPr/>
            </p:nvSpPr>
            <p:spPr bwMode="auto">
              <a:xfrm>
                <a:off x="797" y="2942"/>
                <a:ext cx="339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0" name="Text Box 124"/>
              <p:cNvSpPr txBox="1">
                <a:spLocks noChangeArrowheads="1"/>
              </p:cNvSpPr>
              <p:nvPr/>
            </p:nvSpPr>
            <p:spPr bwMode="auto">
              <a:xfrm>
                <a:off x="5204" y="3281"/>
                <a:ext cx="339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1" name="Text Box 125"/>
              <p:cNvSpPr txBox="1">
                <a:spLocks noChangeArrowheads="1"/>
              </p:cNvSpPr>
              <p:nvPr/>
            </p:nvSpPr>
            <p:spPr bwMode="auto">
              <a:xfrm>
                <a:off x="5297" y="3612"/>
                <a:ext cx="790" cy="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РВ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2" name="Text Box 126"/>
              <p:cNvSpPr txBox="1">
                <a:spLocks noChangeArrowheads="1"/>
              </p:cNvSpPr>
              <p:nvPr/>
            </p:nvSpPr>
            <p:spPr bwMode="auto">
              <a:xfrm>
                <a:off x="8223" y="2824"/>
                <a:ext cx="900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РВ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3" name="Text Box 127"/>
              <p:cNvSpPr txBox="1">
                <a:spLocks noChangeArrowheads="1"/>
              </p:cNvSpPr>
              <p:nvPr/>
            </p:nvSpPr>
            <p:spPr bwMode="auto">
              <a:xfrm>
                <a:off x="9157" y="3612"/>
                <a:ext cx="75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У1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4" name="Text Box 128"/>
              <p:cNvSpPr txBox="1">
                <a:spLocks noChangeArrowheads="1"/>
              </p:cNvSpPr>
              <p:nvPr/>
            </p:nvSpPr>
            <p:spPr bwMode="auto">
              <a:xfrm>
                <a:off x="6420" y="4287"/>
                <a:ext cx="903" cy="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У1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5" name="Text Box 129"/>
              <p:cNvSpPr txBox="1">
                <a:spLocks noChangeArrowheads="1"/>
              </p:cNvSpPr>
              <p:nvPr/>
            </p:nvSpPr>
            <p:spPr bwMode="auto">
              <a:xfrm>
                <a:off x="2831" y="6671"/>
                <a:ext cx="1004" cy="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У1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6" name="Text Box 130"/>
              <p:cNvSpPr txBox="1">
                <a:spLocks noChangeArrowheads="1"/>
              </p:cNvSpPr>
              <p:nvPr/>
            </p:nvSpPr>
            <p:spPr bwMode="auto">
              <a:xfrm>
                <a:off x="9534" y="5087"/>
                <a:ext cx="715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У2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7" name="Text Box 131"/>
              <p:cNvSpPr txBox="1">
                <a:spLocks noChangeArrowheads="1"/>
              </p:cNvSpPr>
              <p:nvPr/>
            </p:nvSpPr>
            <p:spPr bwMode="auto">
              <a:xfrm>
                <a:off x="7773" y="5654"/>
                <a:ext cx="757" cy="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У2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8" name="Text Box 132"/>
              <p:cNvSpPr txBox="1">
                <a:spLocks noChangeArrowheads="1"/>
              </p:cNvSpPr>
              <p:nvPr/>
            </p:nvSpPr>
            <p:spPr bwMode="auto">
              <a:xfrm>
                <a:off x="2718" y="5202"/>
                <a:ext cx="1004" cy="5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У2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9" name="Text Box 133"/>
              <p:cNvSpPr txBox="1">
                <a:spLocks noChangeArrowheads="1"/>
              </p:cNvSpPr>
              <p:nvPr/>
            </p:nvSpPr>
            <p:spPr bwMode="auto">
              <a:xfrm>
                <a:off x="6673" y="3387"/>
                <a:ext cx="1100" cy="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РУ1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30" name="Text Box 134"/>
              <p:cNvSpPr txBox="1">
                <a:spLocks noChangeArrowheads="1"/>
              </p:cNvSpPr>
              <p:nvPr/>
            </p:nvSpPr>
            <p:spPr bwMode="auto">
              <a:xfrm>
                <a:off x="2379" y="7688"/>
                <a:ext cx="1118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РУ1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31" name="Text Box 135"/>
              <p:cNvSpPr txBox="1">
                <a:spLocks noChangeArrowheads="1"/>
              </p:cNvSpPr>
              <p:nvPr/>
            </p:nvSpPr>
            <p:spPr bwMode="auto">
              <a:xfrm>
                <a:off x="2379" y="6219"/>
                <a:ext cx="1118" cy="4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РУ2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32" name="Text Box 136"/>
              <p:cNvSpPr txBox="1">
                <a:spLocks noChangeArrowheads="1"/>
              </p:cNvSpPr>
              <p:nvPr/>
            </p:nvSpPr>
            <p:spPr bwMode="auto">
              <a:xfrm>
                <a:off x="7803" y="4252"/>
                <a:ext cx="870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РУ2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33" name="Text Box 137"/>
              <p:cNvSpPr txBox="1">
                <a:spLocks noChangeArrowheads="1"/>
              </p:cNvSpPr>
              <p:nvPr/>
            </p:nvSpPr>
            <p:spPr bwMode="auto">
              <a:xfrm>
                <a:off x="569" y="5654"/>
                <a:ext cx="790" cy="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34" name="Text Box 138"/>
              <p:cNvSpPr txBox="1">
                <a:spLocks noChangeArrowheads="1"/>
              </p:cNvSpPr>
              <p:nvPr/>
            </p:nvSpPr>
            <p:spPr bwMode="auto">
              <a:xfrm>
                <a:off x="682" y="7123"/>
                <a:ext cx="903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Р1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219" name="Группа 218"/>
          <p:cNvGrpSpPr/>
          <p:nvPr/>
        </p:nvGrpSpPr>
        <p:grpSpPr>
          <a:xfrm>
            <a:off x="785786" y="1571612"/>
            <a:ext cx="7500990" cy="5072098"/>
            <a:chOff x="785786" y="1571612"/>
            <a:chExt cx="7500990" cy="5072098"/>
          </a:xfrm>
        </p:grpSpPr>
        <p:sp>
          <p:nvSpPr>
            <p:cNvPr id="218" name="Прямоугольник 217"/>
            <p:cNvSpPr/>
            <p:nvPr/>
          </p:nvSpPr>
          <p:spPr>
            <a:xfrm>
              <a:off x="785786" y="1571612"/>
              <a:ext cx="7500990" cy="507209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122" name="Group 2"/>
            <p:cNvGrpSpPr>
              <a:grpSpLocks/>
            </p:cNvGrpSpPr>
            <p:nvPr/>
          </p:nvGrpSpPr>
          <p:grpSpPr bwMode="auto">
            <a:xfrm>
              <a:off x="1142976" y="1643050"/>
              <a:ext cx="6786633" cy="4714908"/>
              <a:chOff x="1362" y="10174"/>
              <a:chExt cx="9546" cy="5957"/>
            </a:xfrm>
          </p:grpSpPr>
          <p:pic>
            <p:nvPicPr>
              <p:cNvPr id="5123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62" y="10626"/>
                <a:ext cx="9345" cy="5505"/>
              </a:xfrm>
              <a:prstGeom prst="rect">
                <a:avLst/>
              </a:prstGeom>
              <a:noFill/>
            </p:spPr>
          </p:pic>
          <p:grpSp>
            <p:nvGrpSpPr>
              <p:cNvPr id="5124" name="Group 4"/>
              <p:cNvGrpSpPr>
                <a:grpSpLocks/>
              </p:cNvGrpSpPr>
              <p:nvPr/>
            </p:nvGrpSpPr>
            <p:grpSpPr bwMode="auto">
              <a:xfrm>
                <a:off x="1563" y="10174"/>
                <a:ext cx="9345" cy="5507"/>
                <a:chOff x="1563" y="10174"/>
                <a:chExt cx="9345" cy="5507"/>
              </a:xfrm>
            </p:grpSpPr>
            <p:grpSp>
              <p:nvGrpSpPr>
                <p:cNvPr id="5125" name="Group 5"/>
                <p:cNvGrpSpPr>
                  <a:grpSpLocks/>
                </p:cNvGrpSpPr>
                <p:nvPr/>
              </p:nvGrpSpPr>
              <p:grpSpPr bwMode="auto">
                <a:xfrm>
                  <a:off x="3891" y="13765"/>
                  <a:ext cx="404" cy="720"/>
                  <a:chOff x="6329" y="12654"/>
                  <a:chExt cx="544" cy="720"/>
                </a:xfrm>
              </p:grpSpPr>
              <p:sp>
                <p:nvSpPr>
                  <p:cNvPr id="512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6329" y="12956"/>
                    <a:ext cx="544" cy="321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5127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6561" y="12654"/>
                    <a:ext cx="180" cy="720"/>
                    <a:chOff x="6561" y="12654"/>
                    <a:chExt cx="180" cy="720"/>
                  </a:xfrm>
                </p:grpSpPr>
                <p:sp>
                  <p:nvSpPr>
                    <p:cNvPr id="5128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2654"/>
                      <a:ext cx="0" cy="36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29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3014"/>
                      <a:ext cx="1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30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41" y="13014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31" name="Line 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561" y="13194"/>
                      <a:ext cx="1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32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3194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513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266" y="10174"/>
                  <a:ext cx="2713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Л1            Л2                Л3  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35" name="Rectangle 15"/>
                <p:cNvSpPr>
                  <a:spLocks noChangeArrowheads="1"/>
                </p:cNvSpPr>
                <p:nvPr/>
              </p:nvSpPr>
              <p:spPr bwMode="auto">
                <a:xfrm>
                  <a:off x="9939" y="11978"/>
                  <a:ext cx="357" cy="64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36" name="Oval 16"/>
                <p:cNvSpPr>
                  <a:spLocks noChangeArrowheads="1"/>
                </p:cNvSpPr>
                <p:nvPr/>
              </p:nvSpPr>
              <p:spPr bwMode="auto">
                <a:xfrm>
                  <a:off x="9027" y="12154"/>
                  <a:ext cx="104" cy="1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37" name="Oval 17"/>
                <p:cNvSpPr>
                  <a:spLocks noChangeArrowheads="1"/>
                </p:cNvSpPr>
                <p:nvPr/>
              </p:nvSpPr>
              <p:spPr bwMode="auto">
                <a:xfrm>
                  <a:off x="9440" y="12157"/>
                  <a:ext cx="104" cy="1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8812" y="12207"/>
                  <a:ext cx="20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39" name="Rectangle 19"/>
                <p:cNvSpPr>
                  <a:spLocks noChangeArrowheads="1"/>
                </p:cNvSpPr>
                <p:nvPr/>
              </p:nvSpPr>
              <p:spPr bwMode="auto">
                <a:xfrm>
                  <a:off x="9127" y="12154"/>
                  <a:ext cx="309" cy="20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0" name="Oval 20"/>
                <p:cNvSpPr>
                  <a:spLocks noChangeArrowheads="1"/>
                </p:cNvSpPr>
                <p:nvPr/>
              </p:nvSpPr>
              <p:spPr bwMode="auto">
                <a:xfrm>
                  <a:off x="9006" y="12460"/>
                  <a:ext cx="104" cy="1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1" name="Oval 21"/>
                <p:cNvSpPr>
                  <a:spLocks noChangeArrowheads="1"/>
                </p:cNvSpPr>
                <p:nvPr/>
              </p:nvSpPr>
              <p:spPr bwMode="auto">
                <a:xfrm>
                  <a:off x="9419" y="12463"/>
                  <a:ext cx="104" cy="1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8791" y="12513"/>
                  <a:ext cx="20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oval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3" name="Line 23"/>
                <p:cNvSpPr>
                  <a:spLocks noChangeShapeType="1"/>
                </p:cNvSpPr>
                <p:nvPr/>
              </p:nvSpPr>
              <p:spPr bwMode="auto">
                <a:xfrm>
                  <a:off x="9526" y="12519"/>
                  <a:ext cx="222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5144" name="Group 24"/>
                <p:cNvGrpSpPr>
                  <a:grpSpLocks/>
                </p:cNvGrpSpPr>
                <p:nvPr/>
              </p:nvGrpSpPr>
              <p:grpSpPr bwMode="auto">
                <a:xfrm>
                  <a:off x="9163" y="12043"/>
                  <a:ext cx="313" cy="309"/>
                  <a:chOff x="2241" y="580"/>
                  <a:chExt cx="540" cy="554"/>
                </a:xfrm>
              </p:grpSpPr>
              <p:sp>
                <p:nvSpPr>
                  <p:cNvPr id="514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241" y="1134"/>
                    <a:ext cx="5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146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00" y="580"/>
                    <a:ext cx="0" cy="54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47" name="Rectangle 27"/>
                <p:cNvSpPr>
                  <a:spLocks noChangeArrowheads="1"/>
                </p:cNvSpPr>
                <p:nvPr/>
              </p:nvSpPr>
              <p:spPr bwMode="auto">
                <a:xfrm>
                  <a:off x="9939" y="13221"/>
                  <a:ext cx="357" cy="64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5148" name="Group 28"/>
                <p:cNvGrpSpPr>
                  <a:grpSpLocks/>
                </p:cNvGrpSpPr>
                <p:nvPr/>
              </p:nvGrpSpPr>
              <p:grpSpPr bwMode="auto">
                <a:xfrm>
                  <a:off x="6734" y="11618"/>
                  <a:ext cx="1777" cy="736"/>
                  <a:chOff x="6741" y="8495"/>
                  <a:chExt cx="1816" cy="736"/>
                </a:xfrm>
              </p:grpSpPr>
              <p:grpSp>
                <p:nvGrpSpPr>
                  <p:cNvPr id="5149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6741" y="8805"/>
                    <a:ext cx="900" cy="426"/>
                    <a:chOff x="4941" y="6174"/>
                    <a:chExt cx="1640" cy="717"/>
                  </a:xfrm>
                </p:grpSpPr>
                <p:sp>
                  <p:nvSpPr>
                    <p:cNvPr id="5150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41" y="6351"/>
                      <a:ext cx="1620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5151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41" y="6174"/>
                      <a:ext cx="1640" cy="554"/>
                      <a:chOff x="6021" y="594"/>
                      <a:chExt cx="1640" cy="554"/>
                    </a:xfrm>
                  </p:grpSpPr>
                  <p:grpSp>
                    <p:nvGrpSpPr>
                      <p:cNvPr id="5152" name="Group 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561" y="594"/>
                        <a:ext cx="540" cy="554"/>
                        <a:chOff x="2241" y="580"/>
                        <a:chExt cx="540" cy="554"/>
                      </a:xfrm>
                    </p:grpSpPr>
                    <p:sp>
                      <p:nvSpPr>
                        <p:cNvPr id="5153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241" y="1134"/>
                          <a:ext cx="540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54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2500" y="580"/>
                          <a:ext cx="0" cy="5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5155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021" y="954"/>
                        <a:ext cx="1640" cy="180"/>
                        <a:chOff x="1680" y="1494"/>
                        <a:chExt cx="1640" cy="180"/>
                      </a:xfrm>
                    </p:grpSpPr>
                    <p:sp>
                      <p:nvSpPr>
                        <p:cNvPr id="5156" name="Oval 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81" y="1494"/>
                          <a:ext cx="180" cy="18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57" name="Oval 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61" y="1494"/>
                          <a:ext cx="180" cy="18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58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60" y="1590"/>
                          <a:ext cx="36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59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1680" y="1600"/>
                          <a:ext cx="36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5160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7866" y="8865"/>
                    <a:ext cx="691" cy="320"/>
                    <a:chOff x="5661" y="5634"/>
                    <a:chExt cx="1260" cy="540"/>
                  </a:xfrm>
                </p:grpSpPr>
                <p:sp>
                  <p:nvSpPr>
                    <p:cNvPr id="5161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61" y="5634"/>
                      <a:ext cx="1260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5162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61" y="5814"/>
                      <a:ext cx="1260" cy="180"/>
                      <a:chOff x="4581" y="2574"/>
                      <a:chExt cx="1260" cy="180"/>
                    </a:xfrm>
                  </p:grpSpPr>
                  <p:sp>
                    <p:nvSpPr>
                      <p:cNvPr id="5163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81" y="2754"/>
                        <a:ext cx="54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164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21" y="2574"/>
                        <a:ext cx="36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165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81" y="2754"/>
                        <a:ext cx="3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516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99" y="8495"/>
                    <a:ext cx="54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 </a:t>
                    </a:r>
                    <a:r>
                      <a: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Ст     </a:t>
                    </a:r>
                    <a:r>
                      <a: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          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167" name="Group 47"/>
                <p:cNvGrpSpPr>
                  <a:grpSpLocks/>
                </p:cNvGrpSpPr>
                <p:nvPr/>
              </p:nvGrpSpPr>
              <p:grpSpPr bwMode="auto">
                <a:xfrm>
                  <a:off x="2390" y="14043"/>
                  <a:ext cx="1620" cy="1515"/>
                  <a:chOff x="4221" y="7254"/>
                  <a:chExt cx="1620" cy="1506"/>
                </a:xfrm>
              </p:grpSpPr>
              <p:sp>
                <p:nvSpPr>
                  <p:cNvPr id="5168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221" y="7254"/>
                    <a:ext cx="1620" cy="1401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5169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4221" y="7254"/>
                    <a:ext cx="1620" cy="1506"/>
                    <a:chOff x="5775" y="13860"/>
                    <a:chExt cx="3024" cy="2727"/>
                  </a:xfrm>
                </p:grpSpPr>
                <p:sp>
                  <p:nvSpPr>
                    <p:cNvPr id="5170" name="Line 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75" y="16386"/>
                      <a:ext cx="2979" cy="9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1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60" y="13860"/>
                      <a:ext cx="1539" cy="252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2" name="Line 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775" y="13860"/>
                      <a:ext cx="1539" cy="252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5173" name="Group 53"/>
                    <p:cNvGrpSpPr>
                      <a:grpSpLocks/>
                    </p:cNvGrpSpPr>
                    <p:nvPr/>
                  </p:nvGrpSpPr>
                  <p:grpSpPr bwMode="auto">
                    <a:xfrm rot="3511182" flipH="1">
                      <a:off x="7149" y="14915"/>
                      <a:ext cx="1585" cy="299"/>
                      <a:chOff x="1200" y="4200"/>
                      <a:chExt cx="1620" cy="353"/>
                    </a:xfrm>
                  </p:grpSpPr>
                  <p:sp>
                    <p:nvSpPr>
                      <p:cNvPr id="5174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4335"/>
                        <a:ext cx="162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5175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0" y="4200"/>
                        <a:ext cx="972" cy="353"/>
                        <a:chOff x="2025" y="954"/>
                        <a:chExt cx="954" cy="386"/>
                      </a:xfrm>
                    </p:grpSpPr>
                    <p:sp>
                      <p:nvSpPr>
                        <p:cNvPr id="5176" name="Oval 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61" y="954"/>
                          <a:ext cx="300" cy="30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77" name="Oval 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61" y="954"/>
                          <a:ext cx="300" cy="30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78" name="Oval 5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61" y="954"/>
                          <a:ext cx="300" cy="30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79" name="Rectangle 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25" y="1109"/>
                          <a:ext cx="954" cy="23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5180" name="Group 60"/>
                    <p:cNvGrpSpPr>
                      <a:grpSpLocks/>
                    </p:cNvGrpSpPr>
                    <p:nvPr/>
                  </p:nvGrpSpPr>
                  <p:grpSpPr bwMode="auto">
                    <a:xfrm rot="-3511182">
                      <a:off x="5777" y="14983"/>
                      <a:ext cx="1585" cy="299"/>
                      <a:chOff x="1200" y="4200"/>
                      <a:chExt cx="1620" cy="353"/>
                    </a:xfrm>
                  </p:grpSpPr>
                  <p:sp>
                    <p:nvSpPr>
                      <p:cNvPr id="5181" name="Line 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4335"/>
                        <a:ext cx="162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5182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0" y="4200"/>
                        <a:ext cx="972" cy="353"/>
                        <a:chOff x="2025" y="954"/>
                        <a:chExt cx="954" cy="386"/>
                      </a:xfrm>
                    </p:grpSpPr>
                    <p:sp>
                      <p:nvSpPr>
                        <p:cNvPr id="5183" name="Oval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61" y="954"/>
                          <a:ext cx="300" cy="30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84" name="Oval 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61" y="954"/>
                          <a:ext cx="300" cy="30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85" name="Oval 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61" y="954"/>
                          <a:ext cx="300" cy="30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86" name="Rectangle 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25" y="1109"/>
                          <a:ext cx="954" cy="23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5187" name="Group 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17" y="16288"/>
                      <a:ext cx="1585" cy="299"/>
                      <a:chOff x="1200" y="4200"/>
                      <a:chExt cx="1620" cy="353"/>
                    </a:xfrm>
                  </p:grpSpPr>
                  <p:sp>
                    <p:nvSpPr>
                      <p:cNvPr id="5188" name="Line 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4335"/>
                        <a:ext cx="162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5189" name="Group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0" y="4200"/>
                        <a:ext cx="972" cy="353"/>
                        <a:chOff x="2025" y="954"/>
                        <a:chExt cx="954" cy="386"/>
                      </a:xfrm>
                    </p:grpSpPr>
                    <p:sp>
                      <p:nvSpPr>
                        <p:cNvPr id="5190" name="Oval 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61" y="954"/>
                          <a:ext cx="300" cy="30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91" name="Oval 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61" y="954"/>
                          <a:ext cx="300" cy="30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92" name="Oval 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61" y="954"/>
                          <a:ext cx="300" cy="30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93" name="Rectangle 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25" y="1109"/>
                          <a:ext cx="954" cy="23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sp>
              <p:nvSpPr>
                <p:cNvPr id="5194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3208" y="15443"/>
                  <a:ext cx="1" cy="2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oval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5195" name="Group 75"/>
                <p:cNvGrpSpPr>
                  <a:grpSpLocks/>
                </p:cNvGrpSpPr>
                <p:nvPr/>
              </p:nvGrpSpPr>
              <p:grpSpPr bwMode="auto">
                <a:xfrm>
                  <a:off x="2997" y="12237"/>
                  <a:ext cx="413" cy="860"/>
                  <a:chOff x="2355" y="2970"/>
                  <a:chExt cx="413" cy="860"/>
                </a:xfrm>
              </p:grpSpPr>
              <p:sp>
                <p:nvSpPr>
                  <p:cNvPr id="5196" name="Rectangle 7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355" y="2970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197" name="Rectangle 7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408" y="2973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198" name="Line 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23" y="3652"/>
                    <a:ext cx="3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199" name="Line 79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2360" y="3217"/>
                    <a:ext cx="237" cy="2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00" name="Line 8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69" y="3089"/>
                    <a:ext cx="2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01" name="Group 81"/>
                <p:cNvGrpSpPr>
                  <a:grpSpLocks/>
                </p:cNvGrpSpPr>
                <p:nvPr/>
              </p:nvGrpSpPr>
              <p:grpSpPr bwMode="auto">
                <a:xfrm>
                  <a:off x="3848" y="12095"/>
                  <a:ext cx="413" cy="860"/>
                  <a:chOff x="2355" y="2970"/>
                  <a:chExt cx="413" cy="860"/>
                </a:xfrm>
              </p:grpSpPr>
              <p:sp>
                <p:nvSpPr>
                  <p:cNvPr id="5202" name="Rectangle 8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355" y="2970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03" name="Rectangle 8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408" y="2973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04" name="Line 8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23" y="3652"/>
                    <a:ext cx="3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05" name="Line 85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2360" y="3217"/>
                    <a:ext cx="237" cy="2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06" name="Line 8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69" y="3089"/>
                    <a:ext cx="2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07" name="Group 87"/>
                <p:cNvGrpSpPr>
                  <a:grpSpLocks/>
                </p:cNvGrpSpPr>
                <p:nvPr/>
              </p:nvGrpSpPr>
              <p:grpSpPr bwMode="auto">
                <a:xfrm>
                  <a:off x="4516" y="12941"/>
                  <a:ext cx="413" cy="860"/>
                  <a:chOff x="2355" y="2970"/>
                  <a:chExt cx="413" cy="860"/>
                </a:xfrm>
              </p:grpSpPr>
              <p:sp>
                <p:nvSpPr>
                  <p:cNvPr id="5208" name="Rectangle 8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355" y="2970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09" name="Rectangle 8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408" y="2973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10" name="Line 9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23" y="3652"/>
                    <a:ext cx="3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11" name="Line 91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2360" y="3217"/>
                    <a:ext cx="237" cy="2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12" name="Line 9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69" y="3089"/>
                    <a:ext cx="2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13" name="Group 93"/>
                <p:cNvGrpSpPr>
                  <a:grpSpLocks/>
                </p:cNvGrpSpPr>
                <p:nvPr/>
              </p:nvGrpSpPr>
              <p:grpSpPr bwMode="auto">
                <a:xfrm>
                  <a:off x="5273" y="13071"/>
                  <a:ext cx="413" cy="860"/>
                  <a:chOff x="2355" y="2970"/>
                  <a:chExt cx="413" cy="860"/>
                </a:xfrm>
              </p:grpSpPr>
              <p:sp>
                <p:nvSpPr>
                  <p:cNvPr id="5214" name="Rectangle 9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355" y="2970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15" name="Rectangle 9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408" y="2973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16" name="Line 9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23" y="3652"/>
                    <a:ext cx="3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17" name="Line 97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2360" y="3217"/>
                    <a:ext cx="237" cy="2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18" name="Line 9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69" y="3089"/>
                    <a:ext cx="2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19" name="Group 99"/>
                <p:cNvGrpSpPr>
                  <a:grpSpLocks/>
                </p:cNvGrpSpPr>
                <p:nvPr/>
              </p:nvGrpSpPr>
              <p:grpSpPr bwMode="auto">
                <a:xfrm>
                  <a:off x="6091" y="13005"/>
                  <a:ext cx="413" cy="860"/>
                  <a:chOff x="2355" y="2970"/>
                  <a:chExt cx="413" cy="860"/>
                </a:xfrm>
              </p:grpSpPr>
              <p:sp>
                <p:nvSpPr>
                  <p:cNvPr id="5220" name="Rectangle 10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355" y="2970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21" name="Rectangle 10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408" y="2973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22" name="Line 10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23" y="3652"/>
                    <a:ext cx="3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23" name="Line 103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2360" y="3217"/>
                    <a:ext cx="237" cy="2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24" name="Line 10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69" y="3089"/>
                    <a:ext cx="2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25" name="Group 105"/>
                <p:cNvGrpSpPr>
                  <a:grpSpLocks/>
                </p:cNvGrpSpPr>
                <p:nvPr/>
              </p:nvGrpSpPr>
              <p:grpSpPr bwMode="auto">
                <a:xfrm>
                  <a:off x="2425" y="13334"/>
                  <a:ext cx="1644" cy="417"/>
                  <a:chOff x="2600" y="13754"/>
                  <a:chExt cx="1665" cy="417"/>
                </a:xfrm>
              </p:grpSpPr>
              <p:grpSp>
                <p:nvGrpSpPr>
                  <p:cNvPr id="5226" name="Group 10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90" y="13568"/>
                    <a:ext cx="413" cy="794"/>
                    <a:chOff x="2355" y="2970"/>
                    <a:chExt cx="413" cy="860"/>
                  </a:xfrm>
                </p:grpSpPr>
                <p:sp>
                  <p:nvSpPr>
                    <p:cNvPr id="5227" name="Rectangle 107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2355" y="2970"/>
                      <a:ext cx="360" cy="82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8" name="Rectangle 108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2408" y="2973"/>
                      <a:ext cx="360" cy="82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9" name="Line 10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423" y="3652"/>
                      <a:ext cx="35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0" name="Line 110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2360" y="3217"/>
                      <a:ext cx="237" cy="21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1" name="Line 11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469" y="3089"/>
                      <a:ext cx="23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32" name="Group 11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655" y="13558"/>
                    <a:ext cx="413" cy="806"/>
                    <a:chOff x="2355" y="2970"/>
                    <a:chExt cx="413" cy="860"/>
                  </a:xfrm>
                </p:grpSpPr>
                <p:sp>
                  <p:nvSpPr>
                    <p:cNvPr id="5233" name="Rectangle 11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2355" y="2970"/>
                      <a:ext cx="360" cy="82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4" name="Rectangle 11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2408" y="2973"/>
                      <a:ext cx="360" cy="82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5" name="Line 11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423" y="3652"/>
                      <a:ext cx="35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6" name="Line 116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2360" y="3217"/>
                      <a:ext cx="237" cy="21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7" name="Line 11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469" y="3089"/>
                      <a:ext cx="23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38" name="Group 118"/>
                <p:cNvGrpSpPr>
                  <a:grpSpLocks/>
                </p:cNvGrpSpPr>
                <p:nvPr/>
              </p:nvGrpSpPr>
              <p:grpSpPr bwMode="auto">
                <a:xfrm>
                  <a:off x="7645" y="12977"/>
                  <a:ext cx="1972" cy="713"/>
                  <a:chOff x="7752" y="9990"/>
                  <a:chExt cx="1972" cy="713"/>
                </a:xfrm>
              </p:grpSpPr>
              <p:grpSp>
                <p:nvGrpSpPr>
                  <p:cNvPr id="5239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7758" y="10513"/>
                    <a:ext cx="949" cy="100"/>
                    <a:chOff x="1680" y="1494"/>
                    <a:chExt cx="1640" cy="180"/>
                  </a:xfrm>
                </p:grpSpPr>
                <p:sp>
                  <p:nvSpPr>
                    <p:cNvPr id="5240" name="Oval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1494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1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1" y="1494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2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60" y="159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3" name="Line 1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680" y="160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44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8061" y="9990"/>
                    <a:ext cx="313" cy="309"/>
                    <a:chOff x="2241" y="580"/>
                    <a:chExt cx="540" cy="554"/>
                  </a:xfrm>
                </p:grpSpPr>
                <p:sp>
                  <p:nvSpPr>
                    <p:cNvPr id="5245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41" y="1134"/>
                      <a:ext cx="54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6" name="Line 1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00" y="580"/>
                      <a:ext cx="0" cy="5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47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9033" y="10383"/>
                    <a:ext cx="691" cy="320"/>
                    <a:chOff x="5661" y="5634"/>
                    <a:chExt cx="1260" cy="540"/>
                  </a:xfrm>
                </p:grpSpPr>
                <p:sp>
                  <p:nvSpPr>
                    <p:cNvPr id="5248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61" y="5634"/>
                      <a:ext cx="1260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5249" name="Group 1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61" y="5814"/>
                      <a:ext cx="1260" cy="180"/>
                      <a:chOff x="4581" y="2574"/>
                      <a:chExt cx="1260" cy="180"/>
                    </a:xfrm>
                  </p:grpSpPr>
                  <p:sp>
                    <p:nvSpPr>
                      <p:cNvPr id="5250" name="Line 1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81" y="2754"/>
                        <a:ext cx="54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51" name="Line 13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121" y="2574"/>
                        <a:ext cx="36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52" name="Line 1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81" y="2754"/>
                        <a:ext cx="3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5253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8076" y="10437"/>
                    <a:ext cx="309" cy="20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5254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7752" y="10134"/>
                    <a:ext cx="957" cy="103"/>
                    <a:chOff x="5661" y="10134"/>
                    <a:chExt cx="957" cy="103"/>
                  </a:xfrm>
                </p:grpSpPr>
                <p:sp>
                  <p:nvSpPr>
                    <p:cNvPr id="5255" name="Oval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76" y="10134"/>
                      <a:ext cx="104" cy="1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56" name="Oval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89" y="10137"/>
                      <a:ext cx="104" cy="1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57" name="Line 1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661" y="10187"/>
                      <a:ext cx="20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oval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58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396" y="10193"/>
                      <a:ext cx="222" cy="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oval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59" name="Group 139"/>
                <p:cNvGrpSpPr>
                  <a:grpSpLocks/>
                </p:cNvGrpSpPr>
                <p:nvPr/>
              </p:nvGrpSpPr>
              <p:grpSpPr bwMode="auto">
                <a:xfrm>
                  <a:off x="2167" y="12086"/>
                  <a:ext cx="413" cy="860"/>
                  <a:chOff x="2355" y="2970"/>
                  <a:chExt cx="413" cy="860"/>
                </a:xfrm>
              </p:grpSpPr>
              <p:sp>
                <p:nvSpPr>
                  <p:cNvPr id="5260" name="Rectangle 14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355" y="2970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61" name="Rectangle 14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408" y="2973"/>
                    <a:ext cx="360" cy="82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62" name="Line 14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23" y="3652"/>
                    <a:ext cx="3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63" name="Line 143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2360" y="3217"/>
                    <a:ext cx="237" cy="2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64" name="Line 1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469" y="3089"/>
                    <a:ext cx="2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5265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9837" y="12095"/>
                  <a:ext cx="54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КБ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66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7803" y="13564"/>
                  <a:ext cx="54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Б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67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7916" y="11756"/>
                  <a:ext cx="54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КБ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68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9862" y="13395"/>
                  <a:ext cx="678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КМ</a:t>
                  </a: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69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8933" y="13564"/>
                  <a:ext cx="678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КМ</a:t>
                  </a: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70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8933" y="11756"/>
                  <a:ext cx="678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М</a:t>
                  </a: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71" name="Rectangle 151"/>
                <p:cNvSpPr>
                  <a:spLocks noChangeArrowheads="1"/>
                </p:cNvSpPr>
                <p:nvPr/>
              </p:nvSpPr>
              <p:spPr bwMode="auto">
                <a:xfrm>
                  <a:off x="9676" y="12096"/>
                  <a:ext cx="112" cy="4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72" name="Line 152"/>
                <p:cNvSpPr>
                  <a:spLocks noChangeShapeType="1"/>
                </p:cNvSpPr>
                <p:nvPr/>
              </p:nvSpPr>
              <p:spPr bwMode="auto">
                <a:xfrm>
                  <a:off x="9547" y="12213"/>
                  <a:ext cx="20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5273" name="Group 153"/>
                <p:cNvGrpSpPr>
                  <a:grpSpLocks/>
                </p:cNvGrpSpPr>
                <p:nvPr/>
              </p:nvGrpSpPr>
              <p:grpSpPr bwMode="auto">
                <a:xfrm>
                  <a:off x="2251" y="13754"/>
                  <a:ext cx="404" cy="720"/>
                  <a:chOff x="6329" y="12654"/>
                  <a:chExt cx="544" cy="720"/>
                </a:xfrm>
              </p:grpSpPr>
              <p:sp>
                <p:nvSpPr>
                  <p:cNvPr id="527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6329" y="12956"/>
                    <a:ext cx="544" cy="321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5275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6561" y="12654"/>
                    <a:ext cx="180" cy="720"/>
                    <a:chOff x="6561" y="12654"/>
                    <a:chExt cx="180" cy="720"/>
                  </a:xfrm>
                </p:grpSpPr>
                <p:sp>
                  <p:nvSpPr>
                    <p:cNvPr id="5276" name="Line 1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2654"/>
                      <a:ext cx="0" cy="36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7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3014"/>
                      <a:ext cx="1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8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41" y="13014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9" name="Line 1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561" y="13194"/>
                      <a:ext cx="1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0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3194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81" name="Group 161"/>
                <p:cNvGrpSpPr>
                  <a:grpSpLocks/>
                </p:cNvGrpSpPr>
                <p:nvPr/>
              </p:nvGrpSpPr>
              <p:grpSpPr bwMode="auto">
                <a:xfrm>
                  <a:off x="6156" y="13848"/>
                  <a:ext cx="404" cy="720"/>
                  <a:chOff x="6329" y="12654"/>
                  <a:chExt cx="544" cy="720"/>
                </a:xfrm>
              </p:grpSpPr>
              <p:sp>
                <p:nvSpPr>
                  <p:cNvPr id="5282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6329" y="12956"/>
                    <a:ext cx="544" cy="321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5283" name="Group 163"/>
                  <p:cNvGrpSpPr>
                    <a:grpSpLocks/>
                  </p:cNvGrpSpPr>
                  <p:nvPr/>
                </p:nvGrpSpPr>
                <p:grpSpPr bwMode="auto">
                  <a:xfrm>
                    <a:off x="6561" y="12654"/>
                    <a:ext cx="180" cy="720"/>
                    <a:chOff x="6561" y="12654"/>
                    <a:chExt cx="180" cy="720"/>
                  </a:xfrm>
                </p:grpSpPr>
                <p:sp>
                  <p:nvSpPr>
                    <p:cNvPr id="5284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2654"/>
                      <a:ext cx="0" cy="36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5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3014"/>
                      <a:ext cx="1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6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41" y="13014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7" name="Line 16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561" y="13194"/>
                      <a:ext cx="1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8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3194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89" name="Group 169"/>
                <p:cNvGrpSpPr>
                  <a:grpSpLocks/>
                </p:cNvGrpSpPr>
                <p:nvPr/>
              </p:nvGrpSpPr>
              <p:grpSpPr bwMode="auto">
                <a:xfrm>
                  <a:off x="4589" y="13773"/>
                  <a:ext cx="404" cy="720"/>
                  <a:chOff x="6329" y="12654"/>
                  <a:chExt cx="544" cy="720"/>
                </a:xfrm>
              </p:grpSpPr>
              <p:sp>
                <p:nvSpPr>
                  <p:cNvPr id="5290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6329" y="12956"/>
                    <a:ext cx="544" cy="321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5291" name="Group 171"/>
                  <p:cNvGrpSpPr>
                    <a:grpSpLocks/>
                  </p:cNvGrpSpPr>
                  <p:nvPr/>
                </p:nvGrpSpPr>
                <p:grpSpPr bwMode="auto">
                  <a:xfrm>
                    <a:off x="6561" y="12654"/>
                    <a:ext cx="180" cy="720"/>
                    <a:chOff x="6561" y="12654"/>
                    <a:chExt cx="180" cy="720"/>
                  </a:xfrm>
                </p:grpSpPr>
                <p:sp>
                  <p:nvSpPr>
                    <p:cNvPr id="5292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2654"/>
                      <a:ext cx="0" cy="36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3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3014"/>
                      <a:ext cx="1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4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41" y="13014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5" name="Line 17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561" y="13194"/>
                      <a:ext cx="1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6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1" y="13194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5297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1563" y="14016"/>
                  <a:ext cx="5562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  Рт1                      РТ2                      РТ3    РТ4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5298" name="Group 178"/>
                <p:cNvGrpSpPr>
                  <a:grpSpLocks/>
                </p:cNvGrpSpPr>
                <p:nvPr/>
              </p:nvGrpSpPr>
              <p:grpSpPr bwMode="auto">
                <a:xfrm>
                  <a:off x="6561" y="10400"/>
                  <a:ext cx="2538" cy="758"/>
                  <a:chOff x="7986" y="7254"/>
                  <a:chExt cx="2538" cy="617"/>
                </a:xfrm>
              </p:grpSpPr>
              <p:sp>
                <p:nvSpPr>
                  <p:cNvPr id="5299" name="Text Box 1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12" y="7254"/>
                    <a:ext cx="2412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Рт 1                Рт2</a:t>
                    </a:r>
                    <a:endPara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5300" name="Group 180"/>
                  <p:cNvGrpSpPr>
                    <a:grpSpLocks/>
                  </p:cNvGrpSpPr>
                  <p:nvPr/>
                </p:nvGrpSpPr>
                <p:grpSpPr bwMode="auto">
                  <a:xfrm>
                    <a:off x="9291" y="7515"/>
                    <a:ext cx="786" cy="356"/>
                    <a:chOff x="1520" y="11320"/>
                    <a:chExt cx="1638" cy="540"/>
                  </a:xfrm>
                </p:grpSpPr>
                <p:sp>
                  <p:nvSpPr>
                    <p:cNvPr id="5301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11320"/>
                      <a:ext cx="1638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2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1" y="11754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3" name="Line 1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41" y="11394"/>
                      <a:ext cx="0" cy="3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4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1" y="11394"/>
                      <a:ext cx="0" cy="3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5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1" y="11754"/>
                      <a:ext cx="5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6" name="Line 1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1" y="11574"/>
                      <a:ext cx="72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07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7986" y="7515"/>
                    <a:ext cx="786" cy="356"/>
                    <a:chOff x="1520" y="11320"/>
                    <a:chExt cx="1638" cy="540"/>
                  </a:xfrm>
                </p:grpSpPr>
                <p:sp>
                  <p:nvSpPr>
                    <p:cNvPr id="5308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11320"/>
                      <a:ext cx="1638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9" name="Line 1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1" y="11754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0" name="Line 1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41" y="11394"/>
                      <a:ext cx="0" cy="3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1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1" y="11394"/>
                      <a:ext cx="0" cy="3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2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1" y="11754"/>
                      <a:ext cx="5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3" name="Line 1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1" y="11574"/>
                      <a:ext cx="72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5314" name="Text Box 194"/>
                <p:cNvSpPr txBox="1">
                  <a:spLocks noChangeArrowheads="1"/>
                </p:cNvSpPr>
                <p:nvPr/>
              </p:nvSpPr>
              <p:spPr bwMode="auto">
                <a:xfrm>
                  <a:off x="1927" y="15259"/>
                  <a:ext cx="565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С4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15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2944" y="15033"/>
                  <a:ext cx="565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С2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16" name="Text Box 196"/>
                <p:cNvSpPr txBox="1">
                  <a:spLocks noChangeArrowheads="1"/>
                </p:cNvSpPr>
                <p:nvPr/>
              </p:nvSpPr>
              <p:spPr bwMode="auto">
                <a:xfrm>
                  <a:off x="2605" y="14581"/>
                  <a:ext cx="1469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 </a:t>
                  </a: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С1     С3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17" name="Text Box 197"/>
                <p:cNvSpPr txBox="1">
                  <a:spLocks noChangeArrowheads="1"/>
                </p:cNvSpPr>
                <p:nvPr/>
              </p:nvSpPr>
              <p:spPr bwMode="auto">
                <a:xfrm>
                  <a:off x="3961" y="15259"/>
                  <a:ext cx="565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</a:t>
                  </a: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С5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18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2668" y="13694"/>
                  <a:ext cx="641" cy="4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С6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19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1563" y="12208"/>
                  <a:ext cx="678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КМ 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20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1814" y="13338"/>
                  <a:ext cx="54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КБ</a:t>
                  </a:r>
                  <a:endPara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5321" name="Group 201"/>
                <p:cNvGrpSpPr>
                  <a:grpSpLocks/>
                </p:cNvGrpSpPr>
                <p:nvPr/>
              </p:nvGrpSpPr>
              <p:grpSpPr bwMode="auto">
                <a:xfrm>
                  <a:off x="8435" y="10392"/>
                  <a:ext cx="2473" cy="764"/>
                  <a:chOff x="7986" y="7254"/>
                  <a:chExt cx="2473" cy="617"/>
                </a:xfrm>
              </p:grpSpPr>
              <p:sp>
                <p:nvSpPr>
                  <p:cNvPr id="5322" name="Text Box 2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12" y="7254"/>
                    <a:ext cx="2347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  Рт 3              Рт4</a:t>
                    </a:r>
                    <a:endPara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5323" name="Group 203"/>
                  <p:cNvGrpSpPr>
                    <a:grpSpLocks/>
                  </p:cNvGrpSpPr>
                  <p:nvPr/>
                </p:nvGrpSpPr>
                <p:grpSpPr bwMode="auto">
                  <a:xfrm>
                    <a:off x="9291" y="7515"/>
                    <a:ext cx="786" cy="356"/>
                    <a:chOff x="1520" y="11320"/>
                    <a:chExt cx="1638" cy="540"/>
                  </a:xfrm>
                </p:grpSpPr>
                <p:sp>
                  <p:nvSpPr>
                    <p:cNvPr id="5324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11320"/>
                      <a:ext cx="1638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5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1" y="11754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6" name="Line 20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41" y="11394"/>
                      <a:ext cx="0" cy="3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7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1" y="11394"/>
                      <a:ext cx="0" cy="3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8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1" y="11754"/>
                      <a:ext cx="5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9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1" y="11574"/>
                      <a:ext cx="72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30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7986" y="7515"/>
                    <a:ext cx="786" cy="356"/>
                    <a:chOff x="1520" y="11320"/>
                    <a:chExt cx="1638" cy="540"/>
                  </a:xfrm>
                </p:grpSpPr>
                <p:sp>
                  <p:nvSpPr>
                    <p:cNvPr id="5331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0" y="11320"/>
                      <a:ext cx="1638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2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1" y="11754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3" name="Line 2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41" y="11394"/>
                      <a:ext cx="0" cy="3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4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1" y="11394"/>
                      <a:ext cx="0" cy="3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5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1" y="11754"/>
                      <a:ext cx="5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6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1" y="11574"/>
                      <a:ext cx="72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60" name="Группа 159"/>
          <p:cNvGrpSpPr/>
          <p:nvPr/>
        </p:nvGrpSpPr>
        <p:grpSpPr>
          <a:xfrm>
            <a:off x="642910" y="1714488"/>
            <a:ext cx="7858180" cy="4572032"/>
            <a:chOff x="571472" y="1357298"/>
            <a:chExt cx="7858180" cy="4572032"/>
          </a:xfrm>
        </p:grpSpPr>
        <p:sp>
          <p:nvSpPr>
            <p:cNvPr id="159" name="Прямоугольник 158"/>
            <p:cNvSpPr/>
            <p:nvPr/>
          </p:nvSpPr>
          <p:spPr>
            <a:xfrm>
              <a:off x="571472" y="1357298"/>
              <a:ext cx="7858180" cy="4572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46" name="Group 2"/>
            <p:cNvGrpSpPr>
              <a:grpSpLocks/>
            </p:cNvGrpSpPr>
            <p:nvPr/>
          </p:nvGrpSpPr>
          <p:grpSpPr bwMode="auto">
            <a:xfrm>
              <a:off x="831552" y="1571612"/>
              <a:ext cx="7312348" cy="4143404"/>
              <a:chOff x="1701" y="8310"/>
              <a:chExt cx="9379" cy="5313"/>
            </a:xfrm>
          </p:grpSpPr>
          <p:grpSp>
            <p:nvGrpSpPr>
              <p:cNvPr id="6147" name="Group 3"/>
              <p:cNvGrpSpPr>
                <a:grpSpLocks/>
              </p:cNvGrpSpPr>
              <p:nvPr/>
            </p:nvGrpSpPr>
            <p:grpSpPr bwMode="auto">
              <a:xfrm rot="-5400000">
                <a:off x="8152" y="11259"/>
                <a:ext cx="565" cy="256"/>
                <a:chOff x="4300" y="14581"/>
                <a:chExt cx="565" cy="256"/>
              </a:xfrm>
            </p:grpSpPr>
            <p:sp>
              <p:nvSpPr>
                <p:cNvPr id="6148" name="Rectangle 4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49" name="Line 5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5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51" name="Line 7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52" name="Line 8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153" name="Group 9"/>
              <p:cNvGrpSpPr>
                <a:grpSpLocks/>
              </p:cNvGrpSpPr>
              <p:nvPr/>
            </p:nvGrpSpPr>
            <p:grpSpPr bwMode="auto">
              <a:xfrm>
                <a:off x="4068" y="9717"/>
                <a:ext cx="691" cy="320"/>
                <a:chOff x="5661" y="5634"/>
                <a:chExt cx="1260" cy="540"/>
              </a:xfrm>
            </p:grpSpPr>
            <p:sp>
              <p:nvSpPr>
                <p:cNvPr id="6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5661" y="5634"/>
                  <a:ext cx="12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6155" name="Group 11"/>
                <p:cNvGrpSpPr>
                  <a:grpSpLocks/>
                </p:cNvGrpSpPr>
                <p:nvPr/>
              </p:nvGrpSpPr>
              <p:grpSpPr bwMode="auto">
                <a:xfrm>
                  <a:off x="5661" y="5814"/>
                  <a:ext cx="1260" cy="180"/>
                  <a:chOff x="4581" y="2574"/>
                  <a:chExt cx="1260" cy="180"/>
                </a:xfrm>
              </p:grpSpPr>
              <p:sp>
                <p:nvSpPr>
                  <p:cNvPr id="615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581" y="2754"/>
                    <a:ext cx="5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157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21" y="2574"/>
                    <a:ext cx="360" cy="18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15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481" y="2754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6159" name="Text Box 15"/>
              <p:cNvSpPr txBox="1">
                <a:spLocks noChangeArrowheads="1"/>
              </p:cNvSpPr>
              <p:nvPr/>
            </p:nvSpPr>
            <p:spPr bwMode="auto">
              <a:xfrm>
                <a:off x="6334" y="12095"/>
                <a:ext cx="653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РТ3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6160" name="Picture 1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701" y="8310"/>
                <a:ext cx="9350" cy="5000"/>
              </a:xfrm>
              <a:prstGeom prst="rect">
                <a:avLst/>
              </a:prstGeom>
              <a:noFill/>
            </p:spPr>
          </p:pic>
          <p:grpSp>
            <p:nvGrpSpPr>
              <p:cNvPr id="6161" name="Group 17"/>
              <p:cNvGrpSpPr>
                <a:grpSpLocks/>
              </p:cNvGrpSpPr>
              <p:nvPr/>
            </p:nvGrpSpPr>
            <p:grpSpPr bwMode="auto">
              <a:xfrm>
                <a:off x="5696" y="10561"/>
                <a:ext cx="565" cy="256"/>
                <a:chOff x="1520" y="11320"/>
                <a:chExt cx="1638" cy="540"/>
              </a:xfrm>
            </p:grpSpPr>
            <p:sp>
              <p:nvSpPr>
                <p:cNvPr id="6162" name="Rectangle 18"/>
                <p:cNvSpPr>
                  <a:spLocks noChangeArrowheads="1"/>
                </p:cNvSpPr>
                <p:nvPr/>
              </p:nvSpPr>
              <p:spPr bwMode="auto">
                <a:xfrm>
                  <a:off x="1520" y="11320"/>
                  <a:ext cx="1638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63" name="Line 19"/>
                <p:cNvSpPr>
                  <a:spLocks noChangeShapeType="1"/>
                </p:cNvSpPr>
                <p:nvPr/>
              </p:nvSpPr>
              <p:spPr bwMode="auto">
                <a:xfrm>
                  <a:off x="1521" y="1175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6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24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65" name="Line 21"/>
                <p:cNvSpPr>
                  <a:spLocks noChangeShapeType="1"/>
                </p:cNvSpPr>
                <p:nvPr/>
              </p:nvSpPr>
              <p:spPr bwMode="auto">
                <a:xfrm>
                  <a:off x="260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66" name="Line 22"/>
                <p:cNvSpPr>
                  <a:spLocks noChangeShapeType="1"/>
                </p:cNvSpPr>
                <p:nvPr/>
              </p:nvSpPr>
              <p:spPr bwMode="auto">
                <a:xfrm>
                  <a:off x="2601" y="11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67" name="Line 23"/>
                <p:cNvSpPr>
                  <a:spLocks noChangeShapeType="1"/>
                </p:cNvSpPr>
                <p:nvPr/>
              </p:nvSpPr>
              <p:spPr bwMode="auto">
                <a:xfrm>
                  <a:off x="2061" y="11574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168" name="Group 24"/>
              <p:cNvGrpSpPr>
                <a:grpSpLocks/>
              </p:cNvGrpSpPr>
              <p:nvPr/>
            </p:nvGrpSpPr>
            <p:grpSpPr bwMode="auto">
              <a:xfrm>
                <a:off x="5181" y="10554"/>
                <a:ext cx="565" cy="256"/>
                <a:chOff x="1520" y="11320"/>
                <a:chExt cx="1638" cy="540"/>
              </a:xfrm>
            </p:grpSpPr>
            <p:sp>
              <p:nvSpPr>
                <p:cNvPr id="6169" name="Rectangle 25"/>
                <p:cNvSpPr>
                  <a:spLocks noChangeArrowheads="1"/>
                </p:cNvSpPr>
                <p:nvPr/>
              </p:nvSpPr>
              <p:spPr bwMode="auto">
                <a:xfrm>
                  <a:off x="1520" y="11320"/>
                  <a:ext cx="1638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70" name="Line 26"/>
                <p:cNvSpPr>
                  <a:spLocks noChangeShapeType="1"/>
                </p:cNvSpPr>
                <p:nvPr/>
              </p:nvSpPr>
              <p:spPr bwMode="auto">
                <a:xfrm>
                  <a:off x="1521" y="1175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7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24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72" name="Line 28"/>
                <p:cNvSpPr>
                  <a:spLocks noChangeShapeType="1"/>
                </p:cNvSpPr>
                <p:nvPr/>
              </p:nvSpPr>
              <p:spPr bwMode="auto">
                <a:xfrm>
                  <a:off x="260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73" name="Line 29"/>
                <p:cNvSpPr>
                  <a:spLocks noChangeShapeType="1"/>
                </p:cNvSpPr>
                <p:nvPr/>
              </p:nvSpPr>
              <p:spPr bwMode="auto">
                <a:xfrm>
                  <a:off x="2601" y="11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74" name="Line 30"/>
                <p:cNvSpPr>
                  <a:spLocks noChangeShapeType="1"/>
                </p:cNvSpPr>
                <p:nvPr/>
              </p:nvSpPr>
              <p:spPr bwMode="auto">
                <a:xfrm>
                  <a:off x="2061" y="11574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175" name="Group 31"/>
              <p:cNvGrpSpPr>
                <a:grpSpLocks/>
              </p:cNvGrpSpPr>
              <p:nvPr/>
            </p:nvGrpSpPr>
            <p:grpSpPr bwMode="auto">
              <a:xfrm>
                <a:off x="8778" y="9834"/>
                <a:ext cx="691" cy="320"/>
                <a:chOff x="5661" y="5634"/>
                <a:chExt cx="1260" cy="540"/>
              </a:xfrm>
            </p:grpSpPr>
            <p:sp>
              <p:nvSpPr>
                <p:cNvPr id="6176" name="Rectangle 32"/>
                <p:cNvSpPr>
                  <a:spLocks noChangeArrowheads="1"/>
                </p:cNvSpPr>
                <p:nvPr/>
              </p:nvSpPr>
              <p:spPr bwMode="auto">
                <a:xfrm>
                  <a:off x="5661" y="5634"/>
                  <a:ext cx="12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6177" name="Group 33"/>
                <p:cNvGrpSpPr>
                  <a:grpSpLocks/>
                </p:cNvGrpSpPr>
                <p:nvPr/>
              </p:nvGrpSpPr>
              <p:grpSpPr bwMode="auto">
                <a:xfrm>
                  <a:off x="5661" y="5814"/>
                  <a:ext cx="1260" cy="180"/>
                  <a:chOff x="4581" y="2574"/>
                  <a:chExt cx="1260" cy="180"/>
                </a:xfrm>
              </p:grpSpPr>
              <p:sp>
                <p:nvSpPr>
                  <p:cNvPr id="617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581" y="2754"/>
                    <a:ext cx="5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179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21" y="2574"/>
                    <a:ext cx="360" cy="18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180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5481" y="2754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81" name="Group 37"/>
              <p:cNvGrpSpPr>
                <a:grpSpLocks/>
              </p:cNvGrpSpPr>
              <p:nvPr/>
            </p:nvGrpSpPr>
            <p:grpSpPr bwMode="auto">
              <a:xfrm rot="-5400000">
                <a:off x="2119" y="11294"/>
                <a:ext cx="565" cy="256"/>
                <a:chOff x="4300" y="14581"/>
                <a:chExt cx="565" cy="256"/>
              </a:xfrm>
            </p:grpSpPr>
            <p:sp>
              <p:nvSpPr>
                <p:cNvPr id="6182" name="Rectangle 38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83" name="Line 39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8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85" name="Line 41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86" name="Line 42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187" name="Group 43"/>
              <p:cNvGrpSpPr>
                <a:grpSpLocks/>
              </p:cNvGrpSpPr>
              <p:nvPr/>
            </p:nvGrpSpPr>
            <p:grpSpPr bwMode="auto">
              <a:xfrm>
                <a:off x="8851" y="10704"/>
                <a:ext cx="565" cy="256"/>
                <a:chOff x="1520" y="11320"/>
                <a:chExt cx="1638" cy="540"/>
              </a:xfrm>
            </p:grpSpPr>
            <p:sp>
              <p:nvSpPr>
                <p:cNvPr id="6188" name="Rectangle 44"/>
                <p:cNvSpPr>
                  <a:spLocks noChangeArrowheads="1"/>
                </p:cNvSpPr>
                <p:nvPr/>
              </p:nvSpPr>
              <p:spPr bwMode="auto">
                <a:xfrm>
                  <a:off x="1520" y="11320"/>
                  <a:ext cx="1638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89" name="Line 45"/>
                <p:cNvSpPr>
                  <a:spLocks noChangeShapeType="1"/>
                </p:cNvSpPr>
                <p:nvPr/>
              </p:nvSpPr>
              <p:spPr bwMode="auto">
                <a:xfrm>
                  <a:off x="1521" y="1175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9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24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91" name="Line 47"/>
                <p:cNvSpPr>
                  <a:spLocks noChangeShapeType="1"/>
                </p:cNvSpPr>
                <p:nvPr/>
              </p:nvSpPr>
              <p:spPr bwMode="auto">
                <a:xfrm>
                  <a:off x="260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92" name="Line 48"/>
                <p:cNvSpPr>
                  <a:spLocks noChangeShapeType="1"/>
                </p:cNvSpPr>
                <p:nvPr/>
              </p:nvSpPr>
              <p:spPr bwMode="auto">
                <a:xfrm>
                  <a:off x="2601" y="11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93" name="Line 49"/>
                <p:cNvSpPr>
                  <a:spLocks noChangeShapeType="1"/>
                </p:cNvSpPr>
                <p:nvPr/>
              </p:nvSpPr>
              <p:spPr bwMode="auto">
                <a:xfrm>
                  <a:off x="2061" y="11574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194" name="Group 50"/>
              <p:cNvGrpSpPr>
                <a:grpSpLocks/>
              </p:cNvGrpSpPr>
              <p:nvPr/>
            </p:nvGrpSpPr>
            <p:grpSpPr bwMode="auto">
              <a:xfrm>
                <a:off x="4095" y="10551"/>
                <a:ext cx="565" cy="256"/>
                <a:chOff x="1520" y="11320"/>
                <a:chExt cx="1638" cy="540"/>
              </a:xfrm>
            </p:grpSpPr>
            <p:sp>
              <p:nvSpPr>
                <p:cNvPr id="6195" name="Rectangle 51"/>
                <p:cNvSpPr>
                  <a:spLocks noChangeArrowheads="1"/>
                </p:cNvSpPr>
                <p:nvPr/>
              </p:nvSpPr>
              <p:spPr bwMode="auto">
                <a:xfrm>
                  <a:off x="1520" y="11320"/>
                  <a:ext cx="1638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96" name="Line 52"/>
                <p:cNvSpPr>
                  <a:spLocks noChangeShapeType="1"/>
                </p:cNvSpPr>
                <p:nvPr/>
              </p:nvSpPr>
              <p:spPr bwMode="auto">
                <a:xfrm>
                  <a:off x="1521" y="1175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9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24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98" name="Line 54"/>
                <p:cNvSpPr>
                  <a:spLocks noChangeShapeType="1"/>
                </p:cNvSpPr>
                <p:nvPr/>
              </p:nvSpPr>
              <p:spPr bwMode="auto">
                <a:xfrm>
                  <a:off x="260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99" name="Line 55"/>
                <p:cNvSpPr>
                  <a:spLocks noChangeShapeType="1"/>
                </p:cNvSpPr>
                <p:nvPr/>
              </p:nvSpPr>
              <p:spPr bwMode="auto">
                <a:xfrm>
                  <a:off x="2601" y="11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00" name="Line 56"/>
                <p:cNvSpPr>
                  <a:spLocks noChangeShapeType="1"/>
                </p:cNvSpPr>
                <p:nvPr/>
              </p:nvSpPr>
              <p:spPr bwMode="auto">
                <a:xfrm>
                  <a:off x="2061" y="11574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201" name="Group 57"/>
              <p:cNvGrpSpPr>
                <a:grpSpLocks/>
              </p:cNvGrpSpPr>
              <p:nvPr/>
            </p:nvGrpSpPr>
            <p:grpSpPr bwMode="auto">
              <a:xfrm rot="-5400000">
                <a:off x="2802" y="11279"/>
                <a:ext cx="565" cy="256"/>
                <a:chOff x="4300" y="14581"/>
                <a:chExt cx="565" cy="256"/>
              </a:xfrm>
            </p:grpSpPr>
            <p:sp>
              <p:nvSpPr>
                <p:cNvPr id="6202" name="Rectangle 58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03" name="Line 59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0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05" name="Line 61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06" name="Line 62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207" name="Group 63"/>
              <p:cNvGrpSpPr>
                <a:grpSpLocks/>
              </p:cNvGrpSpPr>
              <p:nvPr/>
            </p:nvGrpSpPr>
            <p:grpSpPr bwMode="auto">
              <a:xfrm rot="-5400000">
                <a:off x="3479" y="11296"/>
                <a:ext cx="565" cy="256"/>
                <a:chOff x="4300" y="14581"/>
                <a:chExt cx="565" cy="256"/>
              </a:xfrm>
            </p:grpSpPr>
            <p:sp>
              <p:nvSpPr>
                <p:cNvPr id="6208" name="Rectangle 64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09" name="Line 65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10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11" name="Line 67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12" name="Line 68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213" name="Group 69"/>
              <p:cNvGrpSpPr>
                <a:grpSpLocks/>
              </p:cNvGrpSpPr>
              <p:nvPr/>
            </p:nvGrpSpPr>
            <p:grpSpPr bwMode="auto">
              <a:xfrm rot="-5400000">
                <a:off x="6772" y="11289"/>
                <a:ext cx="565" cy="256"/>
                <a:chOff x="4300" y="14581"/>
                <a:chExt cx="565" cy="256"/>
              </a:xfrm>
            </p:grpSpPr>
            <p:sp>
              <p:nvSpPr>
                <p:cNvPr id="6214" name="Rectangle 70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15" name="Line 71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16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17" name="Line 73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18" name="Line 74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219" name="Group 75"/>
              <p:cNvGrpSpPr>
                <a:grpSpLocks/>
              </p:cNvGrpSpPr>
              <p:nvPr/>
            </p:nvGrpSpPr>
            <p:grpSpPr bwMode="auto">
              <a:xfrm rot="-5400000">
                <a:off x="7462" y="11289"/>
                <a:ext cx="565" cy="256"/>
                <a:chOff x="4300" y="14581"/>
                <a:chExt cx="565" cy="256"/>
              </a:xfrm>
            </p:grpSpPr>
            <p:sp>
              <p:nvSpPr>
                <p:cNvPr id="6220" name="Rectangle 76"/>
                <p:cNvSpPr>
                  <a:spLocks noChangeArrowheads="1"/>
                </p:cNvSpPr>
                <p:nvPr/>
              </p:nvSpPr>
              <p:spPr bwMode="auto">
                <a:xfrm>
                  <a:off x="4300" y="14581"/>
                  <a:ext cx="565" cy="25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21" name="Line 77"/>
                <p:cNvSpPr>
                  <a:spLocks noChangeShapeType="1"/>
                </p:cNvSpPr>
                <p:nvPr/>
              </p:nvSpPr>
              <p:spPr bwMode="auto">
                <a:xfrm>
                  <a:off x="4300" y="1478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22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4549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23" name="Line 79"/>
                <p:cNvSpPr>
                  <a:spLocks noChangeShapeType="1"/>
                </p:cNvSpPr>
                <p:nvPr/>
              </p:nvSpPr>
              <p:spPr bwMode="auto">
                <a:xfrm>
                  <a:off x="4673" y="14616"/>
                  <a:ext cx="0" cy="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24" name="Line 80"/>
                <p:cNvSpPr>
                  <a:spLocks noChangeShapeType="1"/>
                </p:cNvSpPr>
                <p:nvPr/>
              </p:nvSpPr>
              <p:spPr bwMode="auto">
                <a:xfrm>
                  <a:off x="4673" y="14787"/>
                  <a:ext cx="18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6225" name="Rectangle 81"/>
              <p:cNvSpPr>
                <a:spLocks noChangeArrowheads="1"/>
              </p:cNvSpPr>
              <p:nvPr/>
            </p:nvSpPr>
            <p:spPr bwMode="auto">
              <a:xfrm>
                <a:off x="9414" y="10558"/>
                <a:ext cx="357" cy="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6226" name="Group 82"/>
              <p:cNvGrpSpPr>
                <a:grpSpLocks/>
              </p:cNvGrpSpPr>
              <p:nvPr/>
            </p:nvGrpSpPr>
            <p:grpSpPr bwMode="auto">
              <a:xfrm>
                <a:off x="9814" y="10702"/>
                <a:ext cx="565" cy="256"/>
                <a:chOff x="1520" y="11320"/>
                <a:chExt cx="1638" cy="540"/>
              </a:xfrm>
            </p:grpSpPr>
            <p:sp>
              <p:nvSpPr>
                <p:cNvPr id="6227" name="Rectangle 83"/>
                <p:cNvSpPr>
                  <a:spLocks noChangeArrowheads="1"/>
                </p:cNvSpPr>
                <p:nvPr/>
              </p:nvSpPr>
              <p:spPr bwMode="auto">
                <a:xfrm>
                  <a:off x="1520" y="11320"/>
                  <a:ext cx="1638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28" name="Line 84"/>
                <p:cNvSpPr>
                  <a:spLocks noChangeShapeType="1"/>
                </p:cNvSpPr>
                <p:nvPr/>
              </p:nvSpPr>
              <p:spPr bwMode="auto">
                <a:xfrm>
                  <a:off x="1521" y="1175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29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24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30" name="Line 86"/>
                <p:cNvSpPr>
                  <a:spLocks noChangeShapeType="1"/>
                </p:cNvSpPr>
                <p:nvPr/>
              </p:nvSpPr>
              <p:spPr bwMode="auto">
                <a:xfrm>
                  <a:off x="260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31" name="Line 87"/>
                <p:cNvSpPr>
                  <a:spLocks noChangeShapeType="1"/>
                </p:cNvSpPr>
                <p:nvPr/>
              </p:nvSpPr>
              <p:spPr bwMode="auto">
                <a:xfrm>
                  <a:off x="2601" y="11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32" name="Line 88"/>
                <p:cNvSpPr>
                  <a:spLocks noChangeShapeType="1"/>
                </p:cNvSpPr>
                <p:nvPr/>
              </p:nvSpPr>
              <p:spPr bwMode="auto">
                <a:xfrm>
                  <a:off x="2061" y="11574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233" name="Group 89"/>
              <p:cNvGrpSpPr>
                <a:grpSpLocks/>
              </p:cNvGrpSpPr>
              <p:nvPr/>
            </p:nvGrpSpPr>
            <p:grpSpPr bwMode="auto">
              <a:xfrm>
                <a:off x="10351" y="10694"/>
                <a:ext cx="565" cy="256"/>
                <a:chOff x="1520" y="11320"/>
                <a:chExt cx="1638" cy="540"/>
              </a:xfrm>
            </p:grpSpPr>
            <p:sp>
              <p:nvSpPr>
                <p:cNvPr id="6234" name="Rectangle 90"/>
                <p:cNvSpPr>
                  <a:spLocks noChangeArrowheads="1"/>
                </p:cNvSpPr>
                <p:nvPr/>
              </p:nvSpPr>
              <p:spPr bwMode="auto">
                <a:xfrm>
                  <a:off x="1520" y="11320"/>
                  <a:ext cx="1638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35" name="Line 91"/>
                <p:cNvSpPr>
                  <a:spLocks noChangeShapeType="1"/>
                </p:cNvSpPr>
                <p:nvPr/>
              </p:nvSpPr>
              <p:spPr bwMode="auto">
                <a:xfrm>
                  <a:off x="1521" y="1175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36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224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37" name="Line 93"/>
                <p:cNvSpPr>
                  <a:spLocks noChangeShapeType="1"/>
                </p:cNvSpPr>
                <p:nvPr/>
              </p:nvSpPr>
              <p:spPr bwMode="auto">
                <a:xfrm>
                  <a:off x="2601" y="11394"/>
                  <a:ext cx="0" cy="3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38" name="Line 94"/>
                <p:cNvSpPr>
                  <a:spLocks noChangeShapeType="1"/>
                </p:cNvSpPr>
                <p:nvPr/>
              </p:nvSpPr>
              <p:spPr bwMode="auto">
                <a:xfrm>
                  <a:off x="2601" y="1175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39" name="Line 95"/>
                <p:cNvSpPr>
                  <a:spLocks noChangeShapeType="1"/>
                </p:cNvSpPr>
                <p:nvPr/>
              </p:nvSpPr>
              <p:spPr bwMode="auto">
                <a:xfrm>
                  <a:off x="2061" y="11574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240" name="Group 96"/>
              <p:cNvGrpSpPr>
                <a:grpSpLocks/>
              </p:cNvGrpSpPr>
              <p:nvPr/>
            </p:nvGrpSpPr>
            <p:grpSpPr bwMode="auto">
              <a:xfrm>
                <a:off x="5377" y="10237"/>
                <a:ext cx="301" cy="282"/>
                <a:chOff x="2241" y="580"/>
                <a:chExt cx="540" cy="554"/>
              </a:xfrm>
            </p:grpSpPr>
            <p:sp>
              <p:nvSpPr>
                <p:cNvPr id="6241" name="Line 97"/>
                <p:cNvSpPr>
                  <a:spLocks noChangeShapeType="1"/>
                </p:cNvSpPr>
                <p:nvPr/>
              </p:nvSpPr>
              <p:spPr bwMode="auto">
                <a:xfrm>
                  <a:off x="2241" y="1134"/>
                  <a:ext cx="5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42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2500" y="580"/>
                  <a:ext cx="0" cy="5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243" name="Group 99"/>
              <p:cNvGrpSpPr>
                <a:grpSpLocks/>
              </p:cNvGrpSpPr>
              <p:nvPr/>
            </p:nvGrpSpPr>
            <p:grpSpPr bwMode="auto">
              <a:xfrm>
                <a:off x="5887" y="10247"/>
                <a:ext cx="301" cy="282"/>
                <a:chOff x="2241" y="580"/>
                <a:chExt cx="540" cy="554"/>
              </a:xfrm>
            </p:grpSpPr>
            <p:sp>
              <p:nvSpPr>
                <p:cNvPr id="6244" name="Line 100"/>
                <p:cNvSpPr>
                  <a:spLocks noChangeShapeType="1"/>
                </p:cNvSpPr>
                <p:nvPr/>
              </p:nvSpPr>
              <p:spPr bwMode="auto">
                <a:xfrm>
                  <a:off x="2241" y="1134"/>
                  <a:ext cx="5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45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2500" y="580"/>
                  <a:ext cx="0" cy="5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246" name="Group 102"/>
              <p:cNvGrpSpPr>
                <a:grpSpLocks/>
              </p:cNvGrpSpPr>
              <p:nvPr/>
            </p:nvGrpSpPr>
            <p:grpSpPr bwMode="auto">
              <a:xfrm>
                <a:off x="9950" y="10400"/>
                <a:ext cx="301" cy="282"/>
                <a:chOff x="2241" y="580"/>
                <a:chExt cx="540" cy="554"/>
              </a:xfrm>
            </p:grpSpPr>
            <p:sp>
              <p:nvSpPr>
                <p:cNvPr id="6247" name="Line 103"/>
                <p:cNvSpPr>
                  <a:spLocks noChangeShapeType="1"/>
                </p:cNvSpPr>
                <p:nvPr/>
              </p:nvSpPr>
              <p:spPr bwMode="auto">
                <a:xfrm>
                  <a:off x="2241" y="1134"/>
                  <a:ext cx="5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48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500" y="580"/>
                  <a:ext cx="0" cy="5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249" name="Group 105"/>
              <p:cNvGrpSpPr>
                <a:grpSpLocks/>
              </p:cNvGrpSpPr>
              <p:nvPr/>
            </p:nvGrpSpPr>
            <p:grpSpPr bwMode="auto">
              <a:xfrm>
                <a:off x="10515" y="10400"/>
                <a:ext cx="301" cy="282"/>
                <a:chOff x="2241" y="580"/>
                <a:chExt cx="540" cy="554"/>
              </a:xfrm>
            </p:grpSpPr>
            <p:sp>
              <p:nvSpPr>
                <p:cNvPr id="6250" name="Line 106"/>
                <p:cNvSpPr>
                  <a:spLocks noChangeShapeType="1"/>
                </p:cNvSpPr>
                <p:nvPr/>
              </p:nvSpPr>
              <p:spPr bwMode="auto">
                <a:xfrm>
                  <a:off x="2241" y="1134"/>
                  <a:ext cx="5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251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500" y="580"/>
                  <a:ext cx="0" cy="5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6252" name="Text Box 108"/>
              <p:cNvSpPr txBox="1">
                <a:spLocks noChangeArrowheads="1"/>
              </p:cNvSpPr>
              <p:nvPr/>
            </p:nvSpPr>
            <p:spPr bwMode="auto">
              <a:xfrm>
                <a:off x="4300" y="9383"/>
                <a:ext cx="67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 1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53" name="Text Box 109"/>
              <p:cNvSpPr txBox="1">
                <a:spLocks noChangeArrowheads="1"/>
              </p:cNvSpPr>
              <p:nvPr/>
            </p:nvSpPr>
            <p:spPr bwMode="auto">
              <a:xfrm>
                <a:off x="8820" y="9496"/>
                <a:ext cx="67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 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54" name="Text Box 110"/>
              <p:cNvSpPr txBox="1">
                <a:spLocks noChangeArrowheads="1"/>
              </p:cNvSpPr>
              <p:nvPr/>
            </p:nvSpPr>
            <p:spPr bwMode="auto">
              <a:xfrm>
                <a:off x="1814" y="11191"/>
                <a:ext cx="56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К1</a:t>
                </a: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55" name="Text Box 111"/>
              <p:cNvSpPr txBox="1">
                <a:spLocks noChangeArrowheads="1"/>
              </p:cNvSpPr>
              <p:nvPr/>
            </p:nvSpPr>
            <p:spPr bwMode="auto">
              <a:xfrm>
                <a:off x="8820" y="10400"/>
                <a:ext cx="56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К1 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56" name="Text Box 112"/>
              <p:cNvSpPr txBox="1">
                <a:spLocks noChangeArrowheads="1"/>
              </p:cNvSpPr>
              <p:nvPr/>
            </p:nvSpPr>
            <p:spPr bwMode="auto">
              <a:xfrm>
                <a:off x="6447" y="11191"/>
                <a:ext cx="56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К2 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57" name="Text Box 113"/>
              <p:cNvSpPr txBox="1">
                <a:spLocks noChangeArrowheads="1"/>
              </p:cNvSpPr>
              <p:nvPr/>
            </p:nvSpPr>
            <p:spPr bwMode="auto">
              <a:xfrm>
                <a:off x="9272" y="10626"/>
                <a:ext cx="70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К2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58" name="Text Box 114"/>
              <p:cNvSpPr txBox="1">
                <a:spLocks noChangeArrowheads="1"/>
              </p:cNvSpPr>
              <p:nvPr/>
            </p:nvSpPr>
            <p:spPr bwMode="auto">
              <a:xfrm>
                <a:off x="4074" y="10287"/>
                <a:ext cx="56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К2 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59" name="Text Box 115"/>
              <p:cNvSpPr txBox="1">
                <a:spLocks noChangeArrowheads="1"/>
              </p:cNvSpPr>
              <p:nvPr/>
            </p:nvSpPr>
            <p:spPr bwMode="auto">
              <a:xfrm>
                <a:off x="8707" y="12095"/>
                <a:ext cx="67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РТ4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60" name="Text Box 116"/>
              <p:cNvSpPr txBox="1">
                <a:spLocks noChangeArrowheads="1"/>
              </p:cNvSpPr>
              <p:nvPr/>
            </p:nvSpPr>
            <p:spPr bwMode="auto">
              <a:xfrm>
                <a:off x="9837" y="10965"/>
                <a:ext cx="1243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РТ3       РТ4 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61" name="Text Box 117"/>
              <p:cNvSpPr txBox="1">
                <a:spLocks noChangeArrowheads="1"/>
              </p:cNvSpPr>
              <p:nvPr/>
            </p:nvSpPr>
            <p:spPr bwMode="auto">
              <a:xfrm>
                <a:off x="3961" y="11982"/>
                <a:ext cx="791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РТ2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62" name="Text Box 118"/>
              <p:cNvSpPr txBox="1">
                <a:spLocks noChangeArrowheads="1"/>
              </p:cNvSpPr>
              <p:nvPr/>
            </p:nvSpPr>
            <p:spPr bwMode="auto">
              <a:xfrm>
                <a:off x="1814" y="11982"/>
                <a:ext cx="653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РТ1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63" name="Text Box 119"/>
              <p:cNvSpPr txBox="1">
                <a:spLocks noChangeArrowheads="1"/>
              </p:cNvSpPr>
              <p:nvPr/>
            </p:nvSpPr>
            <p:spPr bwMode="auto">
              <a:xfrm>
                <a:off x="5204" y="10739"/>
                <a:ext cx="1243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РТ1     РТ2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64" name="Oval 120"/>
              <p:cNvSpPr>
                <a:spLocks noChangeArrowheads="1"/>
              </p:cNvSpPr>
              <p:nvPr/>
            </p:nvSpPr>
            <p:spPr bwMode="auto">
              <a:xfrm>
                <a:off x="2718" y="12660"/>
                <a:ext cx="889" cy="96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6265" name="Group 121"/>
              <p:cNvGrpSpPr>
                <a:grpSpLocks/>
              </p:cNvGrpSpPr>
              <p:nvPr/>
            </p:nvGrpSpPr>
            <p:grpSpPr bwMode="auto">
              <a:xfrm>
                <a:off x="3678" y="11738"/>
                <a:ext cx="404" cy="720"/>
                <a:chOff x="6329" y="12654"/>
                <a:chExt cx="544" cy="720"/>
              </a:xfrm>
            </p:grpSpPr>
            <p:sp>
              <p:nvSpPr>
                <p:cNvPr id="6266" name="Rectangle 122"/>
                <p:cNvSpPr>
                  <a:spLocks noChangeArrowheads="1"/>
                </p:cNvSpPr>
                <p:nvPr/>
              </p:nvSpPr>
              <p:spPr bwMode="auto">
                <a:xfrm>
                  <a:off x="6329" y="12956"/>
                  <a:ext cx="544" cy="32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6267" name="Group 123"/>
                <p:cNvGrpSpPr>
                  <a:grpSpLocks/>
                </p:cNvGrpSpPr>
                <p:nvPr/>
              </p:nvGrpSpPr>
              <p:grpSpPr bwMode="auto">
                <a:xfrm>
                  <a:off x="6561" y="12654"/>
                  <a:ext cx="180" cy="720"/>
                  <a:chOff x="6561" y="12654"/>
                  <a:chExt cx="180" cy="720"/>
                </a:xfrm>
              </p:grpSpPr>
              <p:sp>
                <p:nvSpPr>
                  <p:cNvPr id="6268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2654"/>
                    <a:ext cx="0" cy="36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69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3014"/>
                    <a:ext cx="1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70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6741" y="13014"/>
                    <a:ext cx="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71" name="Line 1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1" y="13194"/>
                    <a:ext cx="1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3194"/>
                    <a:ext cx="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73" name="Group 129"/>
              <p:cNvGrpSpPr>
                <a:grpSpLocks/>
              </p:cNvGrpSpPr>
              <p:nvPr/>
            </p:nvGrpSpPr>
            <p:grpSpPr bwMode="auto">
              <a:xfrm>
                <a:off x="2311" y="11686"/>
                <a:ext cx="404" cy="720"/>
                <a:chOff x="6329" y="12654"/>
                <a:chExt cx="544" cy="720"/>
              </a:xfrm>
            </p:grpSpPr>
            <p:sp>
              <p:nvSpPr>
                <p:cNvPr id="6274" name="Rectangle 130"/>
                <p:cNvSpPr>
                  <a:spLocks noChangeArrowheads="1"/>
                </p:cNvSpPr>
                <p:nvPr/>
              </p:nvSpPr>
              <p:spPr bwMode="auto">
                <a:xfrm>
                  <a:off x="6329" y="12956"/>
                  <a:ext cx="544" cy="32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6275" name="Group 131"/>
                <p:cNvGrpSpPr>
                  <a:grpSpLocks/>
                </p:cNvGrpSpPr>
                <p:nvPr/>
              </p:nvGrpSpPr>
              <p:grpSpPr bwMode="auto">
                <a:xfrm>
                  <a:off x="6561" y="12654"/>
                  <a:ext cx="180" cy="720"/>
                  <a:chOff x="6561" y="12654"/>
                  <a:chExt cx="180" cy="720"/>
                </a:xfrm>
              </p:grpSpPr>
              <p:sp>
                <p:nvSpPr>
                  <p:cNvPr id="6276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2654"/>
                    <a:ext cx="0" cy="36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77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3014"/>
                    <a:ext cx="1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78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6741" y="13014"/>
                    <a:ext cx="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79" name="Line 1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1" y="13194"/>
                    <a:ext cx="1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80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3194"/>
                    <a:ext cx="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1" name="Group 137"/>
              <p:cNvGrpSpPr>
                <a:grpSpLocks/>
              </p:cNvGrpSpPr>
              <p:nvPr/>
            </p:nvGrpSpPr>
            <p:grpSpPr bwMode="auto">
              <a:xfrm>
                <a:off x="6971" y="11786"/>
                <a:ext cx="404" cy="720"/>
                <a:chOff x="6329" y="12654"/>
                <a:chExt cx="544" cy="720"/>
              </a:xfrm>
            </p:grpSpPr>
            <p:sp>
              <p:nvSpPr>
                <p:cNvPr id="6282" name="Rectangle 138"/>
                <p:cNvSpPr>
                  <a:spLocks noChangeArrowheads="1"/>
                </p:cNvSpPr>
                <p:nvPr/>
              </p:nvSpPr>
              <p:spPr bwMode="auto">
                <a:xfrm>
                  <a:off x="6329" y="12956"/>
                  <a:ext cx="544" cy="32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6283" name="Group 139"/>
                <p:cNvGrpSpPr>
                  <a:grpSpLocks/>
                </p:cNvGrpSpPr>
                <p:nvPr/>
              </p:nvGrpSpPr>
              <p:grpSpPr bwMode="auto">
                <a:xfrm>
                  <a:off x="6561" y="12654"/>
                  <a:ext cx="180" cy="720"/>
                  <a:chOff x="6561" y="12654"/>
                  <a:chExt cx="180" cy="720"/>
                </a:xfrm>
              </p:grpSpPr>
              <p:sp>
                <p:nvSpPr>
                  <p:cNvPr id="6284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2654"/>
                    <a:ext cx="0" cy="36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85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3014"/>
                    <a:ext cx="1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86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41" y="13014"/>
                    <a:ext cx="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87" name="Line 1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1" y="13194"/>
                    <a:ext cx="1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88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3194"/>
                    <a:ext cx="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9" name="Group 145"/>
              <p:cNvGrpSpPr>
                <a:grpSpLocks/>
              </p:cNvGrpSpPr>
              <p:nvPr/>
            </p:nvGrpSpPr>
            <p:grpSpPr bwMode="auto">
              <a:xfrm>
                <a:off x="8354" y="11786"/>
                <a:ext cx="404" cy="720"/>
                <a:chOff x="6329" y="12654"/>
                <a:chExt cx="544" cy="720"/>
              </a:xfrm>
            </p:grpSpPr>
            <p:sp>
              <p:nvSpPr>
                <p:cNvPr id="6290" name="Rectangle 146"/>
                <p:cNvSpPr>
                  <a:spLocks noChangeArrowheads="1"/>
                </p:cNvSpPr>
                <p:nvPr/>
              </p:nvSpPr>
              <p:spPr bwMode="auto">
                <a:xfrm>
                  <a:off x="6329" y="12956"/>
                  <a:ext cx="544" cy="32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6291" name="Group 147"/>
                <p:cNvGrpSpPr>
                  <a:grpSpLocks/>
                </p:cNvGrpSpPr>
                <p:nvPr/>
              </p:nvGrpSpPr>
              <p:grpSpPr bwMode="auto">
                <a:xfrm>
                  <a:off x="6561" y="12654"/>
                  <a:ext cx="180" cy="720"/>
                  <a:chOff x="6561" y="12654"/>
                  <a:chExt cx="180" cy="720"/>
                </a:xfrm>
              </p:grpSpPr>
              <p:sp>
                <p:nvSpPr>
                  <p:cNvPr id="6292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2654"/>
                    <a:ext cx="0" cy="36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93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3014"/>
                    <a:ext cx="1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94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6741" y="13014"/>
                    <a:ext cx="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95" name="Line 1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1" y="13194"/>
                    <a:ext cx="1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96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6561" y="13194"/>
                    <a:ext cx="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6297" name="Rectangle 153"/>
              <p:cNvSpPr>
                <a:spLocks noChangeArrowheads="1"/>
              </p:cNvSpPr>
              <p:nvPr/>
            </p:nvSpPr>
            <p:spPr bwMode="auto">
              <a:xfrm>
                <a:off x="4752" y="10400"/>
                <a:ext cx="357" cy="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98" name="Text Box 154"/>
              <p:cNvSpPr txBox="1">
                <a:spLocks noChangeArrowheads="1"/>
              </p:cNvSpPr>
              <p:nvPr/>
            </p:nvSpPr>
            <p:spPr bwMode="auto">
              <a:xfrm>
                <a:off x="4666" y="10508"/>
                <a:ext cx="56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К1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99" name="Oval 155"/>
              <p:cNvSpPr>
                <a:spLocks noChangeArrowheads="1"/>
              </p:cNvSpPr>
              <p:nvPr/>
            </p:nvSpPr>
            <p:spPr bwMode="auto">
              <a:xfrm>
                <a:off x="7371" y="12593"/>
                <a:ext cx="889" cy="96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00" name="Text Box 156"/>
              <p:cNvSpPr txBox="1">
                <a:spLocks noChangeArrowheads="1"/>
              </p:cNvSpPr>
              <p:nvPr/>
            </p:nvSpPr>
            <p:spPr bwMode="auto">
              <a:xfrm>
                <a:off x="2831" y="12999"/>
                <a:ext cx="67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АД1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01" name="Text Box 157"/>
              <p:cNvSpPr txBox="1">
                <a:spLocks noChangeArrowheads="1"/>
              </p:cNvSpPr>
              <p:nvPr/>
            </p:nvSpPr>
            <p:spPr bwMode="auto">
              <a:xfrm>
                <a:off x="7464" y="12886"/>
                <a:ext cx="67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АД2</a:t>
                </a:r>
                <a:endPara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643050"/>
            <a:ext cx="72152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Классификация электродвигателей по способу защиты от воздействия окружающей среды.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Литература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0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Гальперин М.В, Электронная техника: учебник для </a:t>
            </a:r>
            <a:r>
              <a:rPr lang="ru-RU" sz="20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спо</a:t>
            </a:r>
            <a:r>
              <a:rPr lang="ru-RU" sz="20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. – 2-е изд., </a:t>
            </a:r>
            <a:r>
              <a:rPr lang="ru-RU" sz="200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исправ</a:t>
            </a:r>
            <a:r>
              <a:rPr lang="ru-RU" sz="20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. и доп. – М.: Форум: ИНФРА-М, 2014. – 351 с. </a:t>
            </a:r>
            <a:r>
              <a:rPr lang="ru-RU" sz="2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§ </a:t>
            </a:r>
            <a:r>
              <a:rPr lang="ru-RU" sz="2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13.4.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207</Words>
  <Application>Microsoft Office PowerPoint</Application>
  <PresentationFormat>Экран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Лекция № 12. Тема 1.11. Основы электропривода. </vt:lpstr>
      <vt:lpstr> План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Самостоятельная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2015-03-17T16:07:39Z</dcterms:modified>
</cp:coreProperties>
</file>