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1" r:id="rId2"/>
    <p:sldId id="264" r:id="rId3"/>
    <p:sldId id="262" r:id="rId4"/>
    <p:sldId id="256" r:id="rId5"/>
    <p:sldId id="258" r:id="rId6"/>
    <p:sldId id="257" r:id="rId7"/>
    <p:sldId id="263" r:id="rId8"/>
    <p:sldId id="259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6D815D-23FE-4C2D-87BB-39907AC23189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8B9AD89-FF1B-4BB0-98BD-BEBC9EC9B994}">
      <dgm:prSet phldrT="[Текст]" custT="1"/>
      <dgm:spPr/>
      <dgm:t>
        <a:bodyPr/>
        <a:lstStyle/>
        <a:p>
          <a:r>
            <a:rPr lang="ru-RU" sz="2000" dirty="0" smtClean="0"/>
            <a:t>Определение замыкающего звена размерной цепи</a:t>
          </a:r>
          <a:endParaRPr lang="ru-RU" sz="2000" dirty="0"/>
        </a:p>
      </dgm:t>
    </dgm:pt>
    <dgm:pt modelId="{A9548B47-E5D4-4AFB-A7B2-3DD9FC8A97ED}" type="parTrans" cxnId="{C851C0AD-5CA1-4BA1-94A3-A65C1D8D53B0}">
      <dgm:prSet/>
      <dgm:spPr/>
      <dgm:t>
        <a:bodyPr/>
        <a:lstStyle/>
        <a:p>
          <a:endParaRPr lang="ru-RU"/>
        </a:p>
      </dgm:t>
    </dgm:pt>
    <dgm:pt modelId="{B5A457B1-7FDB-43F9-A509-5C9D2CB2236E}" type="sibTrans" cxnId="{C851C0AD-5CA1-4BA1-94A3-A65C1D8D53B0}">
      <dgm:prSet/>
      <dgm:spPr/>
      <dgm:t>
        <a:bodyPr/>
        <a:lstStyle/>
        <a:p>
          <a:endParaRPr lang="ru-RU"/>
        </a:p>
      </dgm:t>
    </dgm:pt>
    <dgm:pt modelId="{17D9E9BB-CFB3-46F0-8319-99769629011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Расчет номинального размера замыкающего звена</a:t>
          </a:r>
        </a:p>
        <a:p>
          <a:pPr defTabSz="2000250">
            <a:spcBef>
              <a:spcPct val="0"/>
            </a:spcBef>
          </a:pPr>
          <a:endParaRPr lang="ru-RU" dirty="0"/>
        </a:p>
      </dgm:t>
    </dgm:pt>
    <dgm:pt modelId="{37EFD050-2362-4FD5-8B2B-50B331537C6D}" type="parTrans" cxnId="{A5E71B20-7F3D-4615-A5B8-3B8C6A5F07EB}">
      <dgm:prSet/>
      <dgm:spPr/>
      <dgm:t>
        <a:bodyPr/>
        <a:lstStyle/>
        <a:p>
          <a:endParaRPr lang="ru-RU"/>
        </a:p>
      </dgm:t>
    </dgm:pt>
    <dgm:pt modelId="{28BCE9E1-845E-429F-A2F3-C4F54C749A1D}" type="sibTrans" cxnId="{A5E71B20-7F3D-4615-A5B8-3B8C6A5F07EB}">
      <dgm:prSet/>
      <dgm:spPr/>
      <dgm:t>
        <a:bodyPr/>
        <a:lstStyle/>
        <a:p>
          <a:endParaRPr lang="ru-RU"/>
        </a:p>
      </dgm:t>
    </dgm:pt>
    <dgm:pt modelId="{6FDF4C0B-34BC-4720-AF76-17FDB1D2A889}">
      <dgm:prSet phldrT="[Текст]"/>
      <dgm:spPr/>
      <dgm:t>
        <a:bodyPr/>
        <a:lstStyle/>
        <a:p>
          <a:r>
            <a:rPr lang="ru-RU" dirty="0" smtClean="0"/>
            <a:t>Расчет верхнего отклонения замыкающего звена</a:t>
          </a:r>
          <a:endParaRPr lang="ru-RU" dirty="0"/>
        </a:p>
      </dgm:t>
    </dgm:pt>
    <dgm:pt modelId="{3EC125DB-E4F6-4969-A424-45D9DEEB56C9}" type="parTrans" cxnId="{49624C9C-13BA-4D35-91AA-F2EEBB3C24DC}">
      <dgm:prSet/>
      <dgm:spPr/>
      <dgm:t>
        <a:bodyPr/>
        <a:lstStyle/>
        <a:p>
          <a:endParaRPr lang="ru-RU"/>
        </a:p>
      </dgm:t>
    </dgm:pt>
    <dgm:pt modelId="{C8316A40-CE2A-4E17-8BDE-DCEF721BCA3E}" type="sibTrans" cxnId="{49624C9C-13BA-4D35-91AA-F2EEBB3C24DC}">
      <dgm:prSet/>
      <dgm:spPr/>
      <dgm:t>
        <a:bodyPr/>
        <a:lstStyle/>
        <a:p>
          <a:endParaRPr lang="ru-RU"/>
        </a:p>
      </dgm:t>
    </dgm:pt>
    <dgm:pt modelId="{B4A66521-D9AA-4AD7-8AC8-0EF51BC8DF2F}">
      <dgm:prSet phldrT="[Текст]"/>
      <dgm:spPr/>
      <dgm:t>
        <a:bodyPr/>
        <a:lstStyle/>
        <a:p>
          <a:r>
            <a:rPr lang="ru-RU" dirty="0" smtClean="0"/>
            <a:t>Расчет нижнего отклонения замыкающего звена</a:t>
          </a:r>
          <a:endParaRPr lang="ru-RU" dirty="0"/>
        </a:p>
      </dgm:t>
    </dgm:pt>
    <dgm:pt modelId="{B8DA55A6-8C42-407A-AA87-F89CD924B735}" type="parTrans" cxnId="{88BEFD3B-4C8A-4B06-B5AC-0C90291FE683}">
      <dgm:prSet/>
      <dgm:spPr/>
      <dgm:t>
        <a:bodyPr/>
        <a:lstStyle/>
        <a:p>
          <a:endParaRPr lang="ru-RU"/>
        </a:p>
      </dgm:t>
    </dgm:pt>
    <dgm:pt modelId="{CFEEB6EA-5637-4ED1-A047-57EFE8CEB0E6}" type="sibTrans" cxnId="{88BEFD3B-4C8A-4B06-B5AC-0C90291FE683}">
      <dgm:prSet/>
      <dgm:spPr/>
      <dgm:t>
        <a:bodyPr/>
        <a:lstStyle/>
        <a:p>
          <a:endParaRPr lang="ru-RU"/>
        </a:p>
      </dgm:t>
    </dgm:pt>
    <dgm:pt modelId="{1DEA2D8C-AED7-492D-831B-57F72D3EC62F}">
      <dgm:prSet/>
      <dgm:spPr/>
      <dgm:t>
        <a:bodyPr/>
        <a:lstStyle/>
        <a:p>
          <a:r>
            <a:rPr lang="ru-RU" smtClean="0"/>
            <a:t>Определение увеличивающих и уменьшающих звеньев</a:t>
          </a:r>
          <a:endParaRPr lang="ru-RU" dirty="0"/>
        </a:p>
      </dgm:t>
    </dgm:pt>
    <dgm:pt modelId="{868F1173-BCD9-42C1-8D28-1E2CF9A85C0A}" type="parTrans" cxnId="{0F007D17-18C3-424F-A653-5E97D1E04844}">
      <dgm:prSet/>
      <dgm:spPr/>
      <dgm:t>
        <a:bodyPr/>
        <a:lstStyle/>
        <a:p>
          <a:endParaRPr lang="ru-RU"/>
        </a:p>
      </dgm:t>
    </dgm:pt>
    <dgm:pt modelId="{63B83F69-B7C1-4CEB-B1F8-9057B2191679}" type="sibTrans" cxnId="{0F007D17-18C3-424F-A653-5E97D1E04844}">
      <dgm:prSet/>
      <dgm:spPr/>
      <dgm:t>
        <a:bodyPr/>
        <a:lstStyle/>
        <a:p>
          <a:endParaRPr lang="ru-RU"/>
        </a:p>
      </dgm:t>
    </dgm:pt>
    <dgm:pt modelId="{3AC71BA4-B853-4E4C-AAB1-1E2AD51297F0}">
      <dgm:prSet custT="1"/>
      <dgm:spPr/>
      <dgm:t>
        <a:bodyPr/>
        <a:lstStyle/>
        <a:p>
          <a:r>
            <a:rPr lang="ru-RU" sz="2000" baseline="0" dirty="0" smtClean="0"/>
            <a:t>Выполнение</a:t>
          </a:r>
          <a:r>
            <a:rPr lang="ru-RU" sz="1400" baseline="0" dirty="0" smtClean="0"/>
            <a:t> </a:t>
          </a:r>
          <a:r>
            <a:rPr lang="ru-RU" sz="2000" baseline="0" dirty="0" smtClean="0"/>
            <a:t>проверки</a:t>
          </a:r>
          <a:endParaRPr lang="ru-RU" sz="2000" baseline="0" dirty="0"/>
        </a:p>
      </dgm:t>
    </dgm:pt>
    <dgm:pt modelId="{7E2EEA69-03F2-48EB-8C11-C9D1E7DDB13C}" type="parTrans" cxnId="{36D265C7-2866-41F7-B697-727D39BC3601}">
      <dgm:prSet/>
      <dgm:spPr/>
      <dgm:t>
        <a:bodyPr/>
        <a:lstStyle/>
        <a:p>
          <a:endParaRPr lang="ru-RU"/>
        </a:p>
      </dgm:t>
    </dgm:pt>
    <dgm:pt modelId="{3F9A3A8A-CF54-4D12-8AFC-3DA973C7EF3C}" type="sibTrans" cxnId="{36D265C7-2866-41F7-B697-727D39BC3601}">
      <dgm:prSet/>
      <dgm:spPr/>
      <dgm:t>
        <a:bodyPr/>
        <a:lstStyle/>
        <a:p>
          <a:endParaRPr lang="ru-RU"/>
        </a:p>
      </dgm:t>
    </dgm:pt>
    <dgm:pt modelId="{EE9FF62D-298D-4A21-8935-E0A07DF45D75}" type="pres">
      <dgm:prSet presAssocID="{E46D815D-23FE-4C2D-87BB-39907AC231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D6750B-29A2-4F4F-AA6B-E005941F2A70}" type="pres">
      <dgm:prSet presAssocID="{68B9AD89-FF1B-4BB0-98BD-BEBC9EC9B99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8D4BB-4919-4477-9CD2-B90ACA85437A}" type="pres">
      <dgm:prSet presAssocID="{B5A457B1-7FDB-43F9-A509-5C9D2CB2236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E9F337B-FCDA-4966-AB36-DBC9E3B7F323}" type="pres">
      <dgm:prSet presAssocID="{B5A457B1-7FDB-43F9-A509-5C9D2CB2236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349068F-AE24-400E-AD23-2686F26426EA}" type="pres">
      <dgm:prSet presAssocID="{1DEA2D8C-AED7-492D-831B-57F72D3EC62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CEF4F-28B1-4A2F-80DF-05384876B89E}" type="pres">
      <dgm:prSet presAssocID="{63B83F69-B7C1-4CEB-B1F8-9057B219167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1770721-A541-415D-BC96-A900F4C9E17B}" type="pres">
      <dgm:prSet presAssocID="{63B83F69-B7C1-4CEB-B1F8-9057B219167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24058B6-02C0-4D66-94E6-F6C0A0D5C6C3}" type="pres">
      <dgm:prSet presAssocID="{17D9E9BB-CFB3-46F0-8319-99769629011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42CB2-7D60-42B8-95DC-DFA7E50E3826}" type="pres">
      <dgm:prSet presAssocID="{28BCE9E1-845E-429F-A2F3-C4F54C749A1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EFADFBE-E651-42B4-AB8C-6305E1C2E465}" type="pres">
      <dgm:prSet presAssocID="{28BCE9E1-845E-429F-A2F3-C4F54C749A1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28CAAF4-4031-4C47-B7A7-BBD7987BBE53}" type="pres">
      <dgm:prSet presAssocID="{6FDF4C0B-34BC-4720-AF76-17FDB1D2A88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1607A-2CAF-4658-8861-6509B24BC9A4}" type="pres">
      <dgm:prSet presAssocID="{C8316A40-CE2A-4E17-8BDE-DCEF721BCA3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62FE0D9-843D-4304-A25F-B381145FD053}" type="pres">
      <dgm:prSet presAssocID="{C8316A40-CE2A-4E17-8BDE-DCEF721BCA3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2F7768C-CEFB-44AD-BAD2-9F2DDF848CB8}" type="pres">
      <dgm:prSet presAssocID="{B4A66521-D9AA-4AD7-8AC8-0EF51BC8DF2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90078-85DB-4AC2-8025-BAC44D890343}" type="pres">
      <dgm:prSet presAssocID="{CFEEB6EA-5637-4ED1-A047-57EFE8CEB0E6}" presName="sibTrans" presStyleLbl="sibTrans2D1" presStyleIdx="4" presStyleCnt="5"/>
      <dgm:spPr/>
      <dgm:t>
        <a:bodyPr/>
        <a:lstStyle/>
        <a:p>
          <a:endParaRPr lang="ru-RU"/>
        </a:p>
      </dgm:t>
    </dgm:pt>
    <dgm:pt modelId="{5D8E0FDD-2C54-4CE0-A301-7D347A71CA97}" type="pres">
      <dgm:prSet presAssocID="{CFEEB6EA-5637-4ED1-A047-57EFE8CEB0E6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5DD028CE-0B07-4800-810E-C526C694075D}" type="pres">
      <dgm:prSet presAssocID="{3AC71BA4-B853-4E4C-AAB1-1E2AD51297F0}" presName="node" presStyleLbl="node1" presStyleIdx="5" presStyleCnt="6" custLinFactNeighborX="1647" custLinFactNeighborY="-7754">
        <dgm:presLayoutVars>
          <dgm:bulletEnabled val="1"/>
        </dgm:presLayoutVars>
      </dgm:prSet>
      <dgm:spPr/>
    </dgm:pt>
  </dgm:ptLst>
  <dgm:cxnLst>
    <dgm:cxn modelId="{3F06EC0B-7CC1-4C6A-A9D6-06EC3EE39084}" type="presOf" srcId="{68B9AD89-FF1B-4BB0-98BD-BEBC9EC9B994}" destId="{F9D6750B-29A2-4F4F-AA6B-E005941F2A70}" srcOrd="0" destOrd="0" presId="urn:microsoft.com/office/officeart/2005/8/layout/process5"/>
    <dgm:cxn modelId="{B3D60C10-BE8C-4894-B9BB-EA823C502504}" type="presOf" srcId="{1DEA2D8C-AED7-492D-831B-57F72D3EC62F}" destId="{C349068F-AE24-400E-AD23-2686F26426EA}" srcOrd="0" destOrd="0" presId="urn:microsoft.com/office/officeart/2005/8/layout/process5"/>
    <dgm:cxn modelId="{04E27E1A-E66F-4E6A-A8D5-2568B5BB3CC6}" type="presOf" srcId="{17D9E9BB-CFB3-46F0-8319-997696290119}" destId="{224058B6-02C0-4D66-94E6-F6C0A0D5C6C3}" srcOrd="0" destOrd="0" presId="urn:microsoft.com/office/officeart/2005/8/layout/process5"/>
    <dgm:cxn modelId="{A5E71B20-7F3D-4615-A5B8-3B8C6A5F07EB}" srcId="{E46D815D-23FE-4C2D-87BB-39907AC23189}" destId="{17D9E9BB-CFB3-46F0-8319-997696290119}" srcOrd="2" destOrd="0" parTransId="{37EFD050-2362-4FD5-8B2B-50B331537C6D}" sibTransId="{28BCE9E1-845E-429F-A2F3-C4F54C749A1D}"/>
    <dgm:cxn modelId="{5972C1DD-5E0E-4EE9-B2DD-0903CADCF67A}" type="presOf" srcId="{6FDF4C0B-34BC-4720-AF76-17FDB1D2A889}" destId="{528CAAF4-4031-4C47-B7A7-BBD7987BBE53}" srcOrd="0" destOrd="0" presId="urn:microsoft.com/office/officeart/2005/8/layout/process5"/>
    <dgm:cxn modelId="{CB7BA3DC-C148-4AAA-92EF-00FCACDE2ABB}" type="presOf" srcId="{B5A457B1-7FDB-43F9-A509-5C9D2CB2236E}" destId="{FE9F337B-FCDA-4966-AB36-DBC9E3B7F323}" srcOrd="1" destOrd="0" presId="urn:microsoft.com/office/officeart/2005/8/layout/process5"/>
    <dgm:cxn modelId="{8816F07F-F77F-4BAD-90FB-1CE517C9A384}" type="presOf" srcId="{63B83F69-B7C1-4CEB-B1F8-9057B2191679}" destId="{61770721-A541-415D-BC96-A900F4C9E17B}" srcOrd="1" destOrd="0" presId="urn:microsoft.com/office/officeart/2005/8/layout/process5"/>
    <dgm:cxn modelId="{204F5541-5955-4C70-966D-1309031A16D9}" type="presOf" srcId="{C8316A40-CE2A-4E17-8BDE-DCEF721BCA3E}" destId="{262FE0D9-843D-4304-A25F-B381145FD053}" srcOrd="1" destOrd="0" presId="urn:microsoft.com/office/officeart/2005/8/layout/process5"/>
    <dgm:cxn modelId="{A339F5FF-37C2-46E3-9537-C6595CCCBC50}" type="presOf" srcId="{B4A66521-D9AA-4AD7-8AC8-0EF51BC8DF2F}" destId="{A2F7768C-CEFB-44AD-BAD2-9F2DDF848CB8}" srcOrd="0" destOrd="0" presId="urn:microsoft.com/office/officeart/2005/8/layout/process5"/>
    <dgm:cxn modelId="{F60F5722-86B7-4FE3-A897-C581966CA66A}" type="presOf" srcId="{B5A457B1-7FDB-43F9-A509-5C9D2CB2236E}" destId="{6098D4BB-4919-4477-9CD2-B90ACA85437A}" srcOrd="0" destOrd="0" presId="urn:microsoft.com/office/officeart/2005/8/layout/process5"/>
    <dgm:cxn modelId="{B6AC7E38-C287-44C4-AB21-AC633D091C36}" type="presOf" srcId="{CFEEB6EA-5637-4ED1-A047-57EFE8CEB0E6}" destId="{DDD90078-85DB-4AC2-8025-BAC44D890343}" srcOrd="0" destOrd="0" presId="urn:microsoft.com/office/officeart/2005/8/layout/process5"/>
    <dgm:cxn modelId="{88BEFD3B-4C8A-4B06-B5AC-0C90291FE683}" srcId="{E46D815D-23FE-4C2D-87BB-39907AC23189}" destId="{B4A66521-D9AA-4AD7-8AC8-0EF51BC8DF2F}" srcOrd="4" destOrd="0" parTransId="{B8DA55A6-8C42-407A-AA87-F89CD924B735}" sibTransId="{CFEEB6EA-5637-4ED1-A047-57EFE8CEB0E6}"/>
    <dgm:cxn modelId="{C851C0AD-5CA1-4BA1-94A3-A65C1D8D53B0}" srcId="{E46D815D-23FE-4C2D-87BB-39907AC23189}" destId="{68B9AD89-FF1B-4BB0-98BD-BEBC9EC9B994}" srcOrd="0" destOrd="0" parTransId="{A9548B47-E5D4-4AFB-A7B2-3DD9FC8A97ED}" sibTransId="{B5A457B1-7FDB-43F9-A509-5C9D2CB2236E}"/>
    <dgm:cxn modelId="{3C505E33-86BF-48D5-82F7-B1A808DF98D3}" type="presOf" srcId="{28BCE9E1-845E-429F-A2F3-C4F54C749A1D}" destId="{3EFADFBE-E651-42B4-AB8C-6305E1C2E465}" srcOrd="1" destOrd="0" presId="urn:microsoft.com/office/officeart/2005/8/layout/process5"/>
    <dgm:cxn modelId="{1D1F342E-1BEA-4D47-AD82-66DFA81EE87C}" type="presOf" srcId="{E46D815D-23FE-4C2D-87BB-39907AC23189}" destId="{EE9FF62D-298D-4A21-8935-E0A07DF45D75}" srcOrd="0" destOrd="0" presId="urn:microsoft.com/office/officeart/2005/8/layout/process5"/>
    <dgm:cxn modelId="{36D265C7-2866-41F7-B697-727D39BC3601}" srcId="{E46D815D-23FE-4C2D-87BB-39907AC23189}" destId="{3AC71BA4-B853-4E4C-AAB1-1E2AD51297F0}" srcOrd="5" destOrd="0" parTransId="{7E2EEA69-03F2-48EB-8C11-C9D1E7DDB13C}" sibTransId="{3F9A3A8A-CF54-4D12-8AFC-3DA973C7EF3C}"/>
    <dgm:cxn modelId="{B8D08BEE-6308-41DA-AC79-33D17680C6DB}" type="presOf" srcId="{CFEEB6EA-5637-4ED1-A047-57EFE8CEB0E6}" destId="{5D8E0FDD-2C54-4CE0-A301-7D347A71CA97}" srcOrd="1" destOrd="0" presId="urn:microsoft.com/office/officeart/2005/8/layout/process5"/>
    <dgm:cxn modelId="{12DC0648-9972-4865-A5AA-10EE4FA126AF}" type="presOf" srcId="{3AC71BA4-B853-4E4C-AAB1-1E2AD51297F0}" destId="{5DD028CE-0B07-4800-810E-C526C694075D}" srcOrd="0" destOrd="0" presId="urn:microsoft.com/office/officeart/2005/8/layout/process5"/>
    <dgm:cxn modelId="{49624C9C-13BA-4D35-91AA-F2EEBB3C24DC}" srcId="{E46D815D-23FE-4C2D-87BB-39907AC23189}" destId="{6FDF4C0B-34BC-4720-AF76-17FDB1D2A889}" srcOrd="3" destOrd="0" parTransId="{3EC125DB-E4F6-4969-A424-45D9DEEB56C9}" sibTransId="{C8316A40-CE2A-4E17-8BDE-DCEF721BCA3E}"/>
    <dgm:cxn modelId="{925FDC3E-4EF4-4B1C-B6A3-50C94F73315F}" type="presOf" srcId="{63B83F69-B7C1-4CEB-B1F8-9057B2191679}" destId="{062CEF4F-28B1-4A2F-80DF-05384876B89E}" srcOrd="0" destOrd="0" presId="urn:microsoft.com/office/officeart/2005/8/layout/process5"/>
    <dgm:cxn modelId="{D153A781-9760-4135-883E-B2A8FEB09838}" type="presOf" srcId="{28BCE9E1-845E-429F-A2F3-C4F54C749A1D}" destId="{77042CB2-7D60-42B8-95DC-DFA7E50E3826}" srcOrd="0" destOrd="0" presId="urn:microsoft.com/office/officeart/2005/8/layout/process5"/>
    <dgm:cxn modelId="{0F007D17-18C3-424F-A653-5E97D1E04844}" srcId="{E46D815D-23FE-4C2D-87BB-39907AC23189}" destId="{1DEA2D8C-AED7-492D-831B-57F72D3EC62F}" srcOrd="1" destOrd="0" parTransId="{868F1173-BCD9-42C1-8D28-1E2CF9A85C0A}" sibTransId="{63B83F69-B7C1-4CEB-B1F8-9057B2191679}"/>
    <dgm:cxn modelId="{DF72452B-8988-4BFD-BBAC-3CF60D458BAD}" type="presOf" srcId="{C8316A40-CE2A-4E17-8BDE-DCEF721BCA3E}" destId="{0541607A-2CAF-4658-8861-6509B24BC9A4}" srcOrd="0" destOrd="0" presId="urn:microsoft.com/office/officeart/2005/8/layout/process5"/>
    <dgm:cxn modelId="{EC23B0F3-15E6-4080-AFBB-2AABAB8F4BA8}" type="presParOf" srcId="{EE9FF62D-298D-4A21-8935-E0A07DF45D75}" destId="{F9D6750B-29A2-4F4F-AA6B-E005941F2A70}" srcOrd="0" destOrd="0" presId="urn:microsoft.com/office/officeart/2005/8/layout/process5"/>
    <dgm:cxn modelId="{0DB216DD-E718-4950-B1EC-042C929E762A}" type="presParOf" srcId="{EE9FF62D-298D-4A21-8935-E0A07DF45D75}" destId="{6098D4BB-4919-4477-9CD2-B90ACA85437A}" srcOrd="1" destOrd="0" presId="urn:microsoft.com/office/officeart/2005/8/layout/process5"/>
    <dgm:cxn modelId="{0C9E6127-372F-4579-9BBC-0BED46C90AB6}" type="presParOf" srcId="{6098D4BB-4919-4477-9CD2-B90ACA85437A}" destId="{FE9F337B-FCDA-4966-AB36-DBC9E3B7F323}" srcOrd="0" destOrd="0" presId="urn:microsoft.com/office/officeart/2005/8/layout/process5"/>
    <dgm:cxn modelId="{A795344C-4AB0-4555-85F7-F1B015882AF6}" type="presParOf" srcId="{EE9FF62D-298D-4A21-8935-E0A07DF45D75}" destId="{C349068F-AE24-400E-AD23-2686F26426EA}" srcOrd="2" destOrd="0" presId="urn:microsoft.com/office/officeart/2005/8/layout/process5"/>
    <dgm:cxn modelId="{E828EC28-4BAD-42C4-AD9B-E8B7A63D76CF}" type="presParOf" srcId="{EE9FF62D-298D-4A21-8935-E0A07DF45D75}" destId="{062CEF4F-28B1-4A2F-80DF-05384876B89E}" srcOrd="3" destOrd="0" presId="urn:microsoft.com/office/officeart/2005/8/layout/process5"/>
    <dgm:cxn modelId="{B1825594-B02E-4343-9D1B-521A3EA15AD8}" type="presParOf" srcId="{062CEF4F-28B1-4A2F-80DF-05384876B89E}" destId="{61770721-A541-415D-BC96-A900F4C9E17B}" srcOrd="0" destOrd="0" presId="urn:microsoft.com/office/officeart/2005/8/layout/process5"/>
    <dgm:cxn modelId="{BE050F55-C0A7-4B1B-A0EF-7669E4333649}" type="presParOf" srcId="{EE9FF62D-298D-4A21-8935-E0A07DF45D75}" destId="{224058B6-02C0-4D66-94E6-F6C0A0D5C6C3}" srcOrd="4" destOrd="0" presId="urn:microsoft.com/office/officeart/2005/8/layout/process5"/>
    <dgm:cxn modelId="{791575EF-171B-4763-9138-8D9F8F8FA45F}" type="presParOf" srcId="{EE9FF62D-298D-4A21-8935-E0A07DF45D75}" destId="{77042CB2-7D60-42B8-95DC-DFA7E50E3826}" srcOrd="5" destOrd="0" presId="urn:microsoft.com/office/officeart/2005/8/layout/process5"/>
    <dgm:cxn modelId="{ABEE2086-3454-489B-8194-5A36342EC5E7}" type="presParOf" srcId="{77042CB2-7D60-42B8-95DC-DFA7E50E3826}" destId="{3EFADFBE-E651-42B4-AB8C-6305E1C2E465}" srcOrd="0" destOrd="0" presId="urn:microsoft.com/office/officeart/2005/8/layout/process5"/>
    <dgm:cxn modelId="{D0066079-3F9C-4983-B8A1-00636CBC3306}" type="presParOf" srcId="{EE9FF62D-298D-4A21-8935-E0A07DF45D75}" destId="{528CAAF4-4031-4C47-B7A7-BBD7987BBE53}" srcOrd="6" destOrd="0" presId="urn:microsoft.com/office/officeart/2005/8/layout/process5"/>
    <dgm:cxn modelId="{3AAA9548-4EB3-4150-9980-1C7AF64787FC}" type="presParOf" srcId="{EE9FF62D-298D-4A21-8935-E0A07DF45D75}" destId="{0541607A-2CAF-4658-8861-6509B24BC9A4}" srcOrd="7" destOrd="0" presId="urn:microsoft.com/office/officeart/2005/8/layout/process5"/>
    <dgm:cxn modelId="{A70DD727-004C-4EEE-8865-E2875EE68797}" type="presParOf" srcId="{0541607A-2CAF-4658-8861-6509B24BC9A4}" destId="{262FE0D9-843D-4304-A25F-B381145FD053}" srcOrd="0" destOrd="0" presId="urn:microsoft.com/office/officeart/2005/8/layout/process5"/>
    <dgm:cxn modelId="{A3724920-3EC3-4A3E-B6A8-06DB0083300E}" type="presParOf" srcId="{EE9FF62D-298D-4A21-8935-E0A07DF45D75}" destId="{A2F7768C-CEFB-44AD-BAD2-9F2DDF848CB8}" srcOrd="8" destOrd="0" presId="urn:microsoft.com/office/officeart/2005/8/layout/process5"/>
    <dgm:cxn modelId="{305F26E5-7716-44BF-81B2-596FB092FA0A}" type="presParOf" srcId="{EE9FF62D-298D-4A21-8935-E0A07DF45D75}" destId="{DDD90078-85DB-4AC2-8025-BAC44D890343}" srcOrd="9" destOrd="0" presId="urn:microsoft.com/office/officeart/2005/8/layout/process5"/>
    <dgm:cxn modelId="{C30846AD-7CE2-48E9-948F-74248E94927A}" type="presParOf" srcId="{DDD90078-85DB-4AC2-8025-BAC44D890343}" destId="{5D8E0FDD-2C54-4CE0-A301-7D347A71CA97}" srcOrd="0" destOrd="0" presId="urn:microsoft.com/office/officeart/2005/8/layout/process5"/>
    <dgm:cxn modelId="{65D0BD29-FF96-4FCE-AA6B-3F07F32DA5AF}" type="presParOf" srcId="{EE9FF62D-298D-4A21-8935-E0A07DF45D75}" destId="{5DD028CE-0B07-4800-810E-C526C694075D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80261-D6E0-4A2C-BB7F-21C7BFF8836B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DFB1-9086-46AA-A4B1-B196A87301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DFB1-9086-46AA-A4B1-B196A873012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41EB38-B102-456E-BF56-62026CB3AB40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3053A7-F2CB-4756-B788-438540D76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РАЗМЕРНЫЕ ЦЕПИ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Методы расчета размерных цепей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Метод </a:t>
            </a:r>
            <a:r>
              <a:rPr lang="en-US" dirty="0" smtClean="0"/>
              <a:t>max-min</a:t>
            </a:r>
            <a:r>
              <a:rPr lang="ru-RU" dirty="0" smtClean="0"/>
              <a:t>, обеспечивающий полную взаимозаменяемость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Неполной взаимозаменяемости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Регулирования (компенсаторов)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Пригонки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Теоретико-вероятностный</a:t>
            </a:r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расчета размерных цепей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Пример расчета размерной цепи методом полной	 взаимозаменяемости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841" y="1357298"/>
            <a:ext cx="8458687" cy="521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785794"/>
          <a:ext cx="8143931" cy="604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071702"/>
                <a:gridCol w="3714775"/>
              </a:tblGrid>
              <a:tr h="7054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Рассчитываемый параметр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Расчет</a:t>
                      </a:r>
                      <a:endParaRPr lang="ru-RU" dirty="0"/>
                    </a:p>
                  </a:txBody>
                  <a:tcPr/>
                </a:tc>
              </a:tr>
              <a:tr h="1080500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Номинальный размер замыкающего звена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Верхнее отклонение</a:t>
                      </a:r>
                      <a:r>
                        <a:rPr lang="ru-RU" baseline="0" dirty="0" smtClean="0"/>
                        <a:t> замыкающего звена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450">
                <a:tc>
                  <a:txBody>
                    <a:bodyPr/>
                    <a:lstStyle/>
                    <a:p>
                      <a:r>
                        <a:rPr lang="ru-RU" dirty="0" smtClean="0"/>
                        <a:t>Нижнее отклонение замыкающего звена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r>
                        <a:rPr lang="ru-RU" dirty="0" smtClean="0"/>
                        <a:t>Допуск замыкающего звена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</a:tr>
              <a:tr h="161698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643050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157668"/>
            <a:ext cx="1285884" cy="77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643182"/>
            <a:ext cx="14348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357562"/>
            <a:ext cx="142876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1643050"/>
            <a:ext cx="292895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/>
          <a:srcRect r="23180" b="-1"/>
          <a:stretch>
            <a:fillRect/>
          </a:stretch>
        </p:blipFill>
        <p:spPr bwMode="auto">
          <a:xfrm>
            <a:off x="4786314" y="4214818"/>
            <a:ext cx="2714644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2643182"/>
            <a:ext cx="37338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86314" y="3286124"/>
            <a:ext cx="196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72132" y="3714752"/>
            <a:ext cx="657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72132" y="4857760"/>
            <a:ext cx="7715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14612" y="5572140"/>
            <a:ext cx="1861460" cy="72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14876" y="5715016"/>
            <a:ext cx="26384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714876" y="5929330"/>
            <a:ext cx="19907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429520" y="6215082"/>
            <a:ext cx="7048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615262" cy="989034"/>
          </a:xfrm>
        </p:spPr>
        <p:txBody>
          <a:bodyPr>
            <a:noAutofit/>
          </a:bodyPr>
          <a:lstStyle/>
          <a:p>
            <a:pPr algn="l"/>
            <a:r>
              <a:rPr lang="ru-RU" sz="2000" b="0" dirty="0" smtClean="0">
                <a:solidFill>
                  <a:schemeClr val="bg1"/>
                </a:solidFill>
                <a:effectLst/>
              </a:rPr>
              <a:t>В соединении отверстие-вал величина зазора 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S</a:t>
            </a:r>
            <a:r>
              <a:rPr lang="ru-RU" sz="2000" b="0" dirty="0" smtClean="0">
                <a:solidFill>
                  <a:schemeClr val="bg1"/>
                </a:solidFill>
                <a:effectLst/>
              </a:rPr>
              <a:t> обусловлена предельными размерами вала и отверстия. 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 </a:t>
            </a:r>
            <a:r>
              <a:rPr lang="ru-RU" sz="20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000" b="0" dirty="0" smtClean="0">
                <a:solidFill>
                  <a:schemeClr val="bg1"/>
                </a:solidFill>
                <a:effectLst/>
              </a:rPr>
            </a:br>
            <a:r>
              <a:rPr lang="ru-RU" sz="2000" b="0" dirty="0" smtClean="0">
                <a:solidFill>
                  <a:schemeClr val="bg1"/>
                </a:solidFill>
                <a:effectLst/>
              </a:rPr>
              <a:t>При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effectLst/>
              </a:rPr>
              <a:t>D</a:t>
            </a:r>
            <a:r>
              <a:rPr lang="en-US" sz="2000" b="0" baseline="-25000" dirty="0" err="1" smtClean="0">
                <a:solidFill>
                  <a:schemeClr val="bg1"/>
                </a:solidFill>
                <a:effectLst/>
              </a:rPr>
              <a:t>max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000" b="0" dirty="0" smtClean="0">
                <a:solidFill>
                  <a:schemeClr val="bg1"/>
                </a:solidFill>
                <a:effectLst/>
              </a:rPr>
              <a:t>и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effectLst/>
              </a:rPr>
              <a:t>d</a:t>
            </a:r>
            <a:r>
              <a:rPr lang="en-US" sz="2000" b="0" baseline="-25000" dirty="0" err="1" smtClean="0">
                <a:solidFill>
                  <a:schemeClr val="bg1"/>
                </a:solidFill>
                <a:effectLst/>
              </a:rPr>
              <a:t>min</a:t>
            </a:r>
            <a:r>
              <a:rPr lang="en-US" sz="2000" b="0" baseline="-25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- </a:t>
            </a:r>
            <a:r>
              <a:rPr lang="en-US" sz="2000" b="0" dirty="0" err="1" smtClean="0">
                <a:solidFill>
                  <a:schemeClr val="bg1"/>
                </a:solidFill>
                <a:effectLst/>
              </a:rPr>
              <a:t>S</a:t>
            </a:r>
            <a:r>
              <a:rPr lang="en-US" sz="2000" b="0" baseline="-25000" dirty="0" err="1" smtClean="0">
                <a:solidFill>
                  <a:schemeClr val="bg1"/>
                </a:solidFill>
                <a:effectLst/>
              </a:rPr>
              <a:t>max</a:t>
            </a:r>
            <a:r>
              <a:rPr lang="ru-RU" sz="20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000" b="0" dirty="0" smtClean="0">
                <a:solidFill>
                  <a:schemeClr val="bg1"/>
                </a:solidFill>
                <a:effectLst/>
              </a:rPr>
            </a:br>
            <a:r>
              <a:rPr lang="ru-RU" sz="2000" b="0" dirty="0" smtClean="0">
                <a:solidFill>
                  <a:schemeClr val="bg1"/>
                </a:solidFill>
                <a:effectLst/>
              </a:rPr>
              <a:t>При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effectLst/>
              </a:rPr>
              <a:t>D</a:t>
            </a:r>
            <a:r>
              <a:rPr lang="en-US" sz="2000" b="0" baseline="-25000" dirty="0" err="1" smtClean="0">
                <a:solidFill>
                  <a:schemeClr val="bg1"/>
                </a:solidFill>
                <a:effectLst/>
              </a:rPr>
              <a:t>min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000" b="0" dirty="0" smtClean="0">
                <a:solidFill>
                  <a:schemeClr val="bg1"/>
                </a:solidFill>
                <a:effectLst/>
              </a:rPr>
              <a:t>и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effectLst/>
              </a:rPr>
              <a:t>d</a:t>
            </a:r>
            <a:r>
              <a:rPr lang="en-US" sz="2000" b="0" baseline="-25000" dirty="0" err="1" smtClean="0">
                <a:solidFill>
                  <a:schemeClr val="bg1"/>
                </a:solidFill>
                <a:effectLst/>
              </a:rPr>
              <a:t>max</a:t>
            </a:r>
            <a:r>
              <a:rPr lang="en-US" sz="2000" b="0" baseline="-25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  <a:effectLst/>
              </a:rPr>
              <a:t>- </a:t>
            </a:r>
            <a:r>
              <a:rPr lang="en-US" sz="2000" b="0" dirty="0" err="1" smtClean="0">
                <a:solidFill>
                  <a:schemeClr val="bg1"/>
                </a:solidFill>
                <a:effectLst/>
              </a:rPr>
              <a:t>S</a:t>
            </a:r>
            <a:r>
              <a:rPr lang="en-US" sz="2000" b="0" baseline="-25000" dirty="0" err="1" smtClean="0">
                <a:solidFill>
                  <a:schemeClr val="bg1"/>
                </a:solidFill>
                <a:effectLst/>
              </a:rPr>
              <a:t>min</a:t>
            </a:r>
            <a:endParaRPr lang="ru-RU" sz="2000" b="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2" descr="snap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214554"/>
            <a:ext cx="180959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snap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335758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4971475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Размерные связи детали или изделия анализируются с помощью теории размерных цепей.</a:t>
            </a:r>
            <a:endParaRPr lang="ru-RU" sz="24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ПОМНИТЬ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Размерная цепь</a:t>
            </a:r>
            <a:r>
              <a:rPr lang="ru-RU" dirty="0" smtClean="0"/>
              <a:t> – совокупность взаимосвязанных размеров, расположенных по замкнутому контуру.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Важнейшим необходимым условием для составления и анализа размерной цепи является условие ее замкнутости.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928694"/>
          </a:xfrm>
        </p:spPr>
        <p:txBody>
          <a:bodyPr/>
          <a:lstStyle/>
          <a:p>
            <a:r>
              <a:rPr lang="ru-RU" dirty="0" smtClean="0"/>
              <a:t>РАЗМЕРНЫЕ ЦЕПИ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001056" cy="4714908"/>
          </a:xfrm>
        </p:spPr>
        <p:txBody>
          <a:bodyPr>
            <a:normAutofit/>
          </a:bodyPr>
          <a:lstStyle/>
          <a:p>
            <a:pPr algn="l"/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36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357298"/>
          <a:ext cx="8001056" cy="58652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653147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1. Технологическая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Обеспечивающая необходимое расстояние или</a:t>
                      </a:r>
                      <a:r>
                        <a:rPr lang="ru-RU" b="0" baseline="0" dirty="0" smtClean="0"/>
                        <a:t> относительный поворот между поверхностями изделия при выполнении операций</a:t>
                      </a:r>
                      <a:endParaRPr lang="ru-RU" b="0" dirty="0"/>
                    </a:p>
                  </a:txBody>
                  <a:tcPr/>
                </a:tc>
              </a:tr>
              <a:tr h="653147">
                <a:tc>
                  <a:txBody>
                    <a:bodyPr/>
                    <a:lstStyle/>
                    <a:p>
                      <a:r>
                        <a:rPr lang="ru-RU" dirty="0" smtClean="0"/>
                        <a:t>2. Конструкторская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Определяющая  расстояние или</a:t>
                      </a:r>
                      <a:r>
                        <a:rPr lang="ru-RU" b="0" baseline="0" dirty="0" smtClean="0"/>
                        <a:t> относительный поворот между поверхностями  или осями поверхностей изделия</a:t>
                      </a:r>
                      <a:endParaRPr lang="ru-RU" dirty="0"/>
                    </a:p>
                  </a:txBody>
                  <a:tcPr/>
                </a:tc>
              </a:tr>
              <a:tr h="653147">
                <a:tc>
                  <a:txBody>
                    <a:bodyPr/>
                    <a:lstStyle/>
                    <a:p>
                      <a:r>
                        <a:rPr lang="ru-RU" dirty="0" smtClean="0"/>
                        <a:t>3. Измерительная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Возникающая при определении   расстояния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dirty="0" smtClean="0"/>
                        <a:t> или</a:t>
                      </a:r>
                      <a:r>
                        <a:rPr lang="ru-RU" b="0" baseline="0" dirty="0" smtClean="0"/>
                        <a:t> относительного поворота между поверхностями  или осями поверхностей изделия</a:t>
                      </a:r>
                      <a:endParaRPr lang="ru-RU" dirty="0"/>
                    </a:p>
                  </a:txBody>
                  <a:tcPr/>
                </a:tc>
              </a:tr>
              <a:tr h="362930">
                <a:tc>
                  <a:txBody>
                    <a:bodyPr/>
                    <a:lstStyle/>
                    <a:p>
                      <a:r>
                        <a:rPr lang="ru-RU" dirty="0" smtClean="0"/>
                        <a:t>4. Линейная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Звеньями являются линейные размеры</a:t>
                      </a:r>
                      <a:endParaRPr lang="ru-RU" dirty="0"/>
                    </a:p>
                  </a:txBody>
                  <a:tcPr/>
                </a:tc>
              </a:tr>
              <a:tr h="354360">
                <a:tc>
                  <a:txBody>
                    <a:bodyPr/>
                    <a:lstStyle/>
                    <a:p>
                      <a:r>
                        <a:rPr lang="ru-RU" dirty="0" smtClean="0"/>
                        <a:t>5. Угловая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Звеньями являются угловые размеры</a:t>
                      </a:r>
                      <a:endParaRPr lang="ru-RU" dirty="0"/>
                    </a:p>
                  </a:txBody>
                  <a:tcPr/>
                </a:tc>
              </a:tr>
              <a:tr h="653147">
                <a:tc>
                  <a:txBody>
                    <a:bodyPr/>
                    <a:lstStyle/>
                    <a:p>
                      <a:r>
                        <a:rPr lang="ru-RU" dirty="0" smtClean="0"/>
                        <a:t>6. Плоская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Звенья расположены в одной или нескольких параллельных плоскостях</a:t>
                      </a:r>
                      <a:endParaRPr lang="ru-RU" dirty="0"/>
                    </a:p>
                  </a:txBody>
                  <a:tcPr/>
                </a:tc>
              </a:tr>
              <a:tr h="653147">
                <a:tc>
                  <a:txBody>
                    <a:bodyPr/>
                    <a:lstStyle/>
                    <a:p>
                      <a:r>
                        <a:rPr lang="ru-RU" dirty="0" smtClean="0"/>
                        <a:t>7. Пространственная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Звенья расположены в нескольких непараллельных плоскостях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36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357166"/>
            <a:ext cx="335758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Звенья размерной цепи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1785926"/>
            <a:ext cx="32861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Составляющие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1857364"/>
            <a:ext cx="32861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Замыкающее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 rot="19536771">
            <a:off x="2241930" y="1172090"/>
            <a:ext cx="986454" cy="4022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3387325">
            <a:off x="6461441" y="1228443"/>
            <a:ext cx="933034" cy="4022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2844" y="3214686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Увеличивающие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1802" y="3214686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Уменьшающие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 rot="3070468">
            <a:off x="868244" y="2527706"/>
            <a:ext cx="357190" cy="674917"/>
          </a:xfrm>
          <a:prstGeom prst="downArrow">
            <a:avLst>
              <a:gd name="adj1" fmla="val 471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9220328">
            <a:off x="3500430" y="257174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Условное обозначение звеньев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Пример размерной цеп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8096250" cy="4352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/>
          </a:bodyPr>
          <a:lstStyle/>
          <a:p>
            <a:r>
              <a:rPr lang="ru-RU" u="sng" dirty="0" smtClean="0"/>
              <a:t>Звенья- р</a:t>
            </a:r>
            <a:r>
              <a:rPr lang="ru-RU" dirty="0" smtClean="0"/>
              <a:t>азмеры (длины, диаметры, углы, отклонения и т.д.), образующие размерную цепь</a:t>
            </a:r>
          </a:p>
          <a:p>
            <a:r>
              <a:rPr lang="ru-RU" u="sng" dirty="0" smtClean="0"/>
              <a:t>Замыкающий размер</a:t>
            </a:r>
            <a:r>
              <a:rPr lang="ru-RU" dirty="0" smtClean="0"/>
              <a:t> – это размер, который получают последним (который не обрабатывают, автоматически) при обработке деталей (или сборке узла).</a:t>
            </a:r>
          </a:p>
          <a:p>
            <a:r>
              <a:rPr lang="ru-RU" u="sng" dirty="0" smtClean="0"/>
              <a:t>Увеличивающий размер</a:t>
            </a:r>
            <a:r>
              <a:rPr lang="ru-RU" dirty="0" smtClean="0"/>
              <a:t> – </a:t>
            </a:r>
            <a:r>
              <a:rPr lang="ru-RU" dirty="0" err="1" smtClean="0"/>
              <a:t>размер</a:t>
            </a:r>
            <a:r>
              <a:rPr lang="ru-RU" dirty="0" smtClean="0"/>
              <a:t> при увеличении которого замыкающий размер увеличивается.</a:t>
            </a:r>
          </a:p>
          <a:p>
            <a:r>
              <a:rPr lang="ru-RU" u="sng" dirty="0" smtClean="0"/>
              <a:t>Уменьшающий размер</a:t>
            </a:r>
            <a:r>
              <a:rPr lang="ru-RU" dirty="0" smtClean="0"/>
              <a:t> – </a:t>
            </a:r>
            <a:r>
              <a:rPr lang="ru-RU" dirty="0" err="1" smtClean="0"/>
              <a:t>размер</a:t>
            </a:r>
            <a:r>
              <a:rPr lang="ru-RU" dirty="0" smtClean="0"/>
              <a:t> при увеличении которого замыкающий узел уменьшается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36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Изделие с компенсаторами - прокладк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6638" y="785794"/>
            <a:ext cx="5504254" cy="564360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143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Пример построения размерной цепи сборочного узла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smtClean="0"/>
              <a:t>Постройте </a:t>
            </a:r>
            <a:r>
              <a:rPr lang="ru-RU" sz="2800" dirty="0" smtClean="0"/>
              <a:t>размерные цепи следующих узлов: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59"/>
            <a:ext cx="7976384" cy="543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4F4F4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312</Words>
  <Application>Microsoft Office PowerPoint</Application>
  <PresentationFormat>Экран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РАЗМЕРНЫЕ ЦЕПИ</vt:lpstr>
      <vt:lpstr>В соединении отверстие-вал величина зазора S обусловлена предельными размерами вала и отверстия.   При Dmax и dmin - Smax При Dmin и dmax - Smin</vt:lpstr>
      <vt:lpstr>ВАЖНО ПОМНИТЬ !</vt:lpstr>
      <vt:lpstr>РАЗМЕРНЫЕ ЦЕПИ</vt:lpstr>
      <vt:lpstr>Слайд 5</vt:lpstr>
      <vt:lpstr>Условное обозначение звеньев</vt:lpstr>
      <vt:lpstr>ОПРЕДЕЛЕНИЯ</vt:lpstr>
      <vt:lpstr>Пример построения размерной цепи сборочного узла</vt:lpstr>
      <vt:lpstr>Постройте размерные цепи следующих узлов:</vt:lpstr>
      <vt:lpstr>Методы расчета размерных цепей</vt:lpstr>
      <vt:lpstr>Порядок расчета размерных цепей</vt:lpstr>
      <vt:lpstr>Пример расчета размерной цепи методом полной  взаимозаменяемости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РАЗМЕРНЫЕ ЦЕПИ</dc:title>
  <dc:creator>Admin</dc:creator>
  <cp:lastModifiedBy>Admin</cp:lastModifiedBy>
  <cp:revision>17</cp:revision>
  <dcterms:created xsi:type="dcterms:W3CDTF">2011-03-31T12:04:07Z</dcterms:created>
  <dcterms:modified xsi:type="dcterms:W3CDTF">2012-04-24T19:07:06Z</dcterms:modified>
</cp:coreProperties>
</file>