
<file path=[Content_Types].xml><?xml version="1.0" encoding="utf-8"?>
<Types xmlns="http://schemas.openxmlformats.org/package/2006/content-types">
  <Override PartName="/ppt/slideLayouts/slideLayout307.xml" ContentType="application/vnd.openxmlformats-officedocument.presentationml.slideLayout+xml"/>
  <Override PartName="/ppt/slideLayouts/slideLayout638.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332.xml" ContentType="application/vnd.openxmlformats-officedocument.presentationml.slideLayout+xml"/>
  <Override PartName="/ppt/slideLayouts/slideLayout477.xml" ContentType="application/vnd.openxmlformats-officedocument.presentationml.slideLayout+xml"/>
  <Override PartName="/ppt/slideLayouts/slideLayout663.xml" ContentType="application/vnd.openxmlformats-officedocument.presentationml.slideLayout+xml"/>
  <Override PartName="/ppt/drawings/legacyDiagramText38.bin" ContentType="application/vnd.ms-office.legacyDiagramText"/>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71.xml" ContentType="application/vnd.openxmlformats-officedocument.presentationml.slideLayout+xml"/>
  <Override PartName="/ppt/slideLayouts/slideLayout408.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247.xml" ContentType="application/vnd.openxmlformats-officedocument.presentationml.slideLayout+xml"/>
  <Override PartName="/ppt/slideLayouts/slideLayout578.xml" ContentType="application/vnd.openxmlformats-officedocument.presentationml.slideLayout+xml"/>
  <Override PartName="/ppt/slideLayouts/slideLayout102.xml" ContentType="application/vnd.openxmlformats-officedocument.presentationml.slideLayout+xml"/>
  <Override PartName="/ppt/slideLayouts/slideLayout433.xml" ContentType="application/vnd.openxmlformats-officedocument.presentationml.slideLayout+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slideLayouts/slideLayout509.xml" ContentType="application/vnd.openxmlformats-officedocument.presentationml.slideLayout+xml"/>
  <Override PartName="/ppt/slideLayouts/slideLayout203.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187.xml" ContentType="application/vnd.openxmlformats-officedocument.presentationml.slideLayout+xml"/>
  <Override PartName="/ppt/slideLayouts/slideLayout373.xml" ContentType="application/vnd.openxmlformats-officedocument.presentationml.slideLayout+xml"/>
  <Override PartName="/ppt/slideLayouts/slideLayout534.xml" ContentType="application/vnd.openxmlformats-officedocument.presentationml.slideLayout+xml"/>
  <Override PartName="/ppt/slides/slide66.xml" ContentType="application/vnd.openxmlformats-officedocument.presentationml.slide+xml"/>
  <Override PartName="/ppt/slideLayouts/slideLayout118.xml" ContentType="application/vnd.openxmlformats-officedocument.presentationml.slideLayout+xml"/>
  <Default Extension="png" ContentType="image/png"/>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Layouts/slideLayout449.xml" ContentType="application/vnd.openxmlformats-officedocument.presentationml.slideLayout+xml"/>
  <Override PartName="/ppt/slideLayouts/slideLayout635.xml" ContentType="application/vnd.openxmlformats-officedocument.presentationml.slideLayout+xml"/>
  <Override PartName="/ppt/diagrams/quickStyle3.xml" ContentType="application/vnd.openxmlformats-officedocument.drawingml.diagramStyle+xml"/>
  <Override PartName="/ppt/slideMasters/slideMaster27.xml" ContentType="application/vnd.openxmlformats-officedocument.presentationml.slideMaster+xml"/>
  <Override PartName="/ppt/slides/slide91.xml" ContentType="application/vnd.openxmlformats-officedocument.presentationml.slide+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288.xml" ContentType="application/vnd.openxmlformats-officedocument.presentationml.slideLayout+xml"/>
  <Override PartName="/ppt/slideLayouts/slideLayout474.xml" ContentType="application/vnd.openxmlformats-officedocument.presentationml.slideLayout+xml"/>
  <Override PartName="/ppt/slides/slide22.xml" ContentType="application/vnd.openxmlformats-officedocument.presentationml.slide+xml"/>
  <Override PartName="/ppt/slideLayouts/slideLayout219.xml" ContentType="application/vnd.openxmlformats-officedocument.presentationml.slideLayout+xml"/>
  <Override PartName="/ppt/slideLayouts/slideLayout660.xml" ContentType="application/vnd.openxmlformats-officedocument.presentationml.slideLayout+xml"/>
  <Override PartName="/ppt/theme/theme48.xml" ContentType="application/vnd.openxmlformats-officedocument.theme+xml"/>
  <Override PartName="/ppt/drawings/legacyDiagramText35.bin" ContentType="application/vnd.ms-office.legacyDiagramText"/>
  <Override PartName="/ppt/diagrams/layout6.xml" ContentType="application/vnd.openxmlformats-officedocument.drawingml.diagramLayout+xml"/>
  <Override PartName="/ppt/slideLayouts/slideLayout21.xml" ContentType="application/vnd.openxmlformats-officedocument.presentationml.slideLayout+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slideLayouts/slideLayout244.xml" ContentType="application/vnd.openxmlformats-officedocument.presentationml.slideLayout+xml"/>
  <Override PartName="/ppt/slideLayouts/slideLayout430.xml" ContentType="application/vnd.openxmlformats-officedocument.presentationml.slideLayout+xml"/>
  <Override PartName="/ppt/slideLayouts/slideLayout575.xml" ContentType="application/vnd.openxmlformats-officedocument.presentationml.slideLayout+xml"/>
  <Override PartName="/ppt/slideLayouts/slideLayout506.xml" ContentType="application/vnd.openxmlformats-officedocument.presentationml.slideLayout+xml"/>
  <Override PartName="/ppt/slideLayouts/slideLayout159.xml" ContentType="application/vnd.openxmlformats-officedocument.presentationml.slideLayout+xml"/>
  <Override PartName="/ppt/slideLayouts/slideLayout345.xml" ContentType="application/vnd.openxmlformats-officedocument.presentationml.slideLayout+xml"/>
  <Override PartName="/ppt/slides/slide38.xml" ContentType="application/vnd.openxmlformats-officedocument.presentationml.slide+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531.xml" ContentType="application/vnd.openxmlformats-officedocument.presentationml.slideLayout+xml"/>
  <Override PartName="/ppt/slideLayouts/slideLayout37.xml" ContentType="application/vnd.openxmlformats-officedocument.presentationml.slideLayout+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slides/slide63.xml" ContentType="application/vnd.openxmlformats-officedocument.presentationml.slide+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301.xml" ContentType="application/vnd.openxmlformats-officedocument.presentationml.slideLayout+xml"/>
  <Override PartName="/ppt/slideLayouts/slideLayout446.xml" ContentType="application/vnd.openxmlformats-officedocument.presentationml.slideLayout+xml"/>
  <Override PartName="/ppt/slideLayouts/slideLayout140.xml" ContentType="application/vnd.openxmlformats-officedocument.presentationml.slideLayout+xml"/>
  <Override PartName="/ppt/slideLayouts/slideLayout285.xml" ContentType="application/vnd.openxmlformats-officedocument.presentationml.slideLayout+xml"/>
  <Override PartName="/ppt/slideLayouts/slideLayout632.xml" ContentType="application/vnd.openxmlformats-officedocument.presentationml.slideLayout+xml"/>
  <Override PartName="/ppt/slideMasters/slideMaster24.xml" ContentType="application/vnd.openxmlformats-officedocument.presentationml.slideMaster+xml"/>
  <Override PartName="/ppt/slideLayouts/slideLayout471.xml" ContentType="application/vnd.openxmlformats-officedocument.presentationml.slideLayout+xml"/>
  <Override PartName="/ppt/theme/theme45.xml" ContentType="application/vnd.openxmlformats-officedocument.theme+xml"/>
  <Override PartName="/ppt/drawings/legacyDiagramText32.bin" ContentType="application/vnd.ms-office.legacyDiagramText"/>
  <Override PartName="/ppt/slideLayouts/slideLayout216.xml" ContentType="application/vnd.openxmlformats-officedocument.presentationml.slideLayout+xml"/>
  <Override PartName="/ppt/slideLayouts/slideLayout402.xml" ContentType="application/vnd.openxmlformats-officedocument.presentationml.slideLayout+xml"/>
  <Override PartName="/ppt/slideLayouts/slideLayout547.xml" ContentType="application/vnd.openxmlformats-officedocument.presentationml.slideLayout+xml"/>
  <Override PartName="/ppt/diagrams/layout3.xml" ContentType="application/vnd.openxmlformats-officedocument.drawingml.diagramLayout+xml"/>
  <Override PartName="/ppt/slides/slide79.xml" ContentType="application/vnd.openxmlformats-officedocument.presentationml.slide+xml"/>
  <Override PartName="/ppt/slideLayouts/slideLayout241.xml" ContentType="application/vnd.openxmlformats-officedocument.presentationml.slideLayout+xml"/>
  <Override PartName="/ppt/slideLayouts/slideLayout386.xml" ContentType="application/vnd.openxmlformats-officedocument.presentationml.slideLayout+xml"/>
  <Override PartName="/ppt/slideLayouts/slideLayout572.xml" ContentType="application/vnd.openxmlformats-officedocument.presentationml.slideLayout+xml"/>
  <Override PartName="/ppt/slideLayouts/slideLayout78.xml" ContentType="application/vnd.openxmlformats-officedocument.presentationml.slideLayout+xml"/>
  <Override PartName="/ppt/slideLayouts/slideLayout317.xml" ContentType="application/vnd.openxmlformats-officedocument.presentationml.slideLayout+xml"/>
  <Override PartName="/ppt/slideLayouts/slideLayout648.xml" ContentType="application/vnd.openxmlformats-officedocument.presentationml.slideLayout+xml"/>
  <Override PartName="/ppt/slideLayouts/slideLayout156.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notesSlides/notesSlide1.xml" ContentType="application/vnd.openxmlformats-officedocument.presentationml.notesSlide+xml"/>
  <Override PartName="/ppt/slideLayouts/slideLayout342.xml" ContentType="application/vnd.openxmlformats-officedocument.presentationml.slideLayout+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slides/slide60.xml" ContentType="application/vnd.openxmlformats-officedocument.presentationml.slide+xml"/>
  <Override PartName="/ppt/slideLayouts/slideLayout112.xml" ContentType="application/vnd.openxmlformats-officedocument.presentationml.slideLayout+xml"/>
  <Override PartName="/ppt/slideLayouts/slideLayout257.xml" ContentType="application/vnd.openxmlformats-officedocument.presentationml.slideLayout+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theme/theme17.xml" ContentType="application/vnd.openxmlformats-officedocument.theme+xml"/>
  <Override PartName="/ppt/slideLayouts/slideLayout443.xml" ContentType="application/vnd.openxmlformats-officedocument.presentationml.slideLayout+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slideLayouts/slideLayout519.xml" ContentType="application/vnd.openxmlformats-officedocument.presentationml.slideLayout+xml"/>
  <Override PartName="/ppt/theme/theme42.xml" ContentType="application/vnd.openxmlformats-officedocument.theme+xml"/>
  <Override PartName="/ppt/theme/theme9.xml" ContentType="application/vnd.openxmlformats-officedocument.theme+xml"/>
  <Override PartName="/ppt/slideLayouts/slideLayout213.xml" ContentType="application/vnd.openxmlformats-officedocument.presentationml.slideLayout+xml"/>
  <Override PartName="/ppt/slideLayouts/slideLayout358.xml" ContentType="application/vnd.openxmlformats-officedocument.presentationml.slideLayout+xml"/>
  <Override PartName="/ppt/slideLayouts/slideLayout544.xml" ContentType="application/vnd.openxmlformats-officedocument.presentationml.slideLayout+xml"/>
  <Override PartName="/ppt/slideLayouts/slideLayout97.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336.xml" ContentType="application/vnd.openxmlformats-officedocument.presentationml.slideLayout+xml"/>
  <Override PartName="/ppt/slideLayouts/slideLayout383.xml" ContentType="application/vnd.openxmlformats-officedocument.presentationml.slideLayout+xml"/>
  <Override PartName="/ppt/slideLayouts/slideLayout66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459.xml" ContentType="application/vnd.openxmlformats-officedocument.presentationml.slideLayout+xml"/>
  <Override PartName="/ppt/slideLayouts/slideLayout522.xml" ContentType="application/vnd.openxmlformats-officedocument.presentationml.slideLayout+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75.xml" ContentType="application/vnd.openxmlformats-officedocument.presentationml.slideLayout+xml"/>
  <Override PartName="/ppt/slideLayouts/slideLayout298.xml" ContentType="application/vnd.openxmlformats-officedocument.presentationml.slideLayout+xml"/>
  <Override PartName="/ppt/slideLayouts/slideLayout314.xml" ContentType="application/vnd.openxmlformats-officedocument.presentationml.slideLayout+xml"/>
  <Override PartName="/ppt/slideLayouts/slideLayout361.xml" ContentType="application/vnd.openxmlformats-officedocument.presentationml.slideLayout+xml"/>
  <Override PartName="/ppt/slideLayouts/slideLayout500.xml" ContentType="application/vnd.openxmlformats-officedocument.presentationml.slideLayout+xml"/>
  <Override PartName="/ppt/slideLayouts/slideLayout645.xml" ContentType="application/vnd.openxmlformats-officedocument.presentationml.slideLayout+xml"/>
  <Override PartName="/ppt/slideMasters/slideMaster37.xml" ContentType="application/vnd.openxmlformats-officedocument.presentationml.slideMaster+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slideLayouts/slideLayout437.xml" ContentType="application/vnd.openxmlformats-officedocument.presentationml.slideLayout+xml"/>
  <Override PartName="/ppt/slideLayouts/slideLayout484.xml" ContentType="application/vnd.openxmlformats-officedocument.presentationml.slideLayout+xml"/>
  <Override PartName="/ppt/slideLayouts/slideLayout623.xml" ContentType="application/vnd.openxmlformats-officedocument.presentationml.slideLayout+xml"/>
  <Override PartName="/ppt/slideLayouts/slideLayout670.xml" ContentType="application/vnd.openxmlformats-officedocument.presentationml.slideLayout+xml"/>
  <Override PartName="/ppt/slides/slide32.xml" ContentType="application/vnd.openxmlformats-officedocument.presentationml.slide+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Layouts/slideLayout415.xml" ContentType="application/vnd.openxmlformats-officedocument.presentationml.slideLayout+xml"/>
  <Override PartName="/ppt/slideLayouts/slideLayout462.xml" ContentType="application/vnd.openxmlformats-officedocument.presentationml.slideLayout+xml"/>
  <Override PartName="/ppt/drawings/legacyDiagramText45.bin" ContentType="application/vnd.ms-office.legacyDiagramText"/>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31.xml" ContentType="application/vnd.openxmlformats-officedocument.presentationml.slideLayout+xml"/>
  <Override PartName="/ppt/slideLayouts/slideLayout207.xml" ContentType="application/vnd.openxmlformats-officedocument.presentationml.slideLayout+xml"/>
  <Override PartName="/ppt/slideLayouts/slideLayout254.xml" ContentType="application/vnd.openxmlformats-officedocument.presentationml.slideLayout+xml"/>
  <Override PartName="/ppt/slideLayouts/slideLayout399.xml" ContentType="application/vnd.openxmlformats-officedocument.presentationml.slideLayout+xml"/>
  <Override PartName="/ppt/theme/theme36.xml" ContentType="application/vnd.openxmlformats-officedocument.theme+xml"/>
  <Override PartName="/ppt/slideLayouts/slideLayout601.xml" ContentType="application/vnd.openxmlformats-officedocument.presentationml.slideLayout+xml"/>
  <Override PartName="/ppt/drawings/legacyDiagramText8.bin" ContentType="application/vnd.ms-office.legacyDiagramText"/>
  <Override PartName="/ppt/drawings/legacyDiagramText23.bin" ContentType="application/vnd.ms-office.legacyDiagramText"/>
  <Override PartName="/ppt/diagrams/data6.xml" ContentType="application/vnd.openxmlformats-officedocument.drawingml.diagramData+xml"/>
  <Override PartName="/ppt/slideMasters/slideMaster40.xml" ContentType="application/vnd.openxmlformats-officedocument.presentationml.slideMaster+xml"/>
  <Override PartName="/ppt/theme/theme14.xml" ContentType="application/vnd.openxmlformats-officedocument.theme+xml"/>
  <Override PartName="/ppt/slideLayouts/slideLayout440.xml" ContentType="application/vnd.openxmlformats-officedocument.presentationml.slideLayout+xml"/>
  <Override PartName="/ppt/slideLayouts/slideLayout538.xml" ContentType="application/vnd.openxmlformats-officedocument.presentationml.slideLayout+xml"/>
  <Override PartName="/ppt/slideLayouts/slideLayout585.xml" ContentType="application/vnd.openxmlformats-officedocument.presentationml.slideLayout+xml"/>
  <Override PartName="/ppt/slideLayouts/slideLayout232.xml" ContentType="application/vnd.openxmlformats-officedocument.presentationml.slideLayout+xml"/>
  <Override PartName="/ppt/slideLayouts/slideLayout377.xml" ContentType="application/vnd.openxmlformats-officedocument.presentationml.slideLayout+xml"/>
  <Override PartName="/ppt/slideLayouts/slideLayout516.xml" ContentType="application/vnd.openxmlformats-officedocument.presentationml.slideLayout+xml"/>
  <Override PartName="/ppt/slideLayouts/slideLayout563.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308.xml" ContentType="application/vnd.openxmlformats-officedocument.presentationml.slideLayout+xml"/>
  <Override PartName="/ppt/slideLayouts/slideLayout355.xml" ContentType="application/vnd.openxmlformats-officedocument.presentationml.slideLayout+xml"/>
  <Override PartName="/ppt/slideLayouts/slideLayout639.xml" ContentType="application/vnd.openxmlformats-officedocument.presentationml.slideLayout+xml"/>
  <Override PartName="/ppt/slides/slide48.xml" ContentType="application/vnd.openxmlformats-officedocument.presentationml.slide+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slideLayouts/slideLayout478.xml" ContentType="application/vnd.openxmlformats-officedocument.presentationml.slideLayout+xml"/>
  <Override PartName="/ppt/slideLayouts/slideLayout541.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slideLayouts/slideLayout333.xml" ContentType="application/vnd.openxmlformats-officedocument.presentationml.slideLayout+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slideLayouts/slideLayout664.xml" ContentType="application/vnd.openxmlformats-officedocument.presentationml.slideLayout+xml"/>
  <Override PartName="/ppt/drawings/legacyDiagramText39.bin" ContentType="application/vnd.ms-office.legacyDiagramText"/>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311.xml" ContentType="application/vnd.openxmlformats-officedocument.presentationml.slideLayout+xml"/>
  <Override PartName="/ppt/slideLayouts/slideLayout409.xml" ContentType="application/vnd.openxmlformats-officedocument.presentationml.slideLayout+xml"/>
  <Override PartName="/ppt/slideLayouts/slideLayout456.xml" ContentType="application/vnd.openxmlformats-officedocument.presentationml.slideLayout+xml"/>
  <Override PartName="/ppt/slideLayouts/slideLayout642.xml" ContentType="application/vnd.openxmlformats-officedocument.presentationml.slideLayout+xml"/>
  <Override PartName="/ppt/drawings/legacyDiagramText17.bin" ContentType="application/vnd.ms-office.legacyDiagramText"/>
  <Override PartName="/ppt/slideMasters/slideMaster34.xml" ContentType="application/vnd.openxmlformats-officedocument.presentationml.slideMaster+xml"/>
  <Override PartName="/ppt/slides/slide51.xml" ContentType="application/vnd.openxmlformats-officedocument.presentationml.slide+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434.xml" ContentType="application/vnd.openxmlformats-officedocument.presentationml.slideLayout+xml"/>
  <Override PartName="/ppt/slideLayouts/slideLayout481.xml" ContentType="application/vnd.openxmlformats-officedocument.presentationml.slideLayout+xml"/>
  <Override PartName="/ppt/slideLayouts/slideLayout579.xml" ContentType="application/vnd.openxmlformats-officedocument.presentationml.slideLayout+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73.xml" ContentType="application/vnd.openxmlformats-officedocument.presentationml.slideLayout+xml"/>
  <Override PartName="/ppt/slideLayouts/slideLayout557.xml" ContentType="application/vnd.openxmlformats-officedocument.presentationml.slideLayout+xml"/>
  <Override PartName="/ppt/slideLayouts/slideLayout620.xml" ContentType="application/vnd.openxmlformats-officedocument.presentationml.slideLayout+xml"/>
  <Override PartName="/ppt/drawings/legacyDiagramText42.bin" ContentType="application/vnd.ms-office.legacyDiagramText"/>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349.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heme/theme33.xml" ContentType="application/vnd.openxmlformats-officedocument.theme+xml"/>
  <Override PartName="/ppt/drawings/legacyDiagramText20.bin" ContentType="application/vnd.ms-office.legacyDiagramText"/>
  <Override PartName="/ppt/slides/slide89.xml" ContentType="application/vnd.openxmlformats-officedocument.presentationml.slide+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slideLayouts/slideLayout535.xml" ContentType="application/vnd.openxmlformats-officedocument.presentationml.slideLayout+xml"/>
  <Override PartName="/ppt/slideLayouts/slideLayout582.xml" ContentType="application/vnd.openxmlformats-officedocument.presentationml.slideLayout+xml"/>
  <Override PartName="/ppt/diagrams/data3.xml" ContentType="application/vnd.openxmlformats-officedocument.drawingml.diagramData+xml"/>
  <Override PartName="/ppt/drawings/legacyDiagramText5.bin" ContentType="application/vnd.ms-office.legacyDiagramText"/>
  <Override PartName="/ppt/diagrams/colors5.xml" ContentType="application/vnd.openxmlformats-officedocument.drawingml.diagramColors+xml"/>
  <Override PartName="/ppt/slideLayouts/slideLayout88.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74.xml" ContentType="application/vnd.openxmlformats-officedocument.presentationml.slideLayout+xml"/>
  <Override PartName="/ppt/slideLayouts/slideLayout658.xml" ContentType="application/vnd.openxmlformats-officedocument.presentationml.slideLayout+xml"/>
  <Override PartName="/ppt/slides/slide67.xml" ContentType="application/vnd.openxmlformats-officedocument.presentationml.slide+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slideLayouts/slideLayout560.xml" ContentType="application/vnd.openxmlformats-officedocument.presentationml.slideLayout+xml"/>
  <Override PartName="/ppt/diagrams/quickStyle4.xml" ContentType="application/vnd.openxmlformats-officedocument.drawingml.diagramStyle+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Layouts/slideLayout352.xml" ContentType="application/vnd.openxmlformats-officedocument.presentationml.slideLayout+xml"/>
  <Override PartName="/ppt/slideLayouts/slideLayout636.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slideLayouts/slideLayout330.xml" ContentType="application/vnd.openxmlformats-officedocument.presentationml.slideLayout+xml"/>
  <Override PartName="/ppt/slideLayouts/slideLayout428.xml" ContentType="application/vnd.openxmlformats-officedocument.presentationml.slideLayout+xml"/>
  <Override PartName="/ppt/slideLayouts/slideLayout475.xml" ContentType="application/vnd.openxmlformats-officedocument.presentationml.slideLayout+xml"/>
  <Override PartName="/ppt/slideLayouts/slideLayout614.xml" ContentType="application/vnd.openxmlformats-officedocument.presentationml.slideLayout+xml"/>
  <Override PartName="/ppt/slideLayouts/slideLayout661.xml" ContentType="application/vnd.openxmlformats-officedocument.presentationml.slideLayout+xml"/>
  <Override PartName="/ppt/theme/theme49.xml" ContentType="application/vnd.openxmlformats-officedocument.theme+xml"/>
  <Override PartName="/ppt/drawings/legacyDiagramText36.bin" ContentType="application/vnd.ms-office.legacyDiagramText"/>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slideLayouts/slideLayout267.xml" ContentType="application/vnd.openxmlformats-officedocument.presentationml.slideLayout+xml"/>
  <Override PartName="/ppt/slideLayouts/slideLayout406.xml" ContentType="application/vnd.openxmlformats-officedocument.presentationml.slideLayout+xml"/>
  <Override PartName="/ppt/slideLayouts/slideLayout453.xml" ContentType="application/vnd.openxmlformats-officedocument.presentationml.slideLayout+xml"/>
  <Override PartName="/ppt/slideLayouts/slideLayout598.xml" ContentType="application/vnd.openxmlformats-officedocument.presentationml.slideLayout+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529.xml" ContentType="application/vnd.openxmlformats-officedocument.presentationml.slideLayout+xml"/>
  <Override PartName="/ppt/slideLayouts/slideLayout576.xml" ContentType="application/vnd.openxmlformats-officedocument.presentationml.slideLayout+xml"/>
  <Override PartName="/ppt/drawings/legacyDiagramText14.bin" ContentType="application/vnd.ms-office.legacyDiagramText"/>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368.xml" ContentType="application/vnd.openxmlformats-officedocument.presentationml.slideLayout+xml"/>
  <Override PartName="/ppt/slideLayouts/slideLayout431.xml" ContentType="application/vnd.openxmlformats-officedocument.presentationml.slideLayout+xml"/>
  <Override PartName="/ppt/slideMasters/slideMaster6.xml" ContentType="application/vnd.openxmlformats-officedocument.presentationml.slideMaster+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slideLayouts/slideLayout554.xml" ContentType="application/vnd.openxmlformats-officedocument.presentationml.slideLayout+xml"/>
  <Override PartName="/ppt/slideLayouts/slideLayout201.xml" ContentType="application/vnd.openxmlformats-officedocument.presentationml.slideLayout+xml"/>
  <Override PartName="/ppt/slideLayouts/slideLayout346.xml" ContentType="application/vnd.openxmlformats-officedocument.presentationml.slideLayout+xml"/>
  <Override PartName="/ppt/slideLayouts/slideLayout393.xml" ContentType="application/vnd.openxmlformats-officedocument.presentationml.slideLayout+xml"/>
  <Override PartName="/ppt/theme/theme30.xml" ContentType="application/vnd.openxmlformats-officedocument.theme+xml"/>
  <Override PartName="/ppt/slideLayouts/slideLayout532.xml" ContentType="application/vnd.openxmlformats-officedocument.presentationml.slideLayout+xml"/>
  <Override PartName="/ppt/drawings/legacyDiagramText2.bin" ContentType="application/vnd.ms-office.legacyDiagramText"/>
  <Override PartName="/ppt/slides/slide39.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85.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Layouts/slideLayout371.xml" ContentType="application/vnd.openxmlformats-officedocument.presentationml.slideLayout+xml"/>
  <Override PartName="/ppt/slideLayouts/slideLayout469.xml" ContentType="application/vnd.openxmlformats-officedocument.presentationml.slideLayout+xml"/>
  <Override PartName="/ppt/diagrams/colors2.xml" ContentType="application/vnd.openxmlformats-officedocument.drawingml.diagramColors+xml"/>
  <Override PartName="/ppt/slides/slide17.xml" ContentType="application/vnd.openxmlformats-officedocument.presentationml.slide+xml"/>
  <Override PartName="/ppt/slides/slide64.xml" ContentType="application/vnd.openxmlformats-officedocument.presentationml.slide+xml"/>
  <Override PartName="/ppt/slideLayouts/slideLayout116.xml" ContentType="application/vnd.openxmlformats-officedocument.presentationml.slideLayout+xml"/>
  <Override PartName="/ppt/slideLayouts/slideLayout163.xml" ContentType="application/vnd.openxmlformats-officedocument.presentationml.slideLayout+xml"/>
  <Override PartName="/ppt/slideLayouts/slideLayout510.xml" ContentType="application/vnd.openxmlformats-officedocument.presentationml.slideLayout+xml"/>
  <Override PartName="/ppt/slideLayouts/slideLayout608.xml" ContentType="application/vnd.openxmlformats-officedocument.presentationml.slideLayout+xml"/>
  <Override PartName="/ppt/slideLayouts/slideLayout655.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302.xml" ContentType="application/vnd.openxmlformats-officedocument.presentationml.slideLayout+xml"/>
  <Override PartName="/ppt/slideLayouts/slideLayout447.xml" ContentType="application/vnd.openxmlformats-officedocument.presentationml.slideLayout+xml"/>
  <Override PartName="/ppt/slideLayouts/slideLayout494.xml" ContentType="application/vnd.openxmlformats-officedocument.presentationml.slideLayout+xml"/>
  <Override PartName="/ppt/slideLayouts/slideLayout633.xml" ContentType="application/vnd.openxmlformats-officedocument.presentationml.slideLayout+xml"/>
  <Override PartName="/ppt/diagrams/quickStyle1.xml" ContentType="application/vnd.openxmlformats-officedocument.drawingml.diagramStyle+xml"/>
  <Override PartName="/ppt/slideMasters/slideMaster25.xml" ContentType="application/vnd.openxmlformats-officedocument.presentationml.slideMaster+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141.xml" ContentType="application/vnd.openxmlformats-officedocument.presentationml.slideLayout+xml"/>
  <Override PartName="/ppt/slideLayouts/slideLayout239.xml" ContentType="application/vnd.openxmlformats-officedocument.presentationml.slideLayout+xml"/>
  <Override PartName="/ppt/slideLayouts/slideLayout286.xml" ContentType="application/vnd.openxmlformats-officedocument.presentationml.slideLayout+xml"/>
  <Override PartName="/ppt/slideLayouts/slideLayout425.xml" ContentType="application/vnd.openxmlformats-officedocument.presentationml.slideLayout+xml"/>
  <Override PartName="/ppt/slideLayouts/slideLayout472.xml" ContentType="application/vnd.openxmlformats-officedocument.presentationml.slideLayout+xml"/>
  <Override PartName="/ppt/theme/theme46.xml" ContentType="application/vnd.openxmlformats-officedocument.theme+xml"/>
  <Override PartName="/ppt/slides/slide20.xml" ContentType="application/vnd.openxmlformats-officedocument.presentationml.slide+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548.xml" ContentType="application/vnd.openxmlformats-officedocument.presentationml.slideLayout+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diagrams/layout4.xml" ContentType="application/vnd.openxmlformats-officedocument.drawingml.diagramLayout+xml"/>
  <Override PartName="/ppt/drawings/legacyDiagramText33.bin" ContentType="application/vnd.ms-office.legacyDiagramText"/>
  <Override PartName="/ppt/theme/theme24.xml" ContentType="application/vnd.openxmlformats-officedocument.theme+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slideLayouts/slideLayout450.xml" ContentType="application/vnd.openxmlformats-officedocument.presentationml.slideLayout+xml"/>
  <Override PartName="/ppt/drawings/legacyDiagramText11.bin" ContentType="application/vnd.ms-office.legacyDiagramText"/>
  <Override PartName="/ppt/slideLayouts/slideLayout179.xml" ContentType="application/vnd.openxmlformats-officedocument.presentationml.slideLayout+xml"/>
  <Override PartName="/ppt/slideLayouts/slideLayout242.xml" ContentType="application/vnd.openxmlformats-officedocument.presentationml.slideLayout+xml"/>
  <Override PartName="/ppt/slideLayouts/slideLayout526.xml" ContentType="application/vnd.openxmlformats-officedocument.presentationml.slideLayout+xml"/>
  <Override PartName="/ppt/slideLayouts/slideLayout573.xml" ContentType="application/vnd.openxmlformats-officedocument.presentationml.slideLayout+xml"/>
  <Override PartName="/ppt/slides/slide8.xml" ContentType="application/vnd.openxmlformats-officedocument.presentationml.slide+xml"/>
  <Override PartName="/ppt/slideLayouts/slideLayout79.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Layouts/slideLayout365.xml" ContentType="application/vnd.openxmlformats-officedocument.presentationml.slideLayout+xml"/>
  <Override PartName="/ppt/slideLayouts/slideLayout504.xml" ContentType="application/vnd.openxmlformats-officedocument.presentationml.slideLayout+xml"/>
  <Override PartName="/ppt/slideLayouts/slideLayout551.xml" ContentType="application/vnd.openxmlformats-officedocument.presentationml.slideLayout+xml"/>
  <Override PartName="/ppt/slideLayouts/slideLayout64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343.xml" ContentType="application/vnd.openxmlformats-officedocument.presentationml.slideLayout+xml"/>
  <Override PartName="/ppt/slideLayouts/slideLayout390.xml" ContentType="application/vnd.openxmlformats-officedocument.presentationml.slideLayout+xml"/>
  <Override PartName="/ppt/slideLayouts/slideLayout488.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Layouts/slideLayout627.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Layouts/slideLayout419.xml" ContentType="application/vnd.openxmlformats-officedocument.presentationml.slideLayout+xml"/>
  <Override PartName="/ppt/slideLayouts/slideLayout466.xml" ContentType="application/vnd.openxmlformats-officedocument.presentationml.slideLayout+xml"/>
  <Override PartName="/ppt/slideLayouts/slideLayout605.xml" ContentType="application/vnd.openxmlformats-officedocument.presentationml.slideLayout+xml"/>
  <Override PartName="/ppt/slideLayouts/slideLayout652.xml" ContentType="application/vnd.openxmlformats-officedocument.presentationml.slideLayout+xml"/>
  <Override PartName="/ppt/drawings/legacyDiagramText27.bin" ContentType="application/vnd.ms-office.legacyDiagramText"/>
  <Override PartName="/ppt/slideMasters/slideMaster44.xml" ContentType="application/vnd.openxmlformats-officedocument.presentationml.slideMaster+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444.xml" ContentType="application/vnd.openxmlformats-officedocument.presentationml.slideLayout+xml"/>
  <Override PartName="/ppt/slideLayouts/slideLayout491.xml" ContentType="application/vnd.openxmlformats-officedocument.presentationml.slideLayout+xml"/>
  <Override PartName="/ppt/slideLayouts/slideLayout589.xml" ContentType="application/vnd.openxmlformats-officedocument.presentationml.slideLayout+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Layouts/slideLayout567.xml" ContentType="application/vnd.openxmlformats-officedocument.presentationml.slideLayout+xml"/>
  <Override PartName="/ppt/slideLayouts/slideLayout630.xml" ContentType="application/vnd.openxmlformats-officedocument.presentationml.slideLayout+xml"/>
  <Override PartName="/ppt/slideMasters/slideMaster22.xml" ContentType="application/vnd.openxmlformats-officedocument.presentationml.slideMaster+xml"/>
  <Override PartName="/ppt/slideLayouts/slideLayout359.xml" ContentType="application/vnd.openxmlformats-officedocument.presentationml.slideLayout+xml"/>
  <Override PartName="/ppt/slideLayouts/slideLayout422.xml" ContentType="application/vnd.openxmlformats-officedocument.presentationml.slideLayout+xml"/>
  <Override PartName="/ppt/theme/theme43.xml" ContentType="application/vnd.openxmlformats-officedocument.theme+xml"/>
  <Override PartName="/ppt/drawings/legacyDiagramText30.bin" ContentType="application/vnd.ms-office.legacyDiagramText"/>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slideLayouts/slideLayout400.xml" ContentType="application/vnd.openxmlformats-officedocument.presentationml.slideLayout+xml"/>
  <Override PartName="/ppt/slideLayouts/slideLayout545.xml" ContentType="application/vnd.openxmlformats-officedocument.presentationml.slideLayout+xml"/>
  <Override PartName="/ppt/slideLayouts/slideLayout592.xml" ContentType="application/vnd.openxmlformats-officedocument.presentationml.slideLayout+xml"/>
  <Override PartName="/ppt/diagrams/layout1.xml" ContentType="application/vnd.openxmlformats-officedocument.drawingml.diagramLayout+xml"/>
  <Override PartName="/ppt/slides/slide77.xml" ContentType="application/vnd.openxmlformats-officedocument.presentationml.slide+xml"/>
  <Override PartName="/ppt/slideLayouts/slideLayout98.xml" ContentType="application/vnd.openxmlformats-officedocument.presentationml.slideLayout+xml"/>
  <Override PartName="/ppt/slideLayouts/slideLayout337.xml" ContentType="application/vnd.openxmlformats-officedocument.presentationml.slideLayout+xml"/>
  <Override PartName="/ppt/slideLayouts/slideLayout384.xml" ContentType="application/vnd.openxmlformats-officedocument.presentationml.slideLayout+xml"/>
  <Override PartName="/ppt/slideLayouts/slideLayout523.xml" ContentType="application/vnd.openxmlformats-officedocument.presentationml.slideLayout+xml"/>
  <Override PartName="/ppt/slideLayouts/slideLayout570.xml" ContentType="application/vnd.openxmlformats-officedocument.presentationml.slideLayout+xml"/>
  <Override PartName="/ppt/slideLayouts/slideLayout66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362.xml" ContentType="application/vnd.openxmlformats-officedocument.presentationml.slideLayout+xml"/>
  <Override PartName="/ppt/slideLayouts/slideLayout646.xml" ContentType="application/vnd.openxmlformats-officedocument.presentationml.slideLayout+xml"/>
  <Override PartName="/ppt/slides/slide55.xml" ContentType="application/vnd.openxmlformats-officedocument.presentationml.slide+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438.xml" ContentType="application/vnd.openxmlformats-officedocument.presentationml.slideLayout+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slideMasters/slideMaster38.xml" ContentType="application/vnd.openxmlformats-officedocument.presentationml.slideMaster+xml"/>
  <Override PartName="/ppt/slides/slide33.xml" ContentType="application/vnd.openxmlformats-officedocument.presentationml.slide+xml"/>
  <Override PartName="/ppt/slides/slide80.xml" ContentType="application/vnd.openxmlformats-officedocument.presentationml.slide+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slideLayouts/slideLayout340.xml" ContentType="application/vnd.openxmlformats-officedocument.presentationml.slideLayout+xml"/>
  <Override PartName="/ppt/slideLayouts/slideLayout624.xml" ContentType="application/vnd.openxmlformats-officedocument.presentationml.slideLayout+xml"/>
  <Override PartName="/ppt/drawings/legacyDiagramText46.bin" ContentType="application/vnd.ms-office.legacyDiagramText"/>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416.xml" ContentType="application/vnd.openxmlformats-officedocument.presentationml.slideLayout+xml"/>
  <Override PartName="/ppt/slideLayouts/slideLayout463.xml" ContentType="application/vnd.openxmlformats-officedocument.presentationml.slideLayout+xml"/>
  <Override PartName="/ppt/theme/theme37.xml" ContentType="application/vnd.openxmlformats-officedocument.theme+xml"/>
  <Override PartName="/ppt/slideLayouts/slideLayout60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Layouts/slideLayout441.xml" ContentType="application/vnd.openxmlformats-officedocument.presentationml.slideLayout+xml"/>
  <Override PartName="/ppt/slideLayouts/slideLayout539.xml" ContentType="application/vnd.openxmlformats-officedocument.presentationml.slideLayout+xml"/>
  <Override PartName="/ppt/slideLayouts/slideLayout586.xml" ContentType="application/vnd.openxmlformats-officedocument.presentationml.slideLayout+xml"/>
  <Override PartName="/ppt/drawings/legacyDiagramText9.bin" ContentType="application/vnd.ms-office.legacyDiagramText"/>
  <Override PartName="/ppt/drawings/legacyDiagramText24.bin" ContentType="application/vnd.ms-office.legacyDiagramText"/>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slideLayouts/slideLayout378.xml" ContentType="application/vnd.openxmlformats-officedocument.presentationml.slideLayout+xml"/>
  <Override PartName="/ppt/slideLayouts/slideLayout517.xml" ContentType="application/vnd.openxmlformats-officedocument.presentationml.slideLayout+xml"/>
  <Override PartName="/ppt/theme/theme40.xml" ContentType="application/vnd.openxmlformats-officedocument.theme+xml"/>
  <Override PartName="/ppt/slideLayouts/slideLayout564.xml" ContentType="application/vnd.openxmlformats-officedocument.presentationml.slideLayout+xml"/>
  <Override PartName="/ppt/slides/slide49.xml" ContentType="application/vnd.openxmlformats-officedocument.presentationml.slid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356.xml" ContentType="application/vnd.openxmlformats-officedocument.presentationml.slideLayout+xml"/>
  <Override PartName="/ppt/slideLayouts/slideLayout542.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Layouts/slideLayout334.xml" ContentType="application/vnd.openxmlformats-officedocument.presentationml.slideLayout+xml"/>
  <Override PartName="/ppt/slideLayouts/slideLayout381.xml" ContentType="application/vnd.openxmlformats-officedocument.presentationml.slideLayout+xml"/>
  <Override PartName="/ppt/slideLayouts/slideLayout479.xml" ContentType="application/vnd.openxmlformats-officedocument.presentationml.slideLayout+xml"/>
  <Override PartName="/ppt/slideLayouts/slideLayout618.xml" ContentType="application/vnd.openxmlformats-officedocument.presentationml.slideLayout+xml"/>
  <Override PartName="/ppt/slideLayouts/slideLayout665.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Layouts/slideLayout457.xml" ContentType="application/vnd.openxmlformats-officedocument.presentationml.slideLayout+xml"/>
  <Override PartName="/ppt/slideLayouts/slideLayout520.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slideLayouts/slideLayout643.xml" ContentType="application/vnd.openxmlformats-officedocument.presentationml.slideLayout+xml"/>
  <Default Extension="wmf" ContentType="image/x-wmf"/>
  <Override PartName="/ppt/drawings/legacyDiagramText18.bin" ContentType="application/vnd.ms-office.legacyDiagramText"/>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slideLayouts/slideLayout435.xml" ContentType="application/vnd.openxmlformats-officedocument.presentationml.slideLayout+xml"/>
  <Override PartName="/ppt/slideLayouts/slideLayout482.xml" ContentType="application/vnd.openxmlformats-officedocument.presentationml.slideLayout+xml"/>
  <Override PartName="/ppt/slideLayouts/slideLayout621.xml" ContentType="application/vnd.openxmlformats-officedocument.presentationml.slideLayout+xml"/>
  <Override PartName="/ppt/drawings/legacyDiagramText43.bin" ContentType="application/vnd.ms-office.legacyDiagramText"/>
  <Override PartName="/ppt/slides/slide30.xml" ContentType="application/vnd.openxmlformats-officedocument.presentationml.slide+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Layouts/slideLayout413.xml" ContentType="application/vnd.openxmlformats-officedocument.presentationml.slideLayout+xml"/>
  <Override PartName="/ppt/slideLayouts/slideLayout460.xml" ContentType="application/vnd.openxmlformats-officedocument.presentationml.slideLayout+xml"/>
  <Override PartName="/ppt/slideLayouts/slideLayout558.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52.xml" ContentType="application/vnd.openxmlformats-officedocument.presentationml.slideLayout+xml"/>
  <Override PartName="/ppt/slideLayouts/slideLayout397.xml" ContentType="application/vnd.openxmlformats-officedocument.presentationml.slideLayout+xml"/>
  <Override PartName="/ppt/theme/theme34.xml" ContentType="application/vnd.openxmlformats-officedocument.theme+xml"/>
  <Override PartName="/ppt/diagrams/data4.xml" ContentType="application/vnd.openxmlformats-officedocument.drawingml.diagramData+xml"/>
  <Override PartName="/ppt/drawings/legacyDiagramText6.bin" ContentType="application/vnd.ms-office.legacyDiagramText"/>
  <Override PartName="/ppt/drawings/legacyDiagramText21.bin" ContentType="application/vnd.ms-office.legacyDiagramText"/>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536.xml" ContentType="application/vnd.openxmlformats-officedocument.presentationml.slideLayout+xml"/>
  <Override PartName="/ppt/slideLayouts/slideLayout583.xml" ContentType="application/vnd.openxmlformats-officedocument.presentationml.slideLayout+xml"/>
  <Override PartName="/ppt/diagrams/colors6.xml" ContentType="application/vnd.openxmlformats-officedocument.drawingml.diagramColors+xml"/>
  <Override PartName="/ppt/slides/slide68.xml" ContentType="application/vnd.openxmlformats-officedocument.presentationml.slide+xml"/>
  <Override PartName="/ppt/slideLayouts/slideLayout230.xml" ContentType="application/vnd.openxmlformats-officedocument.presentationml.slideLayout+xml"/>
  <Override PartName="/ppt/slideLayouts/slideLayout328.xml" ContentType="application/vnd.openxmlformats-officedocument.presentationml.slideLayout+xml"/>
  <Override PartName="/ppt/slideLayouts/slideLayout375.xml" ContentType="application/vnd.openxmlformats-officedocument.presentationml.slideLayout+xml"/>
  <Override PartName="/ppt/slideLayouts/slideLayout514.xml" ContentType="application/vnd.openxmlformats-officedocument.presentationml.slideLayout+xml"/>
  <Override PartName="/ppt/slideLayouts/slideLayout561.xml" ContentType="application/vnd.openxmlformats-officedocument.presentationml.slideLayout+xml"/>
  <Override PartName="/ppt/slideLayouts/slideLayout65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slideLayouts/slideLayout353.xml" ContentType="application/vnd.openxmlformats-officedocument.presentationml.slideLayout+xml"/>
  <Override PartName="/ppt/slideLayouts/slideLayout498.xml" ContentType="application/vnd.openxmlformats-officedocument.presentationml.slideLayout+xml"/>
  <Override PartName="/ppt/slideLayouts/slideLayout637.xml" ContentType="application/vnd.openxmlformats-officedocument.presentationml.slideLayout+xml"/>
  <Override PartName="/ppt/diagrams/quickStyle5.xml" ContentType="application/vnd.openxmlformats-officedocument.drawingml.diagramStyle+xml"/>
  <Override PartName="/ppt/slideMasters/slideMaster29.xml" ContentType="application/vnd.openxmlformats-officedocument.presentationml.slideMaster+xml"/>
  <Override PartName="/ppt/slides/slide46.xml" ContentType="application/vnd.openxmlformats-officedocument.presentationml.slide+xml"/>
  <Override PartName="/ppt/slides/slide93.xml" ContentType="application/vnd.openxmlformats-officedocument.presentationml.slide+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429.xml" ContentType="application/vnd.openxmlformats-officedocument.presentationml.slideLayout+xml"/>
  <Override PartName="/ppt/slideLayouts/slideLayout476.xml" ContentType="application/vnd.openxmlformats-officedocument.presentationml.slideLayout+xml"/>
  <Override PartName="/ppt/slides/slide24.xml" ContentType="application/vnd.openxmlformats-officedocument.presentationml.slide+xml"/>
  <Override PartName="/ppt/slides/slide71.xml" ContentType="application/vnd.openxmlformats-officedocument.presentationml.slide+xml"/>
  <Override PartName="/ppt/slideLayouts/slideLayout92.xml" ContentType="application/vnd.openxmlformats-officedocument.presentationml.slideLayout+xml"/>
  <Override PartName="/ppt/slideLayouts/slideLayout268.xml" ContentType="application/vnd.openxmlformats-officedocument.presentationml.slideLayout+xml"/>
  <Override PartName="/ppt/slideLayouts/slideLayout331.xml" ContentType="application/vnd.openxmlformats-officedocument.presentationml.slideLayout+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slideLayouts/slideLayout662.xml" ContentType="application/vnd.openxmlformats-officedocument.presentationml.slideLayout+xml"/>
  <Override PartName="/ppt/drawings/legacyDiagramText37.bin" ContentType="application/vnd.ms-office.legacyDiagramText"/>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theme/theme28.xml" ContentType="application/vnd.openxmlformats-officedocument.theme+xml"/>
  <Override PartName="/ppt/slideLayouts/slideLayout407.xml" ContentType="application/vnd.openxmlformats-officedocument.presentationml.slideLayout+xml"/>
  <Override PartName="/ppt/slideLayouts/slideLayout454.xml" ContentType="application/vnd.openxmlformats-officedocument.presentationml.slideLayout+xml"/>
  <Override PartName="/ppt/slideLayouts/slideLayout640.xml" ContentType="application/vnd.openxmlformats-officedocument.presentationml.slideLayout+xml"/>
  <Override PartName="/ppt/drawings/legacyDiagramText15.bin" ContentType="application/vnd.ms-office.legacyDiagramText"/>
  <Override PartName="/ppt/slideMasters/slideMaster32.xml" ContentType="application/vnd.openxmlformats-officedocument.presentationml.slideMaster+xml"/>
  <Override PartName="/ppt/slideLayouts/slideLayout101.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Layouts/slideLayout432.xml" ContentType="application/vnd.openxmlformats-officedocument.presentationml.slideLayout+xml"/>
  <Override PartName="/ppt/slideLayouts/slideLayout577.xml" ContentType="application/vnd.openxmlformats-officedocument.presentationml.slideLayout+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369.xml" ContentType="application/vnd.openxmlformats-officedocument.presentationml.slideLayout+xml"/>
  <Override PartName="/ppt/slideLayouts/slideLayout508.xml" ContentType="application/vnd.openxmlformats-officedocument.presentationml.slideLayout+xml"/>
  <Override PartName="/ppt/slideLayouts/slideLayout555.xml" ContentType="application/vnd.openxmlformats-officedocument.presentationml.slideLayout+xml"/>
  <Override PartName="/ppt/drawings/legacyDiagramText40.bin" ContentType="application/vnd.ms-office.legacyDiagramText"/>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347.xml" ContentType="application/vnd.openxmlformats-officedocument.presentationml.slideLayout+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heme/theme31.xml" ContentType="application/vnd.openxmlformats-officedocument.theme+xml"/>
  <Override PartName="/ppt/legacyDocTextInfo.bin" ContentType="application/vnd.ms-office.legacyDocTextInfo"/>
  <Override PartName="/ppt/slides/slide87.xml" ContentType="application/vnd.openxmlformats-officedocument.presentationml.slide+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slideLayouts/slideLayout533.xml" ContentType="application/vnd.openxmlformats-officedocument.presentationml.slideLayout+xml"/>
  <Override PartName="/ppt/slideLayouts/slideLayout580.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rawings/legacyDiagramText3.bin" ContentType="application/vnd.ms-office.legacyDiagramText"/>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325.xml" ContentType="application/vnd.openxmlformats-officedocument.presentationml.slideLayout+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slideLayouts/slideLayout656.xml" ContentType="application/vnd.openxmlformats-officedocument.presentationml.slideLayout+xml"/>
  <Override PartName="/ppt/slideMasters/slideMaster48.xml" ContentType="application/vnd.openxmlformats-officedocument.presentationml.slideMaster+xml"/>
  <Override PartName="/ppt/slides/slide18.xml" ContentType="application/vnd.openxmlformats-officedocument.presentationml.slide+xml"/>
  <Override PartName="/ppt/slides/slide65.xml" ContentType="application/vnd.openxmlformats-officedocument.presentationml.slide+xml"/>
  <Override PartName="/ppt/slideLayouts/slideLayout17.xml" ContentType="application/vnd.openxmlformats-officedocument.presentationml.slideLayout+xml"/>
  <Override PartName="/ppt/slideLayouts/slideLayout64.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303.xml" ContentType="application/vnd.openxmlformats-officedocument.presentationml.slideLayout+xml"/>
  <Override PartName="/ppt/slideLayouts/slideLayout350.xml" ContentType="application/vnd.openxmlformats-officedocument.presentationml.slideLayout+xml"/>
  <Override PartName="/ppt/slideLayouts/slideLayout448.xml" ContentType="application/vnd.openxmlformats-officedocument.presentationml.slideLayout+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142.xml" ContentType="application/vnd.openxmlformats-officedocument.presentationml.slideLayout+xml"/>
  <Override PartName="/ppt/slideLayouts/slideLayout287.xml" ContentType="application/vnd.openxmlformats-officedocument.presentationml.slideLayout+xml"/>
  <Override PartName="/ppt/slideLayouts/slideLayout634.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426.xml" ContentType="application/vnd.openxmlformats-officedocument.presentationml.slideLayout+xml"/>
  <Override PartName="/ppt/slideLayouts/slideLayout473.xml" ContentType="application/vnd.openxmlformats-officedocument.presentationml.slideLayout+xml"/>
  <Override PartName="/ppt/slideLayouts/slideLayout612.xml" ContentType="application/vnd.openxmlformats-officedocument.presentationml.slideLayout+xml"/>
  <Override PartName="/ppt/theme/theme47.xml" ContentType="application/vnd.openxmlformats-officedocument.theme+xml"/>
  <Default Extension="docx" ContentType="application/vnd.openxmlformats-officedocument.wordprocessingml.document"/>
  <Override PartName="/ppt/drawings/legacyDiagramText34.bin" ContentType="application/vnd.ms-office.legacyDiagramText"/>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120.xml" ContentType="application/vnd.openxmlformats-officedocument.presentationml.slideLayout+xml"/>
  <Override PartName="/ppt/slideLayouts/slideLayout218.xml" ContentType="application/vnd.openxmlformats-officedocument.presentationml.slideLayout+xml"/>
  <Override PartName="/ppt/slideLayouts/slideLayout265.xml" ContentType="application/vnd.openxmlformats-officedocument.presentationml.slideLayout+xml"/>
  <Override PartName="/ppt/slideLayouts/slideLayout404.xml" ContentType="application/vnd.openxmlformats-officedocument.presentationml.slideLayout+xml"/>
  <Override PartName="/ppt/slideLayouts/slideLayout451.xml" ContentType="application/vnd.openxmlformats-officedocument.presentationml.slideLayout+xml"/>
  <Override PartName="/ppt/slideLayouts/slideLayout549.xml" ContentType="application/vnd.openxmlformats-officedocument.presentationml.slideLayout+xml"/>
  <Override PartName="/ppt/slideLayouts/slideLayout596.xml" ContentType="application/vnd.openxmlformats-officedocument.presentationml.slideLayout+xml"/>
  <Override PartName="/ppt/diagrams/layout5.xml" ContentType="application/vnd.openxmlformats-officedocument.drawingml.diagramLayout+xml"/>
  <Override PartName="/ppt/slideLayouts/slideLayout243.xml" ContentType="application/vnd.openxmlformats-officedocument.presentationml.slideLayout+xml"/>
  <Override PartName="/ppt/slideLayouts/slideLayout290.xml" ContentType="application/vnd.openxmlformats-officedocument.presentationml.slideLayout+xml"/>
  <Override PartName="/ppt/theme/theme25.xml" ContentType="application/vnd.openxmlformats-officedocument.theme+xml"/>
  <Override PartName="/ppt/slideLayouts/slideLayout388.xml" ContentType="application/vnd.openxmlformats-officedocument.presentationml.slideLayout+xml"/>
  <Override PartName="/ppt/slideLayouts/slideLayout527.xml" ContentType="application/vnd.openxmlformats-officedocument.presentationml.slideLayout+xml"/>
  <Override PartName="/ppt/slideLayouts/slideLayout574.xml" ContentType="application/vnd.openxmlformats-officedocument.presentationml.slideLayout+xml"/>
  <Override PartName="/ppt/drawings/legacyDiagramText12.bin" ContentType="application/vnd.ms-office.legacyDiagramText"/>
  <Override PartName="/ppt/slideLayouts/slideLayout319.xml" ContentType="application/vnd.openxmlformats-officedocument.presentationml.slideLayout+xml"/>
  <Override PartName="/ppt/slideLayouts/slideLayout366.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158.xml" ContentType="application/vnd.openxmlformats-officedocument.presentationml.slideLayout+xml"/>
  <Override PartName="/ppt/slideLayouts/slideLayout221.xml" ContentType="application/vnd.openxmlformats-officedocument.presentationml.slideLayout+xml"/>
  <Override PartName="/ppt/slideLayouts/slideLayout505.xml" ContentType="application/vnd.openxmlformats-officedocument.presentationml.slideLayout+xml"/>
  <Override PartName="/ppt/slideLayouts/slideLayout552.xml" ContentType="application/vnd.openxmlformats-officedocument.presentationml.slideLayout+xml"/>
  <Override PartName="/ppt/slideLayouts/slideLayout58.xml" ContentType="application/vnd.openxmlformats-officedocument.presentationml.slideLayout+xml"/>
  <Override PartName="/ppt/slideLayouts/slideLayout344.xml" ContentType="application/vnd.openxmlformats-officedocument.presentationml.slideLayout+xml"/>
  <Override PartName="/ppt/slideLayouts/slideLayout391.xml" ContentType="application/vnd.openxmlformats-officedocument.presentationml.slideLayout+xml"/>
  <Override PartName="/ppt/slideLayouts/slideLayout489.xml" ContentType="application/vnd.openxmlformats-officedocument.presentationml.slideLayout+xml"/>
  <Override PartName="/ppt/slideLayouts/slideLayout530.xml" ContentType="application/vnd.openxmlformats-officedocument.presentationml.slideLayout+xml"/>
  <Override PartName="/ppt/slideLayouts/slideLayout628.xml" ContentType="application/vnd.openxmlformats-officedocument.presentationml.slideLayout+xml"/>
  <Override PartName="/ppt/notesSlides/notesSlide3.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Layouts/slideLayout467.xml" ContentType="application/vnd.openxmlformats-officedocument.presentationml.slideLayout+xml"/>
  <Override PartName="/ppt/slides/slide15.xml" ContentType="application/vnd.openxmlformats-officedocument.presentationml.slide+xml"/>
  <Override PartName="/ppt/slides/slide62.xml" ContentType="application/vnd.openxmlformats-officedocument.presentationml.slide+xml"/>
  <Override PartName="/ppt/slideLayouts/slideLayout114.xml" ContentType="application/vnd.openxmlformats-officedocument.presentationml.slideLayout+xml"/>
  <Override PartName="/ppt/slideLayouts/slideLayout161.xml" ContentType="application/vnd.openxmlformats-officedocument.presentationml.slideLayout+xml"/>
  <Override PartName="/ppt/slideLayouts/slideLayout259.xml" ContentType="application/vnd.openxmlformats-officedocument.presentationml.slideLayout+xml"/>
  <Override PartName="/ppt/slideLayouts/slideLayout606.xml" ContentType="application/vnd.openxmlformats-officedocument.presentationml.slideLayout+xml"/>
  <Override PartName="/ppt/slideLayouts/slideLayout653.xml" ContentType="application/vnd.openxmlformats-officedocument.presentationml.slideLayout+xml"/>
  <Override PartName="/ppt/drawings/legacyDiagramText28.bin" ContentType="application/vnd.ms-office.legacyDiagramText"/>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ppt/slideLayouts/slideLayout300.xml" ContentType="application/vnd.openxmlformats-officedocument.presentationml.slideLayout+xml"/>
  <Override PartName="/ppt/slideLayouts/slideLayout445.xml" ContentType="application/vnd.openxmlformats-officedocument.presentationml.slideLayout+xml"/>
  <Override PartName="/ppt/slideLayouts/slideLayout492.xml" ContentType="application/vnd.openxmlformats-officedocument.presentationml.slideLayout+xml"/>
  <Override PartName="/ppt/slideLayouts/slideLayout631.xml" ContentType="application/vnd.openxmlformats-officedocument.presentationml.slideLayout+xml"/>
  <Override PartName="/ppt/slideMasters/slideMaster23.xml" ContentType="application/vnd.openxmlformats-officedocument.presentationml.slideMaster+xml"/>
  <Override PartName="/ppt/slides/slide40.xml" ContentType="application/vnd.openxmlformats-officedocument.presentationml.slide+xml"/>
  <Override PartName="/ppt/slideLayouts/slideLayout237.xml" ContentType="application/vnd.openxmlformats-officedocument.presentationml.slideLayout+xml"/>
  <Override PartName="/ppt/slideLayouts/slideLayout284.xml" ContentType="application/vnd.openxmlformats-officedocument.presentationml.slideLayout+xml"/>
  <Override PartName="/ppt/slideLayouts/slideLayout423.xml" ContentType="application/vnd.openxmlformats-officedocument.presentationml.slideLayout+xml"/>
  <Override PartName="/ppt/slideLayouts/slideLayout470.xml" ContentType="application/vnd.openxmlformats-officedocument.presentationml.slideLayout+xml"/>
  <Override PartName="/ppt/slideLayouts/slideLayout568.xml" ContentType="application/vnd.openxmlformats-officedocument.presentationml.slideLayout+xml"/>
  <Override PartName="/ppt/theme/theme44.xml" ContentType="application/vnd.openxmlformats-officedocument.theme+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slideLayouts/slideLayout546.xml" ContentType="application/vnd.openxmlformats-officedocument.presentationml.slideLayout+xml"/>
  <Override PartName="/ppt/slideLayouts/slideLayout593.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rawings/legacyDiagramText31.bin" ContentType="application/vnd.ms-office.legacyDiagramText"/>
  <Override PartName="/ppt/slideLayouts/slideLayout99.xml" ContentType="application/vnd.openxmlformats-officedocument.presentationml.slideLayout+xml"/>
  <Override PartName="/ppt/slideLayouts/slideLayout199.xml" ContentType="application/vnd.openxmlformats-officedocument.presentationml.slideLayout+xml"/>
  <Override PartName="/ppt/theme/theme22.xml" ContentType="application/vnd.openxmlformats-officedocument.theme+xml"/>
  <Override PartName="/ppt/slideLayouts/slideLayout338.xml" ContentType="application/vnd.openxmlformats-officedocument.presentationml.slideLayout+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slideLayouts/slideLayout669.xml" ContentType="application/vnd.openxmlformats-officedocument.presentationml.slideLayout+xml"/>
  <Override PartName="/ppt/slides/slide78.xml" ContentType="application/vnd.openxmlformats-officedocument.presentationml.slid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524.xml" ContentType="application/vnd.openxmlformats-officedocument.presentationml.slideLayout+xml"/>
  <Override PartName="/ppt/slideLayouts/slideLayout571.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slideLayouts/slideLayout316.xml" ContentType="application/vnd.openxmlformats-officedocument.presentationml.slideLayout+xml"/>
  <Override PartName="/ppt/slideLayouts/slideLayout363.xml" ContentType="application/vnd.openxmlformats-officedocument.presentationml.slideLayout+xml"/>
  <Override PartName="/ppt/slideLayouts/slideLayout502.xml" ContentType="application/vnd.openxmlformats-officedocument.presentationml.slideLayout+xml"/>
  <Override PartName="/ppt/slideLayouts/slideLayout647.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341.xml" ContentType="application/vnd.openxmlformats-officedocument.presentationml.slideLayout+xml"/>
  <Override PartName="/ppt/slideLayouts/slideLayout439.xml" ContentType="application/vnd.openxmlformats-officedocument.presentationml.slideLayout+xml"/>
  <Override PartName="/ppt/slideLayouts/slideLayout486.xml" ContentType="application/vnd.openxmlformats-officedocument.presentationml.slideLayout+xml"/>
  <Override PartName="/ppt/slideLayouts/slideLayout62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133.xml" ContentType="application/vnd.openxmlformats-officedocument.presentationml.slideLayout+xml"/>
  <Override PartName="/ppt/slideLayouts/slideLayout180.xml" ContentType="application/vnd.openxmlformats-officedocument.presentationml.slideLayout+xml"/>
  <Override PartName="/ppt/slideLayouts/slideLayout278.xml" ContentType="application/vnd.openxmlformats-officedocument.presentationml.slideLayout+xml"/>
  <Override PartName="/ppt/slideLayouts/slideLayout417.xml" ContentType="application/vnd.openxmlformats-officedocument.presentationml.slideLayout+xml"/>
  <Override PartName="/ppt/slideLayouts/slideLayout464.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theme/theme38.xml" ContentType="application/vnd.openxmlformats-officedocument.theme+xml"/>
  <Override PartName="/ppt/slideLayouts/slideLayout603.xml" ContentType="application/vnd.openxmlformats-officedocument.presentationml.slideLayout+xml"/>
  <Override PartName="/ppt/slideLayouts/slideLayout650.xml" ContentType="application/vnd.openxmlformats-officedocument.presentationml.slideLayout+xml"/>
  <Override PartName="/ppt/drawings/legacyDiagramText25.bin" ContentType="application/vnd.ms-office.legacyDiagramText"/>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442.xml" ContentType="application/vnd.openxmlformats-officedocument.presentationml.slideLayout+xml"/>
  <Override PartName="/ppt/slideLayouts/slideLayout587.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Layouts/slideLayout379.xml" ContentType="application/vnd.openxmlformats-officedocument.presentationml.slideLayout+xml"/>
  <Override PartName="/ppt/slideLayouts/slideLayout518.xml" ContentType="application/vnd.openxmlformats-officedocument.presentationml.slideLayout+xml"/>
  <Override PartName="/ppt/slideLayouts/slideLayout565.xml" ContentType="application/vnd.openxmlformats-officedocument.presentationml.slideLayout+xml"/>
  <Override PartName="/ppt/slideMasters/slideMaster20.xml" ContentType="application/vnd.openxmlformats-officedocument.presentationml.slideMaster+xml"/>
  <Override PartName="/ppt/theme/theme8.xml" ContentType="application/vnd.openxmlformats-officedocument.theme+xml"/>
  <Override PartName="/ppt/slideLayouts/slideLayout357.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slideLayouts/slideLayout543.xml" ContentType="application/vnd.openxmlformats-officedocument.presentationml.slideLayout+xml"/>
  <Override PartName="/ppt/slideLayouts/slideLayout590.xml" ContentType="application/vnd.openxmlformats-officedocument.presentationml.slideLayout+xml"/>
  <Override PartName="/ppt/slides/slide28.xml" ContentType="application/vnd.openxmlformats-officedocument.presentationml.slide+xml"/>
  <Override PartName="/ppt/slides/slide75.xml" ContentType="application/vnd.openxmlformats-officedocument.presentationml.slide+xml"/>
  <Override PartName="/ppt/slideLayouts/slideLayout49.xml" ContentType="application/vnd.openxmlformats-officedocument.presentationml.slideLayout+xml"/>
  <Override PartName="/ppt/slideLayouts/slideLayout96.xml" ContentType="application/vnd.openxmlformats-officedocument.presentationml.slideLayout+xml"/>
  <Override PartName="/ppt/slideLayouts/slideLayout335.xml" ContentType="application/vnd.openxmlformats-officedocument.presentationml.slideLayout+xml"/>
  <Override PartName="/ppt/slideLayouts/slideLayout382.xml" ContentType="application/vnd.openxmlformats-officedocument.presentationml.slideLayout+xml"/>
  <Override PartName="/ppt/slideLayouts/slideLayout521.xml" ContentType="application/vnd.openxmlformats-officedocument.presentationml.slideLayout+xml"/>
  <Override PartName="/ppt/slideLayouts/slideLayout619.xml" ContentType="application/vnd.openxmlformats-officedocument.presentationml.slideLayout+xml"/>
  <Override PartName="/ppt/slideLayouts/slideLayout666.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27.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360.xml" ContentType="application/vnd.openxmlformats-officedocument.presentationml.slideLayout+xml"/>
  <Override PartName="/ppt/slideLayouts/slideLayout458.xml" ContentType="application/vnd.openxmlformats-officedocument.presentationml.slideLayout+xml"/>
  <Override PartName="/ppt/slideLayouts/slideLayout644.xml" ContentType="application/vnd.openxmlformats-officedocument.presentationml.slideLayout+xml"/>
  <Override PartName="/ppt/drawings/legacyDiagramText19.bin" ContentType="application/vnd.ms-office.legacyDiagramText"/>
  <Override PartName="/ppt/slides/slide53.xml" ContentType="application/vnd.openxmlformats-officedocument.presentationml.slide+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436.xml" ContentType="application/vnd.openxmlformats-officedocument.presentationml.slideLayout+xml"/>
  <Override PartName="/ppt/slideLayouts/slideLayout483.xml" ContentType="application/vnd.openxmlformats-officedocument.presentationml.slideLayout+xml"/>
  <Default Extension="jpeg" ContentType="image/jpeg"/>
  <Override PartName="/ppt/slideMasters/slideMaster36.xml" ContentType="application/vnd.openxmlformats-officedocument.presentationml.slideMaster+xml"/>
  <Override PartName="/ppt/slides/slide31.xml" ContentType="application/vnd.openxmlformats-officedocument.presentationml.slide+xml"/>
  <Override PartName="/ppt/slideLayouts/slideLayout52.xml" ContentType="application/vnd.openxmlformats-officedocument.presentationml.slideLayout+xml"/>
  <Override PartName="/ppt/slideLayouts/slideLayout228.xml" ContentType="application/vnd.openxmlformats-officedocument.presentationml.slideLayout+xml"/>
  <Override PartName="/ppt/slideLayouts/slideLayout275.xml" ContentType="application/vnd.openxmlformats-officedocument.presentationml.slideLayout+xml"/>
  <Override PartName="/ppt/slideLayouts/slideLayout622.xml" ContentType="application/vnd.openxmlformats-officedocument.presentationml.slideLayout+xml"/>
  <Override PartName="/ppt/drawings/legacyDiagramText44.bin" ContentType="application/vnd.ms-office.legacyDiagramText"/>
  <Override PartName="/ppt/slideMasters/slideMaster14.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414.xml" ContentType="application/vnd.openxmlformats-officedocument.presentationml.slideLayout+xml"/>
  <Override PartName="/ppt/slideLayouts/slideLayout461.xml" ContentType="application/vnd.openxmlformats-officedocument.presentationml.slideLayout+xml"/>
  <Override PartName="/ppt/theme/theme35.xml" ContentType="application/vnd.openxmlformats-officedocument.theme+xml"/>
  <Override PartName="/ppt/slideLayouts/slideLayout559.xml" ContentType="application/vnd.openxmlformats-officedocument.presentationml.slideLayout+xml"/>
  <Override PartName="/ppt/slideLayouts/slideLayout600.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slideLayouts/slideLayout398.xml" ContentType="application/vnd.openxmlformats-officedocument.presentationml.slideLayout+xml"/>
  <Override PartName="/ppt/slideLayouts/slideLayout537.xml" ContentType="application/vnd.openxmlformats-officedocument.presentationml.slideLayout+xml"/>
  <Override PartName="/ppt/slideLayouts/slideLayout584.xml" ContentType="application/vnd.openxmlformats-officedocument.presentationml.slideLayout+xml"/>
  <Override PartName="/ppt/drawings/legacyDiagramText7.bin" ContentType="application/vnd.ms-office.legacyDiagramText"/>
  <Override PartName="/ppt/drawings/legacyDiagramText22.bin" ContentType="application/vnd.ms-office.legacyDiagramText"/>
  <Override PartName="/ppt/diagrams/data5.xml" ContentType="application/vnd.openxmlformats-officedocument.drawingml.diagramData+xml"/>
  <Override PartName="/ppt/theme/theme13.xml" ContentType="application/vnd.openxmlformats-officedocument.theme+xml"/>
  <Override PartName="/ppt/slideLayouts/slideLayout231.xml" ContentType="application/vnd.openxmlformats-officedocument.presentationml.slideLayout+xml"/>
  <Override PartName="/ppt/slideLayouts/slideLayout329.xml" ContentType="application/vnd.openxmlformats-officedocument.presentationml.slideLayout+xml"/>
  <Override PartName="/ppt/slideLayouts/slideLayout376.xml" ContentType="application/vnd.openxmlformats-officedocument.presentationml.slideLayout+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168.xml" ContentType="application/vnd.openxmlformats-officedocument.presentationml.slideLayout+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slideLayouts/slideLayout562.xml" ContentType="application/vnd.openxmlformats-officedocument.presentationml.slideLayout+xml"/>
  <Override PartName="/ppt/diagrams/quickStyle6.xml" ContentType="application/vnd.openxmlformats-officedocument.drawingml.diagramStyle+xml"/>
  <Override PartName="/ppt/slides/slide47.xml" ContentType="application/vnd.openxmlformats-officedocument.presentationml.slide+xml"/>
  <Override PartName="/ppt/theme/theme5.xml" ContentType="application/vnd.openxmlformats-officedocument.theme+xml"/>
  <Override PartName="/ppt/slideLayouts/slideLayout354.xml" ContentType="application/vnd.openxmlformats-officedocument.presentationml.slideLayout+xml"/>
  <Override PartName="/ppt/slideLayouts/slideLayout540.xml" ContentType="application/vnd.openxmlformats-officedocument.presentationml.slideLayout+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slideLayouts/slideLayout616.xml" ContentType="application/vnd.openxmlformats-officedocument.presentationml.slideLayout+xml"/>
  <Override PartName="/ppt/slides/slide72.xml" ContentType="application/vnd.openxmlformats-officedocument.presentationml.slide+xml"/>
  <Override PartName="/ppt/slideLayouts/slideLayout124.xml" ContentType="application/vnd.openxmlformats-officedocument.presentationml.slideLayout+xml"/>
  <Override PartName="/ppt/slideLayouts/slideLayout269.xml" ContentType="application/vnd.openxmlformats-officedocument.presentationml.slideLayout+xml"/>
  <Override PartName="/ppt/slideLayouts/slideLayout455.xml" ContentType="application/vnd.openxmlformats-officedocument.presentationml.slideLayout+xml"/>
  <Override PartName="/ppt/slideLayouts/slideLayout71.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641.xml" ContentType="application/vnd.openxmlformats-officedocument.presentationml.slideLayout+xml"/>
  <Override PartName="/ppt/drawings/legacyDiagramText16.bin" ContentType="application/vnd.ms-office.legacyDiagramText"/>
  <Override PartName="/ppt/slideMasters/slideMaster33.xml" ContentType="application/vnd.openxmlformats-officedocument.presentationml.slideMaster+xml"/>
  <Override PartName="/ppt/slideLayouts/slideLayout480.xml" ContentType="application/vnd.openxmlformats-officedocument.presentationml.slideLayout+xml"/>
  <Override PartName="/ppt/drawings/legacyDiagramText41.bin" ContentType="application/vnd.ms-office.legacyDiagramText"/>
  <Override PartName="/ppt/slideMasters/slideMaster8.xml" ContentType="application/vnd.openxmlformats-officedocument.presentationml.slideMaster+xml"/>
  <Override PartName="/ppt/slideLayouts/slideLayout225.xml" ContentType="application/vnd.openxmlformats-officedocument.presentationml.slideLayout+xml"/>
  <Override PartName="/ppt/slideLayouts/slideLayout411.xml" ContentType="application/vnd.openxmlformats-officedocument.presentationml.slideLayout+xml"/>
  <Override PartName="/ppt/slideLayouts/slideLayout556.xml" ContentType="application/vnd.openxmlformats-officedocument.presentationml.slideLayout+xml"/>
  <Override PartName="/ppt/slideLayouts/slideLayout250.xml" ContentType="application/vnd.openxmlformats-officedocument.presentationml.slideLayout+xml"/>
  <Override PartName="/ppt/slideLayouts/slideLayout395.xml" ContentType="application/vnd.openxmlformats-officedocument.presentationml.slideLayout+xml"/>
  <Override PartName="/ppt/diagrams/data2.xml" ContentType="application/vnd.openxmlformats-officedocument.drawingml.diagramData+xml"/>
  <Override PartName="/ppt/drawings/legacyDiagramText4.bin" ContentType="application/vnd.ms-office.legacyDiagramText"/>
  <Override PartName="/ppt/slides/slide88.xml" ContentType="application/vnd.openxmlformats-officedocument.presentationml.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diagrams/colors4.xml" ContentType="application/vnd.openxmlformats-officedocument.drawingml.diagramColors+xml"/>
  <Override PartName="/ppt/slides/slide19.xml" ContentType="application/vnd.openxmlformats-officedocument.presentationml.slide+xml"/>
  <Override PartName="/ppt/slideLayouts/slideLayout165.xml" ContentType="application/vnd.openxmlformats-officedocument.presentationml.slideLayout+xml"/>
  <Override PartName="/ppt/slideLayouts/slideLayout512.xml" ContentType="application/vnd.openxmlformats-officedocument.presentationml.slideLayout+xml"/>
  <Override PartName="/ppt/slideLayouts/slideLayout65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351.xml" ContentType="application/vnd.openxmlformats-officedocument.presentationml.slideLayout+xml"/>
  <Override PartName="/ppt/slideLayouts/slideLayout496.xml" ContentType="application/vnd.openxmlformats-officedocument.presentationml.slideLayout+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190.xml" ContentType="application/vnd.openxmlformats-officedocument.presentationml.slideLayout+xml"/>
  <Override PartName="/ppt/slideLayouts/slideLayout427.xml" ContentType="application/vnd.openxmlformats-officedocument.presentationml.slideLayout+xml"/>
  <Default Extension="emf" ContentType="image/x-emf"/>
  <Override PartName="/ppt/slideLayouts/slideLayout266.xml" ContentType="application/vnd.openxmlformats-officedocument.presentationml.slideLayout+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slideLayouts/slideLayout452.xml" ContentType="application/vnd.openxmlformats-officedocument.presentationml.slideLayout+xml"/>
  <Override PartName="/ppt/drawings/legacyDiagramText13.bin" ContentType="application/vnd.ms-office.legacyDiagramText"/>
  <Override PartName="/ppt/slideMasters/slideMaster30.xml" ContentType="application/vnd.openxmlformats-officedocument.presentationml.slideMaster+xml"/>
  <Override PartName="/ppt/slideLayouts/slideLayout291.xml" ContentType="application/vnd.openxmlformats-officedocument.presentationml.slideLayout+xml"/>
  <Override PartName="/ppt/slideLayouts/slideLayout528.xml" ContentType="application/vnd.openxmlformats-officedocument.presentationml.slideLayout+xml"/>
  <Override PartName="/ppt/slideLayouts/slideLayout222.xml" ContentType="application/vnd.openxmlformats-officedocument.presentationml.slideLayout+xml"/>
  <Override PartName="/ppt/slideLayouts/slideLayout367.xml" ContentType="application/vnd.openxmlformats-officedocument.presentationml.slideLayout+xml"/>
  <Override PartName="/ppt/slideLayouts/slideLayout553.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392.xml" ContentType="application/vnd.openxmlformats-officedocument.presentationml.slideLayout+xml"/>
  <Override PartName="/ppt/drawings/legacyDiagramText1.bin" ContentType="application/vnd.ms-office.legacyDiagramText"/>
  <Override PartName="/ppt/slides/slide85.xml" ContentType="application/vnd.openxmlformats-officedocument.presentationml.slide+xml"/>
  <Override PartName="/ppt/slideLayouts/slideLayout137.xml" ContentType="application/vnd.openxmlformats-officedocument.presentationml.slideLayout+xml"/>
  <Override PartName="/ppt/slideLayouts/slideLayout629.xml" ContentType="application/vnd.openxmlformats-officedocument.presentationml.slideLayout+xml"/>
  <Override PartName="/ppt/diagrams/colors1.xml" ContentType="application/vnd.openxmlformats-officedocument.drawingml.diagramColors+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Layouts/slideLayout468.xml" ContentType="application/vnd.openxmlformats-officedocument.presentationml.slideLayout+xml"/>
  <Override PartName="/ppt/slideLayouts/slideLayout654.xml" ContentType="application/vnd.openxmlformats-officedocument.presentationml.slideLayout+xml"/>
  <Override PartName="/ppt/drawings/legacyDiagramText29.bin" ContentType="application/vnd.ms-office.legacyDiagramText"/>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slideLayouts/slideLayout493.xml" ContentType="application/vnd.openxmlformats-officedocument.presentationml.slideLayout+xml"/>
  <Override PartName="/ppt/slides/slide41.xml" ContentType="application/vnd.openxmlformats-officedocument.presentationml.slide+xml"/>
  <Override PartName="/ppt/slideLayouts/slideLayout238.xml" ContentType="application/vnd.openxmlformats-officedocument.presentationml.slideLayout+xml"/>
  <Override PartName="/ppt/slideLayouts/slideLayout569.xml" ContentType="application/vnd.openxmlformats-officedocument.presentationml.slideLayout+xml"/>
  <Override PartName="/ppt/slideLayouts/slideLayout40.xml" ContentType="application/vnd.openxmlformats-officedocument.presentationml.slideLayout+xml"/>
  <Override PartName="/ppt/slideLayouts/slideLayout424.xml" ContentType="application/vnd.openxmlformats-officedocument.presentationml.slideLayout+xml"/>
  <Override PartName="/ppt/slideLayouts/slideLayout610.xml" ContentType="application/vnd.openxmlformats-officedocument.presentationml.slideLayout+xml"/>
  <Override PartName="/ppt/slideLayouts/slideLayout263.xml" ContentType="application/vnd.openxmlformats-officedocument.presentationml.slideLayout+xml"/>
  <Override PartName="/ppt/theme/theme23.xml" ContentType="application/vnd.openxmlformats-officedocument.theme+xml"/>
  <Override PartName="/ppt/slideLayouts/slideLayout594.xml" ContentType="application/vnd.openxmlformats-officedocument.presentationml.slideLayout+xml"/>
  <Override PartName="/ppt/slideLayouts/slideLayout339.xml" ContentType="application/vnd.openxmlformats-officedocument.presentationml.slideLayout+xml"/>
  <Override PartName="/ppt/slideLayouts/slideLayout525.xml" ContentType="application/vnd.openxmlformats-officedocument.presentationml.slideLayout+xml"/>
  <Override PartName="/ppt/drawings/legacyDiagramText10.bin" ContentType="application/vnd.ms-office.legacyDiagramText"/>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178.xml" ContentType="application/vnd.openxmlformats-officedocument.presentationml.slideLayout+xml"/>
  <Override PartName="/ppt/slideLayouts/slideLayout364.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slideLayouts/slideLayout56.xml" ContentType="application/vnd.openxmlformats-officedocument.presentationml.slideLayout+xml"/>
  <Override PartName="/ppt/slideLayouts/slideLayout279.xml" ContentType="application/vnd.openxmlformats-officedocument.presentationml.slideLayout+xml"/>
  <Override PartName="/ppt/slideLayouts/slideLayout626.xml" ContentType="application/vnd.openxmlformats-officedocument.presentationml.slideLayout+xml"/>
  <Override PartName="/ppt/slideMasters/slideMaster18.xml" ContentType="application/vnd.openxmlformats-officedocument.presentationml.slideMaster+xml"/>
  <Override PartName="/ppt/slides/slide82.xml" ContentType="application/vnd.openxmlformats-officedocument.presentationml.slide+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320.xml" ContentType="application/vnd.openxmlformats-officedocument.presentationml.slideLayout+xml"/>
  <Override PartName="/ppt/slideLayouts/slideLayout465.xml" ContentType="application/vnd.openxmlformats-officedocument.presentationml.slideLayout+xml"/>
  <Override PartName="/ppt/theme/theme39.xml" ContentType="application/vnd.openxmlformats-officedocument.theme+xml"/>
  <Override PartName="/ppt/slides/slide13.xml" ContentType="application/vnd.openxmlformats-officedocument.presentationml.slide+xml"/>
  <Override PartName="/ppt/slideLayouts/slideLayout651.xml" ContentType="application/vnd.openxmlformats-officedocument.presentationml.slideLayout+xml"/>
  <Override PartName="/ppt/drawings/legacyDiagramText26.bin" ContentType="application/vnd.ms-office.legacyDiagramText"/>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slideLayouts/slideLayout421.xml" ContentType="application/vnd.openxmlformats-officedocument.presentationml.slideLayout+xml"/>
  <Override PartName="/ppt/slideLayouts/slideLayout566.xml" ContentType="application/vnd.openxmlformats-officedocument.presentationml.slideLayout+xml"/>
  <Override PartName="/ppt/slideLayouts/slideLayout260.xml" ContentType="application/vnd.openxmlformats-officedocument.presentationml.slideLayout+xml"/>
  <Override PartName="/ppt/slideLayouts/slideLayout59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6" r:id="rId3"/>
    <p:sldMasterId id="2147483691" r:id="rId4"/>
    <p:sldMasterId id="2147483706" r:id="rId5"/>
    <p:sldMasterId id="2147483721" r:id="rId6"/>
    <p:sldMasterId id="2147483736" r:id="rId7"/>
    <p:sldMasterId id="2147483751" r:id="rId8"/>
    <p:sldMasterId id="2147483766" r:id="rId9"/>
    <p:sldMasterId id="2147483781" r:id="rId10"/>
    <p:sldMasterId id="2147483796" r:id="rId11"/>
    <p:sldMasterId id="2147483811" r:id="rId12"/>
    <p:sldMasterId id="2147483826" r:id="rId13"/>
    <p:sldMasterId id="2147483841" r:id="rId14"/>
    <p:sldMasterId id="2147483856" r:id="rId15"/>
    <p:sldMasterId id="2147483871" r:id="rId16"/>
    <p:sldMasterId id="2147483886" r:id="rId17"/>
    <p:sldMasterId id="2147483901" r:id="rId18"/>
    <p:sldMasterId id="2147483916" r:id="rId19"/>
    <p:sldMasterId id="2147483931" r:id="rId20"/>
    <p:sldMasterId id="2147483946" r:id="rId21"/>
    <p:sldMasterId id="2147483961" r:id="rId22"/>
    <p:sldMasterId id="2147483976" r:id="rId23"/>
    <p:sldMasterId id="2147483991" r:id="rId24"/>
    <p:sldMasterId id="2147484006" r:id="rId25"/>
    <p:sldMasterId id="2147484021" r:id="rId26"/>
    <p:sldMasterId id="2147484036" r:id="rId27"/>
    <p:sldMasterId id="2147484051" r:id="rId28"/>
    <p:sldMasterId id="2147484066" r:id="rId29"/>
    <p:sldMasterId id="2147484081" r:id="rId30"/>
    <p:sldMasterId id="2147484096" r:id="rId31"/>
    <p:sldMasterId id="2147484111" r:id="rId32"/>
    <p:sldMasterId id="2147484126" r:id="rId33"/>
    <p:sldMasterId id="2147484141" r:id="rId34"/>
    <p:sldMasterId id="2147484156" r:id="rId35"/>
    <p:sldMasterId id="2147484171" r:id="rId36"/>
    <p:sldMasterId id="2147484186" r:id="rId37"/>
    <p:sldMasterId id="2147484201" r:id="rId38"/>
    <p:sldMasterId id="2147484216" r:id="rId39"/>
    <p:sldMasterId id="2147484231" r:id="rId40"/>
    <p:sldMasterId id="2147484246" r:id="rId41"/>
    <p:sldMasterId id="2147484261" r:id="rId42"/>
    <p:sldMasterId id="2147484276" r:id="rId43"/>
    <p:sldMasterId id="2147484291" r:id="rId44"/>
    <p:sldMasterId id="2147484306" r:id="rId45"/>
    <p:sldMasterId id="2147484321" r:id="rId46"/>
    <p:sldMasterId id="2147484336" r:id="rId47"/>
    <p:sldMasterId id="2147484351" r:id="rId48"/>
  </p:sldMasterIdLst>
  <p:notesMasterIdLst>
    <p:notesMasterId r:id="rId142"/>
  </p:notesMasterIdLst>
  <p:sldIdLst>
    <p:sldId id="270" r:id="rId49"/>
    <p:sldId id="271" r:id="rId50"/>
    <p:sldId id="279" r:id="rId51"/>
    <p:sldId id="280" r:id="rId52"/>
    <p:sldId id="367" r:id="rId53"/>
    <p:sldId id="264" r:id="rId54"/>
    <p:sldId id="281" r:id="rId55"/>
    <p:sldId id="282" r:id="rId56"/>
    <p:sldId id="380" r:id="rId57"/>
    <p:sldId id="381" r:id="rId58"/>
    <p:sldId id="284" r:id="rId59"/>
    <p:sldId id="368" r:id="rId60"/>
    <p:sldId id="286" r:id="rId61"/>
    <p:sldId id="364" r:id="rId62"/>
    <p:sldId id="287" r:id="rId63"/>
    <p:sldId id="290" r:id="rId64"/>
    <p:sldId id="291" r:id="rId65"/>
    <p:sldId id="292" r:id="rId66"/>
    <p:sldId id="293" r:id="rId67"/>
    <p:sldId id="294" r:id="rId68"/>
    <p:sldId id="295" r:id="rId69"/>
    <p:sldId id="365" r:id="rId70"/>
    <p:sldId id="379" r:id="rId71"/>
    <p:sldId id="378" r:id="rId72"/>
    <p:sldId id="372" r:id="rId73"/>
    <p:sldId id="373" r:id="rId74"/>
    <p:sldId id="374" r:id="rId75"/>
    <p:sldId id="375" r:id="rId76"/>
    <p:sldId id="297" r:id="rId77"/>
    <p:sldId id="377" r:id="rId78"/>
    <p:sldId id="298"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6"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30" r:id="rId112"/>
    <p:sldId id="415" r:id="rId113"/>
    <p:sldId id="416" r:id="rId114"/>
    <p:sldId id="417" r:id="rId115"/>
    <p:sldId id="418" r:id="rId116"/>
    <p:sldId id="419" r:id="rId117"/>
    <p:sldId id="420" r:id="rId118"/>
    <p:sldId id="421" r:id="rId119"/>
    <p:sldId id="422" r:id="rId120"/>
    <p:sldId id="423" r:id="rId121"/>
    <p:sldId id="424" r:id="rId122"/>
    <p:sldId id="425" r:id="rId123"/>
    <p:sldId id="426" r:id="rId124"/>
    <p:sldId id="427" r:id="rId125"/>
    <p:sldId id="428" r:id="rId126"/>
    <p:sldId id="429" r:id="rId127"/>
    <p:sldId id="369" r:id="rId128"/>
    <p:sldId id="351" r:id="rId129"/>
    <p:sldId id="352" r:id="rId130"/>
    <p:sldId id="353" r:id="rId131"/>
    <p:sldId id="354" r:id="rId132"/>
    <p:sldId id="366" r:id="rId133"/>
    <p:sldId id="355" r:id="rId134"/>
    <p:sldId id="357" r:id="rId135"/>
    <p:sldId id="358" r:id="rId136"/>
    <p:sldId id="359" r:id="rId137"/>
    <p:sldId id="360" r:id="rId138"/>
    <p:sldId id="370" r:id="rId139"/>
    <p:sldId id="371" r:id="rId140"/>
    <p:sldId id="361" r:id="rId141"/>
  </p:sldIdLst>
  <p:sldSz cx="9144000" cy="6858000" type="screen4x3"/>
  <p:notesSz cx="6788150" cy="992028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D08B8"/>
    <a:srgbClr val="C6D9F1"/>
    <a:srgbClr val="6590C5"/>
    <a:srgbClr val="98B5E0"/>
    <a:srgbClr val="87B8ED"/>
    <a:srgbClr val="8BBCE9"/>
    <a:srgbClr val="348AD8"/>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70" d="100"/>
          <a:sy n="70" d="100"/>
        </p:scale>
        <p:origin x="-5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69.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15.xml"/><Relationship Id="rId68" Type="http://schemas.openxmlformats.org/officeDocument/2006/relationships/slide" Target="slides/slide20.xml"/><Relationship Id="rId84" Type="http://schemas.openxmlformats.org/officeDocument/2006/relationships/slide" Target="slides/slide36.xml"/><Relationship Id="rId89" Type="http://schemas.openxmlformats.org/officeDocument/2006/relationships/slide" Target="slides/slide41.xml"/><Relationship Id="rId112" Type="http://schemas.openxmlformats.org/officeDocument/2006/relationships/slide" Target="slides/slide64.xml"/><Relationship Id="rId133" Type="http://schemas.openxmlformats.org/officeDocument/2006/relationships/slide" Target="slides/slide85.xml"/><Relationship Id="rId138" Type="http://schemas.openxmlformats.org/officeDocument/2006/relationships/slide" Target="slides/slide90.xml"/><Relationship Id="rId16" Type="http://schemas.openxmlformats.org/officeDocument/2006/relationships/slideMaster" Target="slideMasters/slideMaster16.xml"/><Relationship Id="rId107" Type="http://schemas.openxmlformats.org/officeDocument/2006/relationships/slide" Target="slides/slide5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5.xml"/><Relationship Id="rId58" Type="http://schemas.openxmlformats.org/officeDocument/2006/relationships/slide" Target="slides/slide10.xml"/><Relationship Id="rId74" Type="http://schemas.openxmlformats.org/officeDocument/2006/relationships/slide" Target="slides/slide26.xml"/><Relationship Id="rId79" Type="http://schemas.openxmlformats.org/officeDocument/2006/relationships/slide" Target="slides/slide31.xml"/><Relationship Id="rId102" Type="http://schemas.openxmlformats.org/officeDocument/2006/relationships/slide" Target="slides/slide54.xml"/><Relationship Id="rId123" Type="http://schemas.openxmlformats.org/officeDocument/2006/relationships/slide" Target="slides/slide75.xml"/><Relationship Id="rId128" Type="http://schemas.openxmlformats.org/officeDocument/2006/relationships/slide" Target="slides/slide80.xml"/><Relationship Id="rId144"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42.xml"/><Relationship Id="rId95" Type="http://schemas.openxmlformats.org/officeDocument/2006/relationships/slide" Target="slides/slide4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 Target="slides/slide16.xml"/><Relationship Id="rId69" Type="http://schemas.openxmlformats.org/officeDocument/2006/relationships/slide" Target="slides/slide21.xml"/><Relationship Id="rId113" Type="http://schemas.openxmlformats.org/officeDocument/2006/relationships/slide" Target="slides/slide65.xml"/><Relationship Id="rId118" Type="http://schemas.openxmlformats.org/officeDocument/2006/relationships/slide" Target="slides/slide70.xml"/><Relationship Id="rId134" Type="http://schemas.openxmlformats.org/officeDocument/2006/relationships/slide" Target="slides/slide86.xml"/><Relationship Id="rId139" Type="http://schemas.openxmlformats.org/officeDocument/2006/relationships/slide" Target="slides/slide91.xml"/><Relationship Id="rId80" Type="http://schemas.openxmlformats.org/officeDocument/2006/relationships/slide" Target="slides/slide32.xml"/><Relationship Id="rId85"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11.xml"/><Relationship Id="rId67" Type="http://schemas.openxmlformats.org/officeDocument/2006/relationships/slide" Target="slides/slide19.xml"/><Relationship Id="rId103" Type="http://schemas.openxmlformats.org/officeDocument/2006/relationships/slide" Target="slides/slide55.xml"/><Relationship Id="rId108" Type="http://schemas.openxmlformats.org/officeDocument/2006/relationships/slide" Target="slides/slide60.xml"/><Relationship Id="rId116" Type="http://schemas.openxmlformats.org/officeDocument/2006/relationships/slide" Target="slides/slide68.xml"/><Relationship Id="rId124" Type="http://schemas.openxmlformats.org/officeDocument/2006/relationships/slide" Target="slides/slide76.xml"/><Relationship Id="rId129" Type="http://schemas.openxmlformats.org/officeDocument/2006/relationships/slide" Target="slides/slide81.xml"/><Relationship Id="rId137" Type="http://schemas.openxmlformats.org/officeDocument/2006/relationships/slide" Target="slides/slide89.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6.xml"/><Relationship Id="rId62" Type="http://schemas.openxmlformats.org/officeDocument/2006/relationships/slide" Target="slides/slide14.xml"/><Relationship Id="rId70" Type="http://schemas.openxmlformats.org/officeDocument/2006/relationships/slide" Target="slides/slide22.xml"/><Relationship Id="rId75" Type="http://schemas.openxmlformats.org/officeDocument/2006/relationships/slide" Target="slides/slide27.xml"/><Relationship Id="rId83" Type="http://schemas.openxmlformats.org/officeDocument/2006/relationships/slide" Target="slides/slide35.xml"/><Relationship Id="rId88" Type="http://schemas.openxmlformats.org/officeDocument/2006/relationships/slide" Target="slides/slide40.xml"/><Relationship Id="rId91" Type="http://schemas.openxmlformats.org/officeDocument/2006/relationships/slide" Target="slides/slide43.xml"/><Relationship Id="rId96" Type="http://schemas.openxmlformats.org/officeDocument/2006/relationships/slide" Target="slides/slide48.xml"/><Relationship Id="rId111" Type="http://schemas.openxmlformats.org/officeDocument/2006/relationships/slide" Target="slides/slide63.xml"/><Relationship Id="rId132" Type="http://schemas.openxmlformats.org/officeDocument/2006/relationships/slide" Target="slides/slide84.xml"/><Relationship Id="rId140" Type="http://schemas.openxmlformats.org/officeDocument/2006/relationships/slide" Target="slides/slide92.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xml"/><Relationship Id="rId57" Type="http://schemas.openxmlformats.org/officeDocument/2006/relationships/slide" Target="slides/slide9.xml"/><Relationship Id="rId106" Type="http://schemas.openxmlformats.org/officeDocument/2006/relationships/slide" Target="slides/slide58.xml"/><Relationship Id="rId114" Type="http://schemas.openxmlformats.org/officeDocument/2006/relationships/slide" Target="slides/slide66.xml"/><Relationship Id="rId119" Type="http://schemas.openxmlformats.org/officeDocument/2006/relationships/slide" Target="slides/slide71.xml"/><Relationship Id="rId127" Type="http://schemas.openxmlformats.org/officeDocument/2006/relationships/slide" Target="slides/slide7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 Target="slides/slide4.xml"/><Relationship Id="rId60" Type="http://schemas.openxmlformats.org/officeDocument/2006/relationships/slide" Target="slides/slide12.xml"/><Relationship Id="rId65" Type="http://schemas.openxmlformats.org/officeDocument/2006/relationships/slide" Target="slides/slide17.xml"/><Relationship Id="rId73" Type="http://schemas.openxmlformats.org/officeDocument/2006/relationships/slide" Target="slides/slide25.xml"/><Relationship Id="rId78" Type="http://schemas.openxmlformats.org/officeDocument/2006/relationships/slide" Target="slides/slide30.xml"/><Relationship Id="rId81" Type="http://schemas.openxmlformats.org/officeDocument/2006/relationships/slide" Target="slides/slide33.xml"/><Relationship Id="rId86" Type="http://schemas.openxmlformats.org/officeDocument/2006/relationships/slide" Target="slides/slide38.xml"/><Relationship Id="rId94" Type="http://schemas.openxmlformats.org/officeDocument/2006/relationships/slide" Target="slides/slide46.xml"/><Relationship Id="rId99" Type="http://schemas.openxmlformats.org/officeDocument/2006/relationships/slide" Target="slides/slide51.xml"/><Relationship Id="rId101" Type="http://schemas.openxmlformats.org/officeDocument/2006/relationships/slide" Target="slides/slide53.xml"/><Relationship Id="rId122" Type="http://schemas.openxmlformats.org/officeDocument/2006/relationships/slide" Target="slides/slide74.xml"/><Relationship Id="rId130" Type="http://schemas.openxmlformats.org/officeDocument/2006/relationships/slide" Target="slides/slide82.xml"/><Relationship Id="rId135" Type="http://schemas.openxmlformats.org/officeDocument/2006/relationships/slide" Target="slides/slide87.xml"/><Relationship Id="rId14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 Target="slides/slide61.xml"/><Relationship Id="rId34" Type="http://schemas.openxmlformats.org/officeDocument/2006/relationships/slideMaster" Target="slideMasters/slideMaster34.xml"/><Relationship Id="rId50" Type="http://schemas.openxmlformats.org/officeDocument/2006/relationships/slide" Target="slides/slide2.xml"/><Relationship Id="rId55" Type="http://schemas.openxmlformats.org/officeDocument/2006/relationships/slide" Target="slides/slide7.xml"/><Relationship Id="rId76" Type="http://schemas.openxmlformats.org/officeDocument/2006/relationships/slide" Target="slides/slide28.xml"/><Relationship Id="rId97" Type="http://schemas.openxmlformats.org/officeDocument/2006/relationships/slide" Target="slides/slide49.xml"/><Relationship Id="rId104" Type="http://schemas.openxmlformats.org/officeDocument/2006/relationships/slide" Target="slides/slide56.xml"/><Relationship Id="rId120" Type="http://schemas.openxmlformats.org/officeDocument/2006/relationships/slide" Target="slides/slide72.xml"/><Relationship Id="rId125" Type="http://schemas.openxmlformats.org/officeDocument/2006/relationships/slide" Target="slides/slide77.xml"/><Relationship Id="rId141" Type="http://schemas.openxmlformats.org/officeDocument/2006/relationships/slide" Target="slides/slide93.xml"/><Relationship Id="rId14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23.xml"/><Relationship Id="rId92" Type="http://schemas.openxmlformats.org/officeDocument/2006/relationships/slide" Target="slides/slide4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 Target="slides/slide18.xml"/><Relationship Id="rId87" Type="http://schemas.openxmlformats.org/officeDocument/2006/relationships/slide" Target="slides/slide39.xml"/><Relationship Id="rId110" Type="http://schemas.openxmlformats.org/officeDocument/2006/relationships/slide" Target="slides/slide62.xml"/><Relationship Id="rId115" Type="http://schemas.openxmlformats.org/officeDocument/2006/relationships/slide" Target="slides/slide67.xml"/><Relationship Id="rId131" Type="http://schemas.openxmlformats.org/officeDocument/2006/relationships/slide" Target="slides/slide83.xml"/><Relationship Id="rId136" Type="http://schemas.openxmlformats.org/officeDocument/2006/relationships/slide" Target="slides/slide88.xml"/><Relationship Id="rId61" Type="http://schemas.openxmlformats.org/officeDocument/2006/relationships/slide" Target="slides/slide13.xml"/><Relationship Id="rId82" Type="http://schemas.openxmlformats.org/officeDocument/2006/relationships/slide" Target="slides/slide3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 Target="slides/slide8.xml"/><Relationship Id="rId77" Type="http://schemas.openxmlformats.org/officeDocument/2006/relationships/slide" Target="slides/slide29.xml"/><Relationship Id="rId100" Type="http://schemas.openxmlformats.org/officeDocument/2006/relationships/slide" Target="slides/slide52.xml"/><Relationship Id="rId105" Type="http://schemas.openxmlformats.org/officeDocument/2006/relationships/slide" Target="slides/slide57.xml"/><Relationship Id="rId126" Type="http://schemas.openxmlformats.org/officeDocument/2006/relationships/slide" Target="slides/slide78.xml"/><Relationship Id="rId147" Type="http://schemas.microsoft.com/office/2006/relationships/legacyDocTextInfo" Target="legacyDocTextInfo.bin"/><Relationship Id="rId8" Type="http://schemas.openxmlformats.org/officeDocument/2006/relationships/slideMaster" Target="slideMasters/slideMaster8.xml"/><Relationship Id="rId51" Type="http://schemas.openxmlformats.org/officeDocument/2006/relationships/slide" Target="slides/slide3.xml"/><Relationship Id="rId72" Type="http://schemas.openxmlformats.org/officeDocument/2006/relationships/slide" Target="slides/slide24.xml"/><Relationship Id="rId93" Type="http://schemas.openxmlformats.org/officeDocument/2006/relationships/slide" Target="slides/slide45.xml"/><Relationship Id="rId98" Type="http://schemas.openxmlformats.org/officeDocument/2006/relationships/slide" Target="slides/slide50.xml"/><Relationship Id="rId121" Type="http://schemas.openxmlformats.org/officeDocument/2006/relationships/slide" Target="slides/slide73.xml"/><Relationship Id="rId14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1" Type="http://schemas.openxmlformats.org/officeDocument/2006/relationships/image" Target="../media/image47.png"/></Relationships>
</file>

<file path=ppt/diagrams/_rels/data6.xml.rels><?xml version="1.0" encoding="UTF-8" standalone="yes"?>
<Relationships xmlns="http://schemas.openxmlformats.org/package/2006/relationships"><Relationship Id="rId1"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3B16E0-AECD-4578-8F2A-83F65CE54E1F}" type="doc">
      <dgm:prSet loTypeId="urn:microsoft.com/office/officeart/2005/8/layout/vList3#4" loCatId="list" qsTypeId="urn:microsoft.com/office/officeart/2005/8/quickstyle/simple1" qsCatId="simple" csTypeId="urn:microsoft.com/office/officeart/2005/8/colors/accent1_2" csCatId="accent1" phldr="1"/>
      <dgm:spPr/>
    </dgm:pt>
    <dgm:pt modelId="{CAFF4084-0ED0-4505-A747-053925E43812}">
      <dgm:prSet phldrT="[Текст]" custT="1"/>
      <dgm:spPr/>
      <dgm:t>
        <a:bodyPr/>
        <a:lstStyle/>
        <a:p>
          <a:r>
            <a:rPr lang="ru-RU" sz="3000" dirty="0" smtClean="0">
              <a:latin typeface="Book Antiqua" pitchFamily="18" charset="0"/>
            </a:rPr>
            <a:t>Система технического регулирования</a:t>
          </a:r>
          <a:endParaRPr lang="ru-RU" sz="3000" dirty="0">
            <a:latin typeface="Book Antiqua" pitchFamily="18" charset="0"/>
          </a:endParaRPr>
        </a:p>
      </dgm:t>
    </dgm:pt>
    <dgm:pt modelId="{BB75147F-5592-4AF8-A22F-32717F3BAE3B}" type="parTrans" cxnId="{67CB2DFD-CCF9-452E-B131-C345ECDB6A82}">
      <dgm:prSet/>
      <dgm:spPr/>
      <dgm:t>
        <a:bodyPr/>
        <a:lstStyle/>
        <a:p>
          <a:endParaRPr lang="ru-RU"/>
        </a:p>
      </dgm:t>
    </dgm:pt>
    <dgm:pt modelId="{8F804AB7-D317-4BE7-96A7-F109FAC9A0D4}" type="sibTrans" cxnId="{67CB2DFD-CCF9-452E-B131-C345ECDB6A82}">
      <dgm:prSet/>
      <dgm:spPr/>
      <dgm:t>
        <a:bodyPr/>
        <a:lstStyle/>
        <a:p>
          <a:endParaRPr lang="ru-RU"/>
        </a:p>
      </dgm:t>
    </dgm:pt>
    <dgm:pt modelId="{CEBCF2F7-0D88-41A8-A15F-564AA90C3F72}" type="pres">
      <dgm:prSet presAssocID="{0F3B16E0-AECD-4578-8F2A-83F65CE54E1F}" presName="linearFlow" presStyleCnt="0">
        <dgm:presLayoutVars>
          <dgm:dir/>
          <dgm:resizeHandles val="exact"/>
        </dgm:presLayoutVars>
      </dgm:prSet>
      <dgm:spPr/>
    </dgm:pt>
    <dgm:pt modelId="{82A9C622-35C2-4CA8-BFCD-F1FEC0EBFFD6}" type="pres">
      <dgm:prSet presAssocID="{CAFF4084-0ED0-4505-A747-053925E43812}" presName="composite" presStyleCnt="0"/>
      <dgm:spPr/>
    </dgm:pt>
    <dgm:pt modelId="{D07D269E-EBFF-4B7A-B587-0C185410A93E}" type="pres">
      <dgm:prSet presAssocID="{CAFF4084-0ED0-4505-A747-053925E43812}" presName="imgShp" presStyleLbl="fgImgPlace1" presStyleIdx="0" presStyleCnt="1"/>
      <dgm:spPr>
        <a:blipFill dpi="0" rotWithShape="0">
          <a:blip xmlns:r="http://schemas.openxmlformats.org/officeDocument/2006/relationships" r:embed="rId1"/>
          <a:srcRect/>
          <a:stretch>
            <a:fillRect l="3529" r="-3529"/>
          </a:stretch>
        </a:blipFill>
      </dgm:spPr>
    </dgm:pt>
    <dgm:pt modelId="{5015721E-F960-4CFA-BCC7-C409FED336F5}" type="pres">
      <dgm:prSet presAssocID="{CAFF4084-0ED0-4505-A747-053925E43812}" presName="txShp" presStyleLbl="node1" presStyleIdx="0" presStyleCnt="1" custScaleX="120493">
        <dgm:presLayoutVars>
          <dgm:bulletEnabled val="1"/>
        </dgm:presLayoutVars>
      </dgm:prSet>
      <dgm:spPr/>
      <dgm:t>
        <a:bodyPr/>
        <a:lstStyle/>
        <a:p>
          <a:endParaRPr lang="ru-RU"/>
        </a:p>
      </dgm:t>
    </dgm:pt>
  </dgm:ptLst>
  <dgm:cxnLst>
    <dgm:cxn modelId="{72429496-396C-4E32-AE55-B18339B0AB03}" type="presOf" srcId="{0F3B16E0-AECD-4578-8F2A-83F65CE54E1F}" destId="{CEBCF2F7-0D88-41A8-A15F-564AA90C3F72}" srcOrd="0" destOrd="0" presId="urn:microsoft.com/office/officeart/2005/8/layout/vList3#4"/>
    <dgm:cxn modelId="{9E7E1BF1-BE60-412A-982C-5E0608760BE7}" type="presOf" srcId="{CAFF4084-0ED0-4505-A747-053925E43812}" destId="{5015721E-F960-4CFA-BCC7-C409FED336F5}" srcOrd="0" destOrd="0" presId="urn:microsoft.com/office/officeart/2005/8/layout/vList3#4"/>
    <dgm:cxn modelId="{67CB2DFD-CCF9-452E-B131-C345ECDB6A82}" srcId="{0F3B16E0-AECD-4578-8F2A-83F65CE54E1F}" destId="{CAFF4084-0ED0-4505-A747-053925E43812}" srcOrd="0" destOrd="0" parTransId="{BB75147F-5592-4AF8-A22F-32717F3BAE3B}" sibTransId="{8F804AB7-D317-4BE7-96A7-F109FAC9A0D4}"/>
    <dgm:cxn modelId="{60725235-D5B1-4210-8211-53CF155D3E90}" type="presParOf" srcId="{CEBCF2F7-0D88-41A8-A15F-564AA90C3F72}" destId="{82A9C622-35C2-4CA8-BFCD-F1FEC0EBFFD6}" srcOrd="0" destOrd="0" presId="urn:microsoft.com/office/officeart/2005/8/layout/vList3#4"/>
    <dgm:cxn modelId="{EDB71C72-B0F3-48B0-91B7-E37353E517D8}" type="presParOf" srcId="{82A9C622-35C2-4CA8-BFCD-F1FEC0EBFFD6}" destId="{D07D269E-EBFF-4B7A-B587-0C185410A93E}" srcOrd="0" destOrd="0" presId="urn:microsoft.com/office/officeart/2005/8/layout/vList3#4"/>
    <dgm:cxn modelId="{7D52B1DD-A06D-4557-BB8B-A76802B552A8}" type="presParOf" srcId="{82A9C622-35C2-4CA8-BFCD-F1FEC0EBFFD6}" destId="{5015721E-F960-4CFA-BCC7-C409FED336F5}" srcOrd="1" destOrd="0" presId="urn:microsoft.com/office/officeart/2005/8/layout/vList3#4"/>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3B16E0-AECD-4578-8F2A-83F65CE54E1F}" type="doc">
      <dgm:prSet loTypeId="urn:microsoft.com/office/officeart/2005/8/layout/vList3#4" loCatId="list" qsTypeId="urn:microsoft.com/office/officeart/2005/8/quickstyle/simple1" qsCatId="simple" csTypeId="urn:microsoft.com/office/officeart/2005/8/colors/accent1_2" csCatId="accent1" phldr="1"/>
      <dgm:spPr/>
    </dgm:pt>
    <dgm:pt modelId="{CAFF4084-0ED0-4505-A747-053925E43812}">
      <dgm:prSet phldrT="[Текст]" custT="1"/>
      <dgm:spPr/>
      <dgm:t>
        <a:bodyPr/>
        <a:lstStyle/>
        <a:p>
          <a:r>
            <a:rPr lang="ru-RU" sz="3000" dirty="0" smtClean="0">
              <a:latin typeface="Book Antiqua" pitchFamily="18" charset="0"/>
            </a:rPr>
            <a:t>Стандартизация</a:t>
          </a:r>
          <a:endParaRPr lang="ru-RU" sz="3000" dirty="0">
            <a:latin typeface="Book Antiqua" pitchFamily="18" charset="0"/>
          </a:endParaRPr>
        </a:p>
      </dgm:t>
    </dgm:pt>
    <dgm:pt modelId="{BB75147F-5592-4AF8-A22F-32717F3BAE3B}" type="parTrans" cxnId="{67CB2DFD-CCF9-452E-B131-C345ECDB6A82}">
      <dgm:prSet/>
      <dgm:spPr/>
      <dgm:t>
        <a:bodyPr/>
        <a:lstStyle/>
        <a:p>
          <a:endParaRPr lang="ru-RU"/>
        </a:p>
      </dgm:t>
    </dgm:pt>
    <dgm:pt modelId="{8F804AB7-D317-4BE7-96A7-F109FAC9A0D4}" type="sibTrans" cxnId="{67CB2DFD-CCF9-452E-B131-C345ECDB6A82}">
      <dgm:prSet/>
      <dgm:spPr/>
      <dgm:t>
        <a:bodyPr/>
        <a:lstStyle/>
        <a:p>
          <a:endParaRPr lang="ru-RU"/>
        </a:p>
      </dgm:t>
    </dgm:pt>
    <dgm:pt modelId="{CEBCF2F7-0D88-41A8-A15F-564AA90C3F72}" type="pres">
      <dgm:prSet presAssocID="{0F3B16E0-AECD-4578-8F2A-83F65CE54E1F}" presName="linearFlow" presStyleCnt="0">
        <dgm:presLayoutVars>
          <dgm:dir/>
          <dgm:resizeHandles val="exact"/>
        </dgm:presLayoutVars>
      </dgm:prSet>
      <dgm:spPr/>
    </dgm:pt>
    <dgm:pt modelId="{82A9C622-35C2-4CA8-BFCD-F1FEC0EBFFD6}" type="pres">
      <dgm:prSet presAssocID="{CAFF4084-0ED0-4505-A747-053925E43812}" presName="composite" presStyleCnt="0"/>
      <dgm:spPr/>
    </dgm:pt>
    <dgm:pt modelId="{D07D269E-EBFF-4B7A-B587-0C185410A93E}" type="pres">
      <dgm:prSet presAssocID="{CAFF4084-0ED0-4505-A747-053925E43812}" presName="imgShp" presStyleLbl="fgImgPlace1" presStyleIdx="0" presStyleCnt="1" custScaleX="95326" custScaleY="98827"/>
      <dgm:spPr>
        <a:blipFill rotWithShape="1">
          <a:blip xmlns:r="http://schemas.openxmlformats.org/officeDocument/2006/relationships" r:embed="rId1"/>
          <a:stretch>
            <a:fillRect/>
          </a:stretch>
        </a:blipFill>
      </dgm:spPr>
    </dgm:pt>
    <dgm:pt modelId="{5015721E-F960-4CFA-BCC7-C409FED336F5}" type="pres">
      <dgm:prSet presAssocID="{CAFF4084-0ED0-4505-A747-053925E43812}" presName="txShp" presStyleLbl="node1" presStyleIdx="0" presStyleCnt="1" custScaleX="120493">
        <dgm:presLayoutVars>
          <dgm:bulletEnabled val="1"/>
        </dgm:presLayoutVars>
      </dgm:prSet>
      <dgm:spPr/>
      <dgm:t>
        <a:bodyPr/>
        <a:lstStyle/>
        <a:p>
          <a:endParaRPr lang="ru-RU"/>
        </a:p>
      </dgm:t>
    </dgm:pt>
  </dgm:ptLst>
  <dgm:cxnLst>
    <dgm:cxn modelId="{40C27D1C-828C-409B-BEF9-516A948EE7BF}" type="presOf" srcId="{0F3B16E0-AECD-4578-8F2A-83F65CE54E1F}" destId="{CEBCF2F7-0D88-41A8-A15F-564AA90C3F72}" srcOrd="0" destOrd="0" presId="urn:microsoft.com/office/officeart/2005/8/layout/vList3#4"/>
    <dgm:cxn modelId="{67CB2DFD-CCF9-452E-B131-C345ECDB6A82}" srcId="{0F3B16E0-AECD-4578-8F2A-83F65CE54E1F}" destId="{CAFF4084-0ED0-4505-A747-053925E43812}" srcOrd="0" destOrd="0" parTransId="{BB75147F-5592-4AF8-A22F-32717F3BAE3B}" sibTransId="{8F804AB7-D317-4BE7-96A7-F109FAC9A0D4}"/>
    <dgm:cxn modelId="{B4C9C833-B9FC-433C-A632-105F5AC76CF5}" type="presOf" srcId="{CAFF4084-0ED0-4505-A747-053925E43812}" destId="{5015721E-F960-4CFA-BCC7-C409FED336F5}" srcOrd="0" destOrd="0" presId="urn:microsoft.com/office/officeart/2005/8/layout/vList3#4"/>
    <dgm:cxn modelId="{6FFC0BEE-EBE0-4154-A857-744E2E2893E4}" type="presParOf" srcId="{CEBCF2F7-0D88-41A8-A15F-564AA90C3F72}" destId="{82A9C622-35C2-4CA8-BFCD-F1FEC0EBFFD6}" srcOrd="0" destOrd="0" presId="urn:microsoft.com/office/officeart/2005/8/layout/vList3#4"/>
    <dgm:cxn modelId="{0030A326-4E22-4CE0-AC9E-512E198203FF}" type="presParOf" srcId="{82A9C622-35C2-4CA8-BFCD-F1FEC0EBFFD6}" destId="{D07D269E-EBFF-4B7A-B587-0C185410A93E}" srcOrd="0" destOrd="0" presId="urn:microsoft.com/office/officeart/2005/8/layout/vList3#4"/>
    <dgm:cxn modelId="{0A25D9B3-4CB0-4414-AB16-D598B7DFA22D}" type="presParOf" srcId="{82A9C622-35C2-4CA8-BFCD-F1FEC0EBFFD6}" destId="{5015721E-F960-4CFA-BCC7-C409FED336F5}" srcOrd="1" destOrd="0" presId="urn:microsoft.com/office/officeart/2005/8/layout/vList3#4"/>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DCA5E4-3AD2-4793-8071-C77E6684067D}" type="doc">
      <dgm:prSet loTypeId="urn:microsoft.com/office/officeart/2005/8/layout/vList3#1" loCatId="list" qsTypeId="urn:microsoft.com/office/officeart/2005/8/quickstyle/simple1" qsCatId="simple" csTypeId="urn:microsoft.com/office/officeart/2005/8/colors/accent1_2" csCatId="accent1" phldr="1"/>
      <dgm:spPr/>
    </dgm:pt>
    <dgm:pt modelId="{B8F7F6F2-829A-4BEE-A73E-1F9FCA9F1421}">
      <dgm:prSet phldrT="[Текст]"/>
      <dgm:spPr/>
      <dgm:t>
        <a:bodyPr/>
        <a:lstStyle/>
        <a:p>
          <a:r>
            <a:rPr lang="ru-RU" dirty="0" smtClean="0"/>
            <a:t>Метрология</a:t>
          </a:r>
          <a:endParaRPr lang="ru-RU" dirty="0"/>
        </a:p>
      </dgm:t>
    </dgm:pt>
    <dgm:pt modelId="{2388CC6C-6F7D-4DEE-83A6-F2E65935F41E}" type="parTrans" cxnId="{AEBD1C45-6073-4223-AA84-0EFA549C8894}">
      <dgm:prSet/>
      <dgm:spPr/>
      <dgm:t>
        <a:bodyPr/>
        <a:lstStyle/>
        <a:p>
          <a:endParaRPr lang="ru-RU"/>
        </a:p>
      </dgm:t>
    </dgm:pt>
    <dgm:pt modelId="{B4F7D153-0CA2-4EE3-BEDD-B3A343690B88}" type="sibTrans" cxnId="{AEBD1C45-6073-4223-AA84-0EFA549C8894}">
      <dgm:prSet/>
      <dgm:spPr/>
      <dgm:t>
        <a:bodyPr/>
        <a:lstStyle/>
        <a:p>
          <a:endParaRPr lang="ru-RU"/>
        </a:p>
      </dgm:t>
    </dgm:pt>
    <dgm:pt modelId="{914AD0EF-8CF4-498F-90B3-BCF4F7F07D22}" type="pres">
      <dgm:prSet presAssocID="{C4DCA5E4-3AD2-4793-8071-C77E6684067D}" presName="linearFlow" presStyleCnt="0">
        <dgm:presLayoutVars>
          <dgm:dir/>
          <dgm:resizeHandles val="exact"/>
        </dgm:presLayoutVars>
      </dgm:prSet>
      <dgm:spPr/>
    </dgm:pt>
    <dgm:pt modelId="{CD9E600C-C4B0-424F-A85B-F4646A88FBA3}" type="pres">
      <dgm:prSet presAssocID="{B8F7F6F2-829A-4BEE-A73E-1F9FCA9F1421}" presName="composite" presStyleCnt="0"/>
      <dgm:spPr/>
    </dgm:pt>
    <dgm:pt modelId="{E20EFF78-79E5-435C-A157-4E87DB82B8E1}" type="pres">
      <dgm:prSet presAssocID="{B8F7F6F2-829A-4BEE-A73E-1F9FCA9F1421}" presName="imgShp" presStyleLbl="fgImgPlace1" presStyleIdx="0" presStyleCnt="1" custScaleX="97460" custScaleY="83356" custLinFactNeighborX="-2685" custLinFactNeighborY="635"/>
      <dgm:spPr>
        <a:blipFill rotWithShape="0">
          <a:blip xmlns:r="http://schemas.openxmlformats.org/officeDocument/2006/relationships" r:embed="rId1"/>
          <a:stretch>
            <a:fillRect/>
          </a:stretch>
        </a:blipFill>
      </dgm:spPr>
    </dgm:pt>
    <dgm:pt modelId="{608F2AA9-FCEA-4D90-B878-490B1EAC891A}" type="pres">
      <dgm:prSet presAssocID="{B8F7F6F2-829A-4BEE-A73E-1F9FCA9F1421}" presName="txShp" presStyleLbl="node1" presStyleIdx="0" presStyleCnt="1">
        <dgm:presLayoutVars>
          <dgm:bulletEnabled val="1"/>
        </dgm:presLayoutVars>
      </dgm:prSet>
      <dgm:spPr/>
      <dgm:t>
        <a:bodyPr/>
        <a:lstStyle/>
        <a:p>
          <a:endParaRPr lang="ru-RU"/>
        </a:p>
      </dgm:t>
    </dgm:pt>
  </dgm:ptLst>
  <dgm:cxnLst>
    <dgm:cxn modelId="{6A3BF6A5-E3BC-47B8-BCAF-1BE383A6F19A}" type="presOf" srcId="{B8F7F6F2-829A-4BEE-A73E-1F9FCA9F1421}" destId="{608F2AA9-FCEA-4D90-B878-490B1EAC891A}" srcOrd="0" destOrd="0" presId="urn:microsoft.com/office/officeart/2005/8/layout/vList3#1"/>
    <dgm:cxn modelId="{F3A2E3FB-FC16-420F-AFB5-079C5C940290}" type="presOf" srcId="{C4DCA5E4-3AD2-4793-8071-C77E6684067D}" destId="{914AD0EF-8CF4-498F-90B3-BCF4F7F07D22}" srcOrd="0" destOrd="0" presId="urn:microsoft.com/office/officeart/2005/8/layout/vList3#1"/>
    <dgm:cxn modelId="{AEBD1C45-6073-4223-AA84-0EFA549C8894}" srcId="{C4DCA5E4-3AD2-4793-8071-C77E6684067D}" destId="{B8F7F6F2-829A-4BEE-A73E-1F9FCA9F1421}" srcOrd="0" destOrd="0" parTransId="{2388CC6C-6F7D-4DEE-83A6-F2E65935F41E}" sibTransId="{B4F7D153-0CA2-4EE3-BEDD-B3A343690B88}"/>
    <dgm:cxn modelId="{4D97E0C1-0067-4883-9BD2-B37A58335C93}" type="presParOf" srcId="{914AD0EF-8CF4-498F-90B3-BCF4F7F07D22}" destId="{CD9E600C-C4B0-424F-A85B-F4646A88FBA3}" srcOrd="0" destOrd="0" presId="urn:microsoft.com/office/officeart/2005/8/layout/vList3#1"/>
    <dgm:cxn modelId="{833CA25A-2116-444A-9935-2DCA2B929E28}" type="presParOf" srcId="{CD9E600C-C4B0-424F-A85B-F4646A88FBA3}" destId="{E20EFF78-79E5-435C-A157-4E87DB82B8E1}" srcOrd="0" destOrd="0" presId="urn:microsoft.com/office/officeart/2005/8/layout/vList3#1"/>
    <dgm:cxn modelId="{723F65BB-3AD1-4097-9B82-D464DD450DDB}" type="presParOf" srcId="{CD9E600C-C4B0-424F-A85B-F4646A88FBA3}" destId="{608F2AA9-FCEA-4D90-B878-490B1EAC891A}" srcOrd="1" destOrd="0" presId="urn:microsoft.com/office/officeart/2005/8/layout/vList3#1"/>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EA1E7-EB40-408F-A97C-4767D30D43C3}" type="doc">
      <dgm:prSet loTypeId="urn:microsoft.com/office/officeart/2005/8/layout/orgChart1" loCatId="hierarchy" qsTypeId="urn:microsoft.com/office/officeart/2005/8/quickstyle/simple3" qsCatId="simple" csTypeId="urn:microsoft.com/office/officeart/2005/8/colors/accent1_2" csCatId="accent1" phldr="1"/>
      <dgm:spPr/>
    </dgm:pt>
    <dgm:pt modelId="{D4CC9478-F8B2-46E1-BB34-2A44DD50E2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effectLst/>
              <a:latin typeface="Book Antiqua" pitchFamily="18" charset="0"/>
            </a:rPr>
            <a:t>Метрология</a:t>
          </a:r>
        </a:p>
      </dgm:t>
    </dgm:pt>
    <dgm:pt modelId="{EFE95C27-06DA-43A9-B7E7-5323FF225521}" type="parTrans" cxnId="{DD9AF5E4-1470-4FAC-88D8-F461BE8ECFA2}">
      <dgm:prSet/>
      <dgm:spPr/>
      <dgm:t>
        <a:bodyPr/>
        <a:lstStyle/>
        <a:p>
          <a:endParaRPr lang="ru-RU"/>
        </a:p>
      </dgm:t>
    </dgm:pt>
    <dgm:pt modelId="{25BC101C-6E3A-4A75-A40E-391244493A8F}" type="sibTrans" cxnId="{DD9AF5E4-1470-4FAC-88D8-F461BE8ECFA2}">
      <dgm:prSet/>
      <dgm:spPr/>
      <dgm:t>
        <a:bodyPr/>
        <a:lstStyle/>
        <a:p>
          <a:endParaRPr lang="ru-RU"/>
        </a:p>
      </dgm:t>
    </dgm:pt>
    <dgm:pt modelId="{3ACCFAAC-B14E-4418-94BD-AEAA1EE3860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effectLst/>
              <a:latin typeface="Book Antiqua" pitchFamily="18" charset="0"/>
            </a:rPr>
            <a:t>Теоретическая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effectLst/>
              <a:latin typeface="Book Antiqua" pitchFamily="18" charset="0"/>
            </a:rPr>
            <a:t>метрология</a:t>
          </a:r>
        </a:p>
      </dgm:t>
    </dgm:pt>
    <dgm:pt modelId="{5DE94BB8-B9F5-4383-A44B-A218EB08929E}" type="parTrans" cxnId="{2AA29CC1-F412-4210-B485-8761C7DA7109}">
      <dgm:prSet/>
      <dgm:spPr/>
      <dgm:t>
        <a:bodyPr/>
        <a:lstStyle/>
        <a:p>
          <a:endParaRPr lang="ru-RU"/>
        </a:p>
      </dgm:t>
    </dgm:pt>
    <dgm:pt modelId="{466E2EB7-6956-4143-A99A-E1CC0273AFC2}" type="sibTrans" cxnId="{2AA29CC1-F412-4210-B485-8761C7DA7109}">
      <dgm:prSet/>
      <dgm:spPr/>
      <dgm:t>
        <a:bodyPr/>
        <a:lstStyle/>
        <a:p>
          <a:endParaRPr lang="ru-RU"/>
        </a:p>
      </dgm:t>
    </dgm:pt>
    <dgm:pt modelId="{99BFCE01-E612-4AD4-92A1-F2AFD724CCD0}">
      <dgm:prSet custT="1"/>
      <dgm:spPr>
        <a:scene3d>
          <a:camera prst="orthographicFront"/>
          <a:lightRig rig="flat" dir="t"/>
        </a:scene3d>
        <a:sp3d prstMaterial="dkEdge">
          <a:bevelT w="635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effectLst/>
              <a:latin typeface="Book Antiqua" pitchFamily="18" charset="0"/>
            </a:rPr>
            <a:t>Прикладная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effectLst/>
              <a:latin typeface="Book Antiqua" pitchFamily="18" charset="0"/>
            </a:rPr>
            <a:t>метрология</a:t>
          </a:r>
        </a:p>
      </dgm:t>
    </dgm:pt>
    <dgm:pt modelId="{003B73A2-966E-4190-B0AD-89DEE13C8032}" type="parTrans" cxnId="{9849A5E8-69C8-4432-9C37-6324A032070C}">
      <dgm:prSet/>
      <dgm:spPr/>
      <dgm:t>
        <a:bodyPr/>
        <a:lstStyle/>
        <a:p>
          <a:endParaRPr lang="ru-RU"/>
        </a:p>
      </dgm:t>
    </dgm:pt>
    <dgm:pt modelId="{B651FE39-116A-4E56-BF5D-A60ED5AEEDDD}" type="sibTrans" cxnId="{9849A5E8-69C8-4432-9C37-6324A032070C}">
      <dgm:prSet/>
      <dgm:spPr/>
      <dgm:t>
        <a:bodyPr/>
        <a:lstStyle/>
        <a:p>
          <a:endParaRPr lang="ru-RU"/>
        </a:p>
      </dgm:t>
    </dgm:pt>
    <dgm:pt modelId="{C2A2B3A9-829C-4B5B-B429-B2520FE49840}">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effectLst/>
              <a:latin typeface="Book Antiqua" pitchFamily="18" charset="0"/>
            </a:rPr>
            <a:t>Законодательная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effectLst/>
              <a:latin typeface="Book Antiqua" pitchFamily="18" charset="0"/>
            </a:rPr>
            <a:t>метрология</a:t>
          </a:r>
        </a:p>
      </dgm:t>
    </dgm:pt>
    <dgm:pt modelId="{8B758EEB-BE95-48B3-8DBB-664149F4A8AB}" type="parTrans" cxnId="{92C7291C-FC7D-4CB8-911E-09E66FF15026}">
      <dgm:prSet/>
      <dgm:spPr/>
      <dgm:t>
        <a:bodyPr/>
        <a:lstStyle/>
        <a:p>
          <a:endParaRPr lang="ru-RU"/>
        </a:p>
      </dgm:t>
    </dgm:pt>
    <dgm:pt modelId="{AA7B04F7-0D23-43DC-A111-8B5F84A20E7C}" type="sibTrans" cxnId="{92C7291C-FC7D-4CB8-911E-09E66FF15026}">
      <dgm:prSet/>
      <dgm:spPr/>
      <dgm:t>
        <a:bodyPr/>
        <a:lstStyle/>
        <a:p>
          <a:endParaRPr lang="ru-RU"/>
        </a:p>
      </dgm:t>
    </dgm:pt>
    <dgm:pt modelId="{15E372E2-926A-4BA7-A3EA-76C9765BBD5A}" type="pres">
      <dgm:prSet presAssocID="{C40EA1E7-EB40-408F-A97C-4767D30D43C3}" presName="hierChild1" presStyleCnt="0">
        <dgm:presLayoutVars>
          <dgm:orgChart val="1"/>
          <dgm:chPref val="1"/>
          <dgm:dir/>
          <dgm:animOne val="branch"/>
          <dgm:animLvl val="lvl"/>
          <dgm:resizeHandles/>
        </dgm:presLayoutVars>
      </dgm:prSet>
      <dgm:spPr/>
    </dgm:pt>
    <dgm:pt modelId="{D95C1D3E-A9A3-4ABF-BEA9-8EEFEF1FAB0A}" type="pres">
      <dgm:prSet presAssocID="{D4CC9478-F8B2-46E1-BB34-2A44DD50E2C2}" presName="hierRoot1" presStyleCnt="0">
        <dgm:presLayoutVars>
          <dgm:hierBranch/>
        </dgm:presLayoutVars>
      </dgm:prSet>
      <dgm:spPr/>
    </dgm:pt>
    <dgm:pt modelId="{C897FF36-D8AF-483C-9BC3-C83969EE08F4}" type="pres">
      <dgm:prSet presAssocID="{D4CC9478-F8B2-46E1-BB34-2A44DD50E2C2}" presName="rootComposite1" presStyleCnt="0"/>
      <dgm:spPr/>
    </dgm:pt>
    <dgm:pt modelId="{A41E1906-FC0E-484D-848B-56122252177B}" type="pres">
      <dgm:prSet presAssocID="{D4CC9478-F8B2-46E1-BB34-2A44DD50E2C2}" presName="rootText1" presStyleLbl="node0" presStyleIdx="0" presStyleCnt="1" custScaleX="134563">
        <dgm:presLayoutVars>
          <dgm:chPref val="3"/>
        </dgm:presLayoutVars>
      </dgm:prSet>
      <dgm:spPr/>
      <dgm:t>
        <a:bodyPr/>
        <a:lstStyle/>
        <a:p>
          <a:endParaRPr lang="ru-RU"/>
        </a:p>
      </dgm:t>
    </dgm:pt>
    <dgm:pt modelId="{88B2830C-ADF9-412D-A2D2-AD2EEED44211}" type="pres">
      <dgm:prSet presAssocID="{D4CC9478-F8B2-46E1-BB34-2A44DD50E2C2}" presName="rootConnector1" presStyleLbl="node1" presStyleIdx="0" presStyleCnt="0"/>
      <dgm:spPr/>
      <dgm:t>
        <a:bodyPr/>
        <a:lstStyle/>
        <a:p>
          <a:endParaRPr lang="ru-RU"/>
        </a:p>
      </dgm:t>
    </dgm:pt>
    <dgm:pt modelId="{F3AC6B7A-1300-4DEE-92E1-A820BBE74160}" type="pres">
      <dgm:prSet presAssocID="{D4CC9478-F8B2-46E1-BB34-2A44DD50E2C2}" presName="hierChild2" presStyleCnt="0"/>
      <dgm:spPr/>
    </dgm:pt>
    <dgm:pt modelId="{2018E71C-3C14-4F95-A1B9-F76369B61881}" type="pres">
      <dgm:prSet presAssocID="{5DE94BB8-B9F5-4383-A44B-A218EB08929E}" presName="Name35" presStyleLbl="parChTrans1D2" presStyleIdx="0" presStyleCnt="3"/>
      <dgm:spPr/>
      <dgm:t>
        <a:bodyPr/>
        <a:lstStyle/>
        <a:p>
          <a:endParaRPr lang="ru-RU"/>
        </a:p>
      </dgm:t>
    </dgm:pt>
    <dgm:pt modelId="{1E3CFA6C-9233-4F0F-AF29-DB9D24C9EA95}" type="pres">
      <dgm:prSet presAssocID="{3ACCFAAC-B14E-4418-94BD-AEAA1EE38605}" presName="hierRoot2" presStyleCnt="0">
        <dgm:presLayoutVars>
          <dgm:hierBranch/>
        </dgm:presLayoutVars>
      </dgm:prSet>
      <dgm:spPr/>
    </dgm:pt>
    <dgm:pt modelId="{DF38ABD6-72C5-4654-BDE5-19C277AD4E88}" type="pres">
      <dgm:prSet presAssocID="{3ACCFAAC-B14E-4418-94BD-AEAA1EE38605}" presName="rootComposite" presStyleCnt="0"/>
      <dgm:spPr/>
    </dgm:pt>
    <dgm:pt modelId="{E199CB35-F9B7-4460-9CE0-2EEDDC44767F}" type="pres">
      <dgm:prSet presAssocID="{3ACCFAAC-B14E-4418-94BD-AEAA1EE38605}" presName="rootText" presStyleLbl="node2" presStyleIdx="0" presStyleCnt="3" custScaleX="147015">
        <dgm:presLayoutVars>
          <dgm:chPref val="3"/>
        </dgm:presLayoutVars>
      </dgm:prSet>
      <dgm:spPr/>
      <dgm:t>
        <a:bodyPr/>
        <a:lstStyle/>
        <a:p>
          <a:endParaRPr lang="ru-RU"/>
        </a:p>
      </dgm:t>
    </dgm:pt>
    <dgm:pt modelId="{EB52063D-7DE9-4A2D-911A-BE37BA7DD9E6}" type="pres">
      <dgm:prSet presAssocID="{3ACCFAAC-B14E-4418-94BD-AEAA1EE38605}" presName="rootConnector" presStyleLbl="node2" presStyleIdx="0" presStyleCnt="3"/>
      <dgm:spPr/>
      <dgm:t>
        <a:bodyPr/>
        <a:lstStyle/>
        <a:p>
          <a:endParaRPr lang="ru-RU"/>
        </a:p>
      </dgm:t>
    </dgm:pt>
    <dgm:pt modelId="{2EA51559-26E6-4401-9889-90DB4D4D5C9E}" type="pres">
      <dgm:prSet presAssocID="{3ACCFAAC-B14E-4418-94BD-AEAA1EE38605}" presName="hierChild4" presStyleCnt="0"/>
      <dgm:spPr/>
    </dgm:pt>
    <dgm:pt modelId="{B3CD4D92-0E9B-4F83-BEFF-51C65FE7ED69}" type="pres">
      <dgm:prSet presAssocID="{3ACCFAAC-B14E-4418-94BD-AEAA1EE38605}" presName="hierChild5" presStyleCnt="0"/>
      <dgm:spPr/>
    </dgm:pt>
    <dgm:pt modelId="{5B14A8D8-3496-4582-B3DD-9C5F61042766}" type="pres">
      <dgm:prSet presAssocID="{003B73A2-966E-4190-B0AD-89DEE13C8032}" presName="Name35" presStyleLbl="parChTrans1D2" presStyleIdx="1" presStyleCnt="3"/>
      <dgm:spPr/>
      <dgm:t>
        <a:bodyPr/>
        <a:lstStyle/>
        <a:p>
          <a:endParaRPr lang="ru-RU"/>
        </a:p>
      </dgm:t>
    </dgm:pt>
    <dgm:pt modelId="{F47E5486-466D-4422-B41B-7758F4F7F52D}" type="pres">
      <dgm:prSet presAssocID="{99BFCE01-E612-4AD4-92A1-F2AFD724CCD0}" presName="hierRoot2" presStyleCnt="0">
        <dgm:presLayoutVars>
          <dgm:hierBranch/>
        </dgm:presLayoutVars>
      </dgm:prSet>
      <dgm:spPr/>
    </dgm:pt>
    <dgm:pt modelId="{EE9EC08D-781D-480D-A35C-43F06227C83F}" type="pres">
      <dgm:prSet presAssocID="{99BFCE01-E612-4AD4-92A1-F2AFD724CCD0}" presName="rootComposite" presStyleCnt="0"/>
      <dgm:spPr/>
    </dgm:pt>
    <dgm:pt modelId="{0BEA919B-05CE-4B82-A4CC-55D84593B39C}" type="pres">
      <dgm:prSet presAssocID="{99BFCE01-E612-4AD4-92A1-F2AFD724CCD0}" presName="rootText" presStyleLbl="node2" presStyleIdx="1" presStyleCnt="3" custScaleX="163014" custLinFactNeighborX="3146" custLinFactNeighborY="772">
        <dgm:presLayoutVars>
          <dgm:chPref val="3"/>
        </dgm:presLayoutVars>
      </dgm:prSet>
      <dgm:spPr/>
      <dgm:t>
        <a:bodyPr/>
        <a:lstStyle/>
        <a:p>
          <a:endParaRPr lang="ru-RU"/>
        </a:p>
      </dgm:t>
    </dgm:pt>
    <dgm:pt modelId="{D6A2C476-DEF7-480F-AC82-C3005A712B68}" type="pres">
      <dgm:prSet presAssocID="{99BFCE01-E612-4AD4-92A1-F2AFD724CCD0}" presName="rootConnector" presStyleLbl="node2" presStyleIdx="1" presStyleCnt="3"/>
      <dgm:spPr/>
      <dgm:t>
        <a:bodyPr/>
        <a:lstStyle/>
        <a:p>
          <a:endParaRPr lang="ru-RU"/>
        </a:p>
      </dgm:t>
    </dgm:pt>
    <dgm:pt modelId="{D5AD82CD-490D-450A-A382-7A0330210CEA}" type="pres">
      <dgm:prSet presAssocID="{99BFCE01-E612-4AD4-92A1-F2AFD724CCD0}" presName="hierChild4" presStyleCnt="0"/>
      <dgm:spPr/>
    </dgm:pt>
    <dgm:pt modelId="{6DDD645F-7ECB-4432-BC5A-119E38E6F1B2}" type="pres">
      <dgm:prSet presAssocID="{99BFCE01-E612-4AD4-92A1-F2AFD724CCD0}" presName="hierChild5" presStyleCnt="0"/>
      <dgm:spPr/>
    </dgm:pt>
    <dgm:pt modelId="{5CC0040C-C133-4AB6-AAE1-7F6E318B2692}" type="pres">
      <dgm:prSet presAssocID="{8B758EEB-BE95-48B3-8DBB-664149F4A8AB}" presName="Name35" presStyleLbl="parChTrans1D2" presStyleIdx="2" presStyleCnt="3"/>
      <dgm:spPr/>
      <dgm:t>
        <a:bodyPr/>
        <a:lstStyle/>
        <a:p>
          <a:endParaRPr lang="ru-RU"/>
        </a:p>
      </dgm:t>
    </dgm:pt>
    <dgm:pt modelId="{649004D3-BC61-4A3B-86EE-A8C0A5E1FA11}" type="pres">
      <dgm:prSet presAssocID="{C2A2B3A9-829C-4B5B-B429-B2520FE49840}" presName="hierRoot2" presStyleCnt="0">
        <dgm:presLayoutVars>
          <dgm:hierBranch/>
        </dgm:presLayoutVars>
      </dgm:prSet>
      <dgm:spPr/>
    </dgm:pt>
    <dgm:pt modelId="{81968D9A-A6F7-4D38-8025-06647F0081CE}" type="pres">
      <dgm:prSet presAssocID="{C2A2B3A9-829C-4B5B-B429-B2520FE49840}" presName="rootComposite" presStyleCnt="0"/>
      <dgm:spPr/>
    </dgm:pt>
    <dgm:pt modelId="{197CB642-5138-45A0-AE43-17C1C7252282}" type="pres">
      <dgm:prSet presAssocID="{C2A2B3A9-829C-4B5B-B429-B2520FE49840}" presName="rootText" presStyleLbl="node2" presStyleIdx="2" presStyleCnt="3" custScaleX="159635">
        <dgm:presLayoutVars>
          <dgm:chPref val="3"/>
        </dgm:presLayoutVars>
      </dgm:prSet>
      <dgm:spPr/>
      <dgm:t>
        <a:bodyPr/>
        <a:lstStyle/>
        <a:p>
          <a:endParaRPr lang="ru-RU"/>
        </a:p>
      </dgm:t>
    </dgm:pt>
    <dgm:pt modelId="{EFFA3777-DE9B-4C60-B071-556F17152668}" type="pres">
      <dgm:prSet presAssocID="{C2A2B3A9-829C-4B5B-B429-B2520FE49840}" presName="rootConnector" presStyleLbl="node2" presStyleIdx="2" presStyleCnt="3"/>
      <dgm:spPr/>
      <dgm:t>
        <a:bodyPr/>
        <a:lstStyle/>
        <a:p>
          <a:endParaRPr lang="ru-RU"/>
        </a:p>
      </dgm:t>
    </dgm:pt>
    <dgm:pt modelId="{2E6752FC-F31A-443A-A5C1-64F532EE11AC}" type="pres">
      <dgm:prSet presAssocID="{C2A2B3A9-829C-4B5B-B429-B2520FE49840}" presName="hierChild4" presStyleCnt="0"/>
      <dgm:spPr/>
    </dgm:pt>
    <dgm:pt modelId="{752BABB0-E787-4152-A3C2-36C9A55E8C0D}" type="pres">
      <dgm:prSet presAssocID="{C2A2B3A9-829C-4B5B-B429-B2520FE49840}" presName="hierChild5" presStyleCnt="0"/>
      <dgm:spPr/>
    </dgm:pt>
    <dgm:pt modelId="{6B080DDE-C597-4B88-A155-EF8EAD8C011D}" type="pres">
      <dgm:prSet presAssocID="{D4CC9478-F8B2-46E1-BB34-2A44DD50E2C2}" presName="hierChild3" presStyleCnt="0"/>
      <dgm:spPr/>
    </dgm:pt>
  </dgm:ptLst>
  <dgm:cxnLst>
    <dgm:cxn modelId="{92C7291C-FC7D-4CB8-911E-09E66FF15026}" srcId="{D4CC9478-F8B2-46E1-BB34-2A44DD50E2C2}" destId="{C2A2B3A9-829C-4B5B-B429-B2520FE49840}" srcOrd="2" destOrd="0" parTransId="{8B758EEB-BE95-48B3-8DBB-664149F4A8AB}" sibTransId="{AA7B04F7-0D23-43DC-A111-8B5F84A20E7C}"/>
    <dgm:cxn modelId="{40856A4D-8834-4989-A742-A68752776C15}" type="presOf" srcId="{99BFCE01-E612-4AD4-92A1-F2AFD724CCD0}" destId="{D6A2C476-DEF7-480F-AC82-C3005A712B68}" srcOrd="1" destOrd="0" presId="urn:microsoft.com/office/officeart/2005/8/layout/orgChart1"/>
    <dgm:cxn modelId="{C30DBB97-FC30-4020-B8C3-018FA470927E}" type="presOf" srcId="{C2A2B3A9-829C-4B5B-B429-B2520FE49840}" destId="{197CB642-5138-45A0-AE43-17C1C7252282}" srcOrd="0" destOrd="0" presId="urn:microsoft.com/office/officeart/2005/8/layout/orgChart1"/>
    <dgm:cxn modelId="{B0263CFB-E8B2-44E7-BBAC-E7915FF86BA9}" type="presOf" srcId="{99BFCE01-E612-4AD4-92A1-F2AFD724CCD0}" destId="{0BEA919B-05CE-4B82-A4CC-55D84593B39C}" srcOrd="0" destOrd="0" presId="urn:microsoft.com/office/officeart/2005/8/layout/orgChart1"/>
    <dgm:cxn modelId="{DD9AF5E4-1470-4FAC-88D8-F461BE8ECFA2}" srcId="{C40EA1E7-EB40-408F-A97C-4767D30D43C3}" destId="{D4CC9478-F8B2-46E1-BB34-2A44DD50E2C2}" srcOrd="0" destOrd="0" parTransId="{EFE95C27-06DA-43A9-B7E7-5323FF225521}" sibTransId="{25BC101C-6E3A-4A75-A40E-391244493A8F}"/>
    <dgm:cxn modelId="{F6D11E59-AF0A-40A9-AE00-F4A8FA1041BF}" type="presOf" srcId="{8B758EEB-BE95-48B3-8DBB-664149F4A8AB}" destId="{5CC0040C-C133-4AB6-AAE1-7F6E318B2692}" srcOrd="0" destOrd="0" presId="urn:microsoft.com/office/officeart/2005/8/layout/orgChart1"/>
    <dgm:cxn modelId="{2C1FFB86-0584-4E71-80AE-FBE63D728B88}" type="presOf" srcId="{C40EA1E7-EB40-408F-A97C-4767D30D43C3}" destId="{15E372E2-926A-4BA7-A3EA-76C9765BBD5A}" srcOrd="0" destOrd="0" presId="urn:microsoft.com/office/officeart/2005/8/layout/orgChart1"/>
    <dgm:cxn modelId="{9849A5E8-69C8-4432-9C37-6324A032070C}" srcId="{D4CC9478-F8B2-46E1-BB34-2A44DD50E2C2}" destId="{99BFCE01-E612-4AD4-92A1-F2AFD724CCD0}" srcOrd="1" destOrd="0" parTransId="{003B73A2-966E-4190-B0AD-89DEE13C8032}" sibTransId="{B651FE39-116A-4E56-BF5D-A60ED5AEEDDD}"/>
    <dgm:cxn modelId="{2AA29CC1-F412-4210-B485-8761C7DA7109}" srcId="{D4CC9478-F8B2-46E1-BB34-2A44DD50E2C2}" destId="{3ACCFAAC-B14E-4418-94BD-AEAA1EE38605}" srcOrd="0" destOrd="0" parTransId="{5DE94BB8-B9F5-4383-A44B-A218EB08929E}" sibTransId="{466E2EB7-6956-4143-A99A-E1CC0273AFC2}"/>
    <dgm:cxn modelId="{B645C0FC-BBDE-4879-8C8B-DEDCE1DA6AF3}" type="presOf" srcId="{3ACCFAAC-B14E-4418-94BD-AEAA1EE38605}" destId="{EB52063D-7DE9-4A2D-911A-BE37BA7DD9E6}" srcOrd="1" destOrd="0" presId="urn:microsoft.com/office/officeart/2005/8/layout/orgChart1"/>
    <dgm:cxn modelId="{F0186B07-8E28-45D7-A269-F374CD381171}" type="presOf" srcId="{3ACCFAAC-B14E-4418-94BD-AEAA1EE38605}" destId="{E199CB35-F9B7-4460-9CE0-2EEDDC44767F}" srcOrd="0" destOrd="0" presId="urn:microsoft.com/office/officeart/2005/8/layout/orgChart1"/>
    <dgm:cxn modelId="{ED258DDC-8DDD-4B50-B827-F7080BE173FC}" type="presOf" srcId="{D4CC9478-F8B2-46E1-BB34-2A44DD50E2C2}" destId="{88B2830C-ADF9-412D-A2D2-AD2EEED44211}" srcOrd="1" destOrd="0" presId="urn:microsoft.com/office/officeart/2005/8/layout/orgChart1"/>
    <dgm:cxn modelId="{D6B32B2D-C2AE-4523-81D4-28C3D41D2438}" type="presOf" srcId="{C2A2B3A9-829C-4B5B-B429-B2520FE49840}" destId="{EFFA3777-DE9B-4C60-B071-556F17152668}" srcOrd="1" destOrd="0" presId="urn:microsoft.com/office/officeart/2005/8/layout/orgChart1"/>
    <dgm:cxn modelId="{9109F232-D860-4CB1-BC66-497F91BEB9CA}" type="presOf" srcId="{003B73A2-966E-4190-B0AD-89DEE13C8032}" destId="{5B14A8D8-3496-4582-B3DD-9C5F61042766}" srcOrd="0" destOrd="0" presId="urn:microsoft.com/office/officeart/2005/8/layout/orgChart1"/>
    <dgm:cxn modelId="{9269F408-3694-4506-AD4E-028283D20732}" type="presOf" srcId="{D4CC9478-F8B2-46E1-BB34-2A44DD50E2C2}" destId="{A41E1906-FC0E-484D-848B-56122252177B}" srcOrd="0" destOrd="0" presId="urn:microsoft.com/office/officeart/2005/8/layout/orgChart1"/>
    <dgm:cxn modelId="{A9B509AE-8BF9-4A1F-8BA2-A52A48D1709E}" type="presOf" srcId="{5DE94BB8-B9F5-4383-A44B-A218EB08929E}" destId="{2018E71C-3C14-4F95-A1B9-F76369B61881}" srcOrd="0" destOrd="0" presId="urn:microsoft.com/office/officeart/2005/8/layout/orgChart1"/>
    <dgm:cxn modelId="{CA38B8A9-8051-4569-A5BF-8E95487B2552}" type="presParOf" srcId="{15E372E2-926A-4BA7-A3EA-76C9765BBD5A}" destId="{D95C1D3E-A9A3-4ABF-BEA9-8EEFEF1FAB0A}" srcOrd="0" destOrd="0" presId="urn:microsoft.com/office/officeart/2005/8/layout/orgChart1"/>
    <dgm:cxn modelId="{6BA2C86D-44E6-4DEC-8E29-032C28FDFD30}" type="presParOf" srcId="{D95C1D3E-A9A3-4ABF-BEA9-8EEFEF1FAB0A}" destId="{C897FF36-D8AF-483C-9BC3-C83969EE08F4}" srcOrd="0" destOrd="0" presId="urn:microsoft.com/office/officeart/2005/8/layout/orgChart1"/>
    <dgm:cxn modelId="{02400CCF-6841-4069-85B6-F2A4D0C035EC}" type="presParOf" srcId="{C897FF36-D8AF-483C-9BC3-C83969EE08F4}" destId="{A41E1906-FC0E-484D-848B-56122252177B}" srcOrd="0" destOrd="0" presId="urn:microsoft.com/office/officeart/2005/8/layout/orgChart1"/>
    <dgm:cxn modelId="{D9FCB8A6-1014-421A-8133-ECF281AA03BB}" type="presParOf" srcId="{C897FF36-D8AF-483C-9BC3-C83969EE08F4}" destId="{88B2830C-ADF9-412D-A2D2-AD2EEED44211}" srcOrd="1" destOrd="0" presId="urn:microsoft.com/office/officeart/2005/8/layout/orgChart1"/>
    <dgm:cxn modelId="{C56BC305-EF0B-4CA5-B00A-3DF42BEC2ECE}" type="presParOf" srcId="{D95C1D3E-A9A3-4ABF-BEA9-8EEFEF1FAB0A}" destId="{F3AC6B7A-1300-4DEE-92E1-A820BBE74160}" srcOrd="1" destOrd="0" presId="urn:microsoft.com/office/officeart/2005/8/layout/orgChart1"/>
    <dgm:cxn modelId="{52E3BD4D-FFED-4619-BC88-610A71055908}" type="presParOf" srcId="{F3AC6B7A-1300-4DEE-92E1-A820BBE74160}" destId="{2018E71C-3C14-4F95-A1B9-F76369B61881}" srcOrd="0" destOrd="0" presId="urn:microsoft.com/office/officeart/2005/8/layout/orgChart1"/>
    <dgm:cxn modelId="{910AC69D-08D1-4A24-9543-7828FA532915}" type="presParOf" srcId="{F3AC6B7A-1300-4DEE-92E1-A820BBE74160}" destId="{1E3CFA6C-9233-4F0F-AF29-DB9D24C9EA95}" srcOrd="1" destOrd="0" presId="urn:microsoft.com/office/officeart/2005/8/layout/orgChart1"/>
    <dgm:cxn modelId="{0C485F65-DA13-40CB-B9C1-E7DD18ED7170}" type="presParOf" srcId="{1E3CFA6C-9233-4F0F-AF29-DB9D24C9EA95}" destId="{DF38ABD6-72C5-4654-BDE5-19C277AD4E88}" srcOrd="0" destOrd="0" presId="urn:microsoft.com/office/officeart/2005/8/layout/orgChart1"/>
    <dgm:cxn modelId="{9AC37F6D-8B1A-49E5-A7DB-C28F422B0DBC}" type="presParOf" srcId="{DF38ABD6-72C5-4654-BDE5-19C277AD4E88}" destId="{E199CB35-F9B7-4460-9CE0-2EEDDC44767F}" srcOrd="0" destOrd="0" presId="urn:microsoft.com/office/officeart/2005/8/layout/orgChart1"/>
    <dgm:cxn modelId="{72651104-02AF-4B21-BA66-422669C8670E}" type="presParOf" srcId="{DF38ABD6-72C5-4654-BDE5-19C277AD4E88}" destId="{EB52063D-7DE9-4A2D-911A-BE37BA7DD9E6}" srcOrd="1" destOrd="0" presId="urn:microsoft.com/office/officeart/2005/8/layout/orgChart1"/>
    <dgm:cxn modelId="{11788E8F-92F5-49F0-8F54-0A54939E8C0F}" type="presParOf" srcId="{1E3CFA6C-9233-4F0F-AF29-DB9D24C9EA95}" destId="{2EA51559-26E6-4401-9889-90DB4D4D5C9E}" srcOrd="1" destOrd="0" presId="urn:microsoft.com/office/officeart/2005/8/layout/orgChart1"/>
    <dgm:cxn modelId="{2FADD123-21D3-4ACC-929C-CBF5D4ADCAF1}" type="presParOf" srcId="{1E3CFA6C-9233-4F0F-AF29-DB9D24C9EA95}" destId="{B3CD4D92-0E9B-4F83-BEFF-51C65FE7ED69}" srcOrd="2" destOrd="0" presId="urn:microsoft.com/office/officeart/2005/8/layout/orgChart1"/>
    <dgm:cxn modelId="{63A942FD-977F-44A4-A60E-D7A83C2AE7B9}" type="presParOf" srcId="{F3AC6B7A-1300-4DEE-92E1-A820BBE74160}" destId="{5B14A8D8-3496-4582-B3DD-9C5F61042766}" srcOrd="2" destOrd="0" presId="urn:microsoft.com/office/officeart/2005/8/layout/orgChart1"/>
    <dgm:cxn modelId="{23ADD875-C9A6-49D2-8FBC-C51B61EC8F99}" type="presParOf" srcId="{F3AC6B7A-1300-4DEE-92E1-A820BBE74160}" destId="{F47E5486-466D-4422-B41B-7758F4F7F52D}" srcOrd="3" destOrd="0" presId="urn:microsoft.com/office/officeart/2005/8/layout/orgChart1"/>
    <dgm:cxn modelId="{D7CFD2C5-3153-4833-ABF5-C4CF457820A1}" type="presParOf" srcId="{F47E5486-466D-4422-B41B-7758F4F7F52D}" destId="{EE9EC08D-781D-480D-A35C-43F06227C83F}" srcOrd="0" destOrd="0" presId="urn:microsoft.com/office/officeart/2005/8/layout/orgChart1"/>
    <dgm:cxn modelId="{190D3536-54C6-487D-B431-6E0CAC67D7C7}" type="presParOf" srcId="{EE9EC08D-781D-480D-A35C-43F06227C83F}" destId="{0BEA919B-05CE-4B82-A4CC-55D84593B39C}" srcOrd="0" destOrd="0" presId="urn:microsoft.com/office/officeart/2005/8/layout/orgChart1"/>
    <dgm:cxn modelId="{AF8404DF-CB8C-4D90-A6B5-23461B48DF1E}" type="presParOf" srcId="{EE9EC08D-781D-480D-A35C-43F06227C83F}" destId="{D6A2C476-DEF7-480F-AC82-C3005A712B68}" srcOrd="1" destOrd="0" presId="urn:microsoft.com/office/officeart/2005/8/layout/orgChart1"/>
    <dgm:cxn modelId="{3DF7F49E-A5D2-4BE9-A2A5-137E61A28B2C}" type="presParOf" srcId="{F47E5486-466D-4422-B41B-7758F4F7F52D}" destId="{D5AD82CD-490D-450A-A382-7A0330210CEA}" srcOrd="1" destOrd="0" presId="urn:microsoft.com/office/officeart/2005/8/layout/orgChart1"/>
    <dgm:cxn modelId="{CF6D459F-BA9C-4644-8AC1-AB637AB7B8B7}" type="presParOf" srcId="{F47E5486-466D-4422-B41B-7758F4F7F52D}" destId="{6DDD645F-7ECB-4432-BC5A-119E38E6F1B2}" srcOrd="2" destOrd="0" presId="urn:microsoft.com/office/officeart/2005/8/layout/orgChart1"/>
    <dgm:cxn modelId="{35D14E36-30C4-4663-99B4-244F38B27714}" type="presParOf" srcId="{F3AC6B7A-1300-4DEE-92E1-A820BBE74160}" destId="{5CC0040C-C133-4AB6-AAE1-7F6E318B2692}" srcOrd="4" destOrd="0" presId="urn:microsoft.com/office/officeart/2005/8/layout/orgChart1"/>
    <dgm:cxn modelId="{B61E1BF5-AA86-493F-A30D-00119B3778C7}" type="presParOf" srcId="{F3AC6B7A-1300-4DEE-92E1-A820BBE74160}" destId="{649004D3-BC61-4A3B-86EE-A8C0A5E1FA11}" srcOrd="5" destOrd="0" presId="urn:microsoft.com/office/officeart/2005/8/layout/orgChart1"/>
    <dgm:cxn modelId="{46AB202C-691A-4533-A16D-60597B753C38}" type="presParOf" srcId="{649004D3-BC61-4A3B-86EE-A8C0A5E1FA11}" destId="{81968D9A-A6F7-4D38-8025-06647F0081CE}" srcOrd="0" destOrd="0" presId="urn:microsoft.com/office/officeart/2005/8/layout/orgChart1"/>
    <dgm:cxn modelId="{55600894-1D78-4D79-883B-F2481313C9AB}" type="presParOf" srcId="{81968D9A-A6F7-4D38-8025-06647F0081CE}" destId="{197CB642-5138-45A0-AE43-17C1C7252282}" srcOrd="0" destOrd="0" presId="urn:microsoft.com/office/officeart/2005/8/layout/orgChart1"/>
    <dgm:cxn modelId="{C3528860-202C-4B99-8DB3-6CFFA8BDCAB8}" type="presParOf" srcId="{81968D9A-A6F7-4D38-8025-06647F0081CE}" destId="{EFFA3777-DE9B-4C60-B071-556F17152668}" srcOrd="1" destOrd="0" presId="urn:microsoft.com/office/officeart/2005/8/layout/orgChart1"/>
    <dgm:cxn modelId="{46EBC5AE-4D4F-4C5C-8954-9B0D2960F3B3}" type="presParOf" srcId="{649004D3-BC61-4A3B-86EE-A8C0A5E1FA11}" destId="{2E6752FC-F31A-443A-A5C1-64F532EE11AC}" srcOrd="1" destOrd="0" presId="urn:microsoft.com/office/officeart/2005/8/layout/orgChart1"/>
    <dgm:cxn modelId="{1778B583-1334-4446-A6FB-A328E7EE1886}" type="presParOf" srcId="{649004D3-BC61-4A3B-86EE-A8C0A5E1FA11}" destId="{752BABB0-E787-4152-A3C2-36C9A55E8C0D}" srcOrd="2" destOrd="0" presId="urn:microsoft.com/office/officeart/2005/8/layout/orgChart1"/>
    <dgm:cxn modelId="{2C5E15F1-15F3-4F42-BE29-6F0DF24CF6C2}" type="presParOf" srcId="{D95C1D3E-A9A3-4ABF-BEA9-8EEFEF1FAB0A}" destId="{6B080DDE-C597-4B88-A155-EF8EAD8C011D}" srcOrd="2" destOrd="0" presId="urn:microsoft.com/office/officeart/2005/8/layout/orgChart1"/>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DCA5E4-3AD2-4793-8071-C77E6684067D}" type="doc">
      <dgm:prSet loTypeId="urn:microsoft.com/office/officeart/2005/8/layout/vList3#2" loCatId="list" qsTypeId="urn:microsoft.com/office/officeart/2005/8/quickstyle/simple1" qsCatId="simple" csTypeId="urn:microsoft.com/office/officeart/2005/8/colors/accent1_2" csCatId="accent1" phldr="1"/>
      <dgm:spPr/>
    </dgm:pt>
    <dgm:pt modelId="{B8F7F6F2-829A-4BEE-A73E-1F9FCA9F1421}">
      <dgm:prSet phldrT="[Текст]"/>
      <dgm:spPr/>
      <dgm:t>
        <a:bodyPr/>
        <a:lstStyle/>
        <a:p>
          <a:r>
            <a:rPr lang="ru-RU" b="1" dirty="0" smtClean="0">
              <a:latin typeface="Book Antiqua" pitchFamily="18" charset="0"/>
            </a:rPr>
            <a:t>ГОСУДАРСТВЕННАЯ СИСТЕМА ОБЕСПЕЧЕНИЯ ЕДИНСТВА ИЗМЕРЕНИЙ (ГСИ)</a:t>
          </a:r>
          <a:endParaRPr lang="ru-RU" dirty="0"/>
        </a:p>
      </dgm:t>
    </dgm:pt>
    <dgm:pt modelId="{2388CC6C-6F7D-4DEE-83A6-F2E65935F41E}" type="parTrans" cxnId="{AEBD1C45-6073-4223-AA84-0EFA549C8894}">
      <dgm:prSet/>
      <dgm:spPr/>
      <dgm:t>
        <a:bodyPr/>
        <a:lstStyle/>
        <a:p>
          <a:endParaRPr lang="ru-RU"/>
        </a:p>
      </dgm:t>
    </dgm:pt>
    <dgm:pt modelId="{B4F7D153-0CA2-4EE3-BEDD-B3A343690B88}" type="sibTrans" cxnId="{AEBD1C45-6073-4223-AA84-0EFA549C8894}">
      <dgm:prSet/>
      <dgm:spPr/>
      <dgm:t>
        <a:bodyPr/>
        <a:lstStyle/>
        <a:p>
          <a:endParaRPr lang="ru-RU"/>
        </a:p>
      </dgm:t>
    </dgm:pt>
    <dgm:pt modelId="{914AD0EF-8CF4-498F-90B3-BCF4F7F07D22}" type="pres">
      <dgm:prSet presAssocID="{C4DCA5E4-3AD2-4793-8071-C77E6684067D}" presName="linearFlow" presStyleCnt="0">
        <dgm:presLayoutVars>
          <dgm:dir/>
          <dgm:resizeHandles val="exact"/>
        </dgm:presLayoutVars>
      </dgm:prSet>
      <dgm:spPr/>
    </dgm:pt>
    <dgm:pt modelId="{CD9E600C-C4B0-424F-A85B-F4646A88FBA3}" type="pres">
      <dgm:prSet presAssocID="{B8F7F6F2-829A-4BEE-A73E-1F9FCA9F1421}" presName="composite" presStyleCnt="0"/>
      <dgm:spPr/>
    </dgm:pt>
    <dgm:pt modelId="{E20EFF78-79E5-435C-A157-4E87DB82B8E1}" type="pres">
      <dgm:prSet presAssocID="{B8F7F6F2-829A-4BEE-A73E-1F9FCA9F1421}" presName="imgShp" presStyleLbl="fgImgPlace1" presStyleIdx="0" presStyleCnt="1" custScaleX="97460" custScaleY="83356" custLinFactNeighborX="-3320" custLinFactNeighborY="-635"/>
      <dgm:spPr>
        <a:blipFill rotWithShape="0">
          <a:blip xmlns:r="http://schemas.openxmlformats.org/officeDocument/2006/relationships" r:embed="rId1"/>
          <a:stretch>
            <a:fillRect/>
          </a:stretch>
        </a:blipFill>
      </dgm:spPr>
    </dgm:pt>
    <dgm:pt modelId="{608F2AA9-FCEA-4D90-B878-490B1EAC891A}" type="pres">
      <dgm:prSet presAssocID="{B8F7F6F2-829A-4BEE-A73E-1F9FCA9F1421}" presName="txShp" presStyleLbl="node1" presStyleIdx="0" presStyleCnt="1">
        <dgm:presLayoutVars>
          <dgm:bulletEnabled val="1"/>
        </dgm:presLayoutVars>
      </dgm:prSet>
      <dgm:spPr/>
      <dgm:t>
        <a:bodyPr/>
        <a:lstStyle/>
        <a:p>
          <a:endParaRPr lang="ru-RU"/>
        </a:p>
      </dgm:t>
    </dgm:pt>
  </dgm:ptLst>
  <dgm:cxnLst>
    <dgm:cxn modelId="{11E236C1-5D6E-4E38-8476-8B0506AFE48D}" type="presOf" srcId="{C4DCA5E4-3AD2-4793-8071-C77E6684067D}" destId="{914AD0EF-8CF4-498F-90B3-BCF4F7F07D22}" srcOrd="0" destOrd="0" presId="urn:microsoft.com/office/officeart/2005/8/layout/vList3#2"/>
    <dgm:cxn modelId="{AEBD1C45-6073-4223-AA84-0EFA549C8894}" srcId="{C4DCA5E4-3AD2-4793-8071-C77E6684067D}" destId="{B8F7F6F2-829A-4BEE-A73E-1F9FCA9F1421}" srcOrd="0" destOrd="0" parTransId="{2388CC6C-6F7D-4DEE-83A6-F2E65935F41E}" sibTransId="{B4F7D153-0CA2-4EE3-BEDD-B3A343690B88}"/>
    <dgm:cxn modelId="{C2F44B34-6A6C-4607-A3E8-36B40688B019}" type="presOf" srcId="{B8F7F6F2-829A-4BEE-A73E-1F9FCA9F1421}" destId="{608F2AA9-FCEA-4D90-B878-490B1EAC891A}" srcOrd="0" destOrd="0" presId="urn:microsoft.com/office/officeart/2005/8/layout/vList3#2"/>
    <dgm:cxn modelId="{56C0220E-FC0E-4B16-952A-DD504FFCE28F}" type="presParOf" srcId="{914AD0EF-8CF4-498F-90B3-BCF4F7F07D22}" destId="{CD9E600C-C4B0-424F-A85B-F4646A88FBA3}" srcOrd="0" destOrd="0" presId="urn:microsoft.com/office/officeart/2005/8/layout/vList3#2"/>
    <dgm:cxn modelId="{10E5C871-59D1-413F-A919-C786C739E826}" type="presParOf" srcId="{CD9E600C-C4B0-424F-A85B-F4646A88FBA3}" destId="{E20EFF78-79E5-435C-A157-4E87DB82B8E1}" srcOrd="0" destOrd="0" presId="urn:microsoft.com/office/officeart/2005/8/layout/vList3#2"/>
    <dgm:cxn modelId="{8C6C08F3-C81C-485D-9CC9-099BB56EBD01}" type="presParOf" srcId="{CD9E600C-C4B0-424F-A85B-F4646A88FBA3}" destId="{608F2AA9-FCEA-4D90-B878-490B1EAC891A}" srcOrd="1" destOrd="0" presId="urn:microsoft.com/office/officeart/2005/8/layout/vList3#2"/>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F3B16E0-AECD-4578-8F2A-83F65CE54E1F}" type="doc">
      <dgm:prSet loTypeId="urn:microsoft.com/office/officeart/2005/8/layout/vList3#4" loCatId="list" qsTypeId="urn:microsoft.com/office/officeart/2005/8/quickstyle/simple1" qsCatId="simple" csTypeId="urn:microsoft.com/office/officeart/2005/8/colors/accent1_2" csCatId="accent1" phldr="1"/>
      <dgm:spPr/>
    </dgm:pt>
    <dgm:pt modelId="{CAFF4084-0ED0-4505-A747-053925E43812}">
      <dgm:prSet phldrT="[Текст]" custT="1"/>
      <dgm:spPr/>
      <dgm:t>
        <a:bodyPr/>
        <a:lstStyle/>
        <a:p>
          <a:r>
            <a:rPr lang="ru-RU" sz="3000" dirty="0" smtClean="0">
              <a:latin typeface="Book Antiqua" pitchFamily="18" charset="0"/>
            </a:rPr>
            <a:t>Подтверждение соответствия</a:t>
          </a:r>
          <a:endParaRPr lang="ru-RU" sz="3000" dirty="0">
            <a:latin typeface="Book Antiqua" pitchFamily="18" charset="0"/>
          </a:endParaRPr>
        </a:p>
      </dgm:t>
    </dgm:pt>
    <dgm:pt modelId="{BB75147F-5592-4AF8-A22F-32717F3BAE3B}" type="parTrans" cxnId="{67CB2DFD-CCF9-452E-B131-C345ECDB6A82}">
      <dgm:prSet/>
      <dgm:spPr/>
      <dgm:t>
        <a:bodyPr/>
        <a:lstStyle/>
        <a:p>
          <a:endParaRPr lang="ru-RU"/>
        </a:p>
      </dgm:t>
    </dgm:pt>
    <dgm:pt modelId="{8F804AB7-D317-4BE7-96A7-F109FAC9A0D4}" type="sibTrans" cxnId="{67CB2DFD-CCF9-452E-B131-C345ECDB6A82}">
      <dgm:prSet/>
      <dgm:spPr/>
      <dgm:t>
        <a:bodyPr/>
        <a:lstStyle/>
        <a:p>
          <a:endParaRPr lang="ru-RU"/>
        </a:p>
      </dgm:t>
    </dgm:pt>
    <dgm:pt modelId="{CEBCF2F7-0D88-41A8-A15F-564AA90C3F72}" type="pres">
      <dgm:prSet presAssocID="{0F3B16E0-AECD-4578-8F2A-83F65CE54E1F}" presName="linearFlow" presStyleCnt="0">
        <dgm:presLayoutVars>
          <dgm:dir/>
          <dgm:resizeHandles val="exact"/>
        </dgm:presLayoutVars>
      </dgm:prSet>
      <dgm:spPr/>
    </dgm:pt>
    <dgm:pt modelId="{82A9C622-35C2-4CA8-BFCD-F1FEC0EBFFD6}" type="pres">
      <dgm:prSet presAssocID="{CAFF4084-0ED0-4505-A747-053925E43812}" presName="composite" presStyleCnt="0"/>
      <dgm:spPr/>
    </dgm:pt>
    <dgm:pt modelId="{D07D269E-EBFF-4B7A-B587-0C185410A93E}" type="pres">
      <dgm:prSet presAssocID="{CAFF4084-0ED0-4505-A747-053925E43812}" presName="imgShp" presStyleLbl="fgImgPlace1" presStyleIdx="0" presStyleCnt="1" custScaleX="95326" custScaleY="98827"/>
      <dgm:spPr>
        <a:blipFill rotWithShape="1">
          <a:blip xmlns:r="http://schemas.openxmlformats.org/officeDocument/2006/relationships" r:embed="rId1"/>
          <a:stretch>
            <a:fillRect/>
          </a:stretch>
        </a:blipFill>
      </dgm:spPr>
    </dgm:pt>
    <dgm:pt modelId="{5015721E-F960-4CFA-BCC7-C409FED336F5}" type="pres">
      <dgm:prSet presAssocID="{CAFF4084-0ED0-4505-A747-053925E43812}" presName="txShp" presStyleLbl="node1" presStyleIdx="0" presStyleCnt="1" custScaleX="120493">
        <dgm:presLayoutVars>
          <dgm:bulletEnabled val="1"/>
        </dgm:presLayoutVars>
      </dgm:prSet>
      <dgm:spPr/>
      <dgm:t>
        <a:bodyPr/>
        <a:lstStyle/>
        <a:p>
          <a:endParaRPr lang="ru-RU"/>
        </a:p>
      </dgm:t>
    </dgm:pt>
  </dgm:ptLst>
  <dgm:cxnLst>
    <dgm:cxn modelId="{30F94EB5-8F4E-45A6-95D4-C65FBF3387E4}" type="presOf" srcId="{CAFF4084-0ED0-4505-A747-053925E43812}" destId="{5015721E-F960-4CFA-BCC7-C409FED336F5}" srcOrd="0" destOrd="0" presId="urn:microsoft.com/office/officeart/2005/8/layout/vList3#4"/>
    <dgm:cxn modelId="{7D823D6D-FD3A-436A-B649-87F02BFC0B97}" type="presOf" srcId="{0F3B16E0-AECD-4578-8F2A-83F65CE54E1F}" destId="{CEBCF2F7-0D88-41A8-A15F-564AA90C3F72}" srcOrd="0" destOrd="0" presId="urn:microsoft.com/office/officeart/2005/8/layout/vList3#4"/>
    <dgm:cxn modelId="{67CB2DFD-CCF9-452E-B131-C345ECDB6A82}" srcId="{0F3B16E0-AECD-4578-8F2A-83F65CE54E1F}" destId="{CAFF4084-0ED0-4505-A747-053925E43812}" srcOrd="0" destOrd="0" parTransId="{BB75147F-5592-4AF8-A22F-32717F3BAE3B}" sibTransId="{8F804AB7-D317-4BE7-96A7-F109FAC9A0D4}"/>
    <dgm:cxn modelId="{ECFD059A-F836-41A5-A467-7FA0C8690123}" type="presParOf" srcId="{CEBCF2F7-0D88-41A8-A15F-564AA90C3F72}" destId="{82A9C622-35C2-4CA8-BFCD-F1FEC0EBFFD6}" srcOrd="0" destOrd="0" presId="urn:microsoft.com/office/officeart/2005/8/layout/vList3#4"/>
    <dgm:cxn modelId="{D99B7685-6188-45C6-813C-55C5F92C6CF8}" type="presParOf" srcId="{82A9C622-35C2-4CA8-BFCD-F1FEC0EBFFD6}" destId="{D07D269E-EBFF-4B7A-B587-0C185410A93E}" srcOrd="0" destOrd="0" presId="urn:microsoft.com/office/officeart/2005/8/layout/vList3#4"/>
    <dgm:cxn modelId="{9C79605A-3FA0-414B-8AE7-B52EE43B958F}" type="presParOf" srcId="{82A9C622-35C2-4CA8-BFCD-F1FEC0EBFFD6}" destId="{5015721E-F960-4CFA-BCC7-C409FED336F5}" srcOrd="1" destOrd="0" presId="urn:microsoft.com/office/officeart/2005/8/layout/vList3#4"/>
  </dgm:cxnLst>
  <dgm:bg/>
  <dgm:whole/>
  <dgm:extLst>
    <a:ext uri="http://schemas.microsoft.com/office/drawing/2008/diagram">
      <dsp:dataModelExt xmlns=""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microsoft.com/office/2006/relationships/legacyDiagramText" Target="legacyDiagramText37.bin"/><Relationship Id="rId2" Type="http://schemas.microsoft.com/office/2006/relationships/legacyDiagramText" Target="legacyDiagramText36.bin"/><Relationship Id="rId1" Type="http://schemas.microsoft.com/office/2006/relationships/legacyDiagramText" Target="legacyDiagramText35.bin"/><Relationship Id="rId5" Type="http://schemas.microsoft.com/office/2006/relationships/legacyDiagramText" Target="legacyDiagramText39.bin"/><Relationship Id="rId4" Type="http://schemas.microsoft.com/office/2006/relationships/legacyDiagramText" Target="legacyDiagramText38.bin"/></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4.wmf"/><Relationship Id="rId18" Type="http://schemas.openxmlformats.org/officeDocument/2006/relationships/image" Target="../media/image39.wmf"/><Relationship Id="rId3" Type="http://schemas.microsoft.com/office/2006/relationships/legacyDiagramText" Target="legacyDiagramText42.bin"/><Relationship Id="rId7" Type="http://schemas.microsoft.com/office/2006/relationships/legacyDiagramText" Target="legacyDiagramText46.bin"/><Relationship Id="rId12" Type="http://schemas.openxmlformats.org/officeDocument/2006/relationships/image" Target="../media/image33.wmf"/><Relationship Id="rId17" Type="http://schemas.openxmlformats.org/officeDocument/2006/relationships/image" Target="../media/image38.wmf"/><Relationship Id="rId2" Type="http://schemas.microsoft.com/office/2006/relationships/legacyDiagramText" Target="legacyDiagramText41.bin"/><Relationship Id="rId16" Type="http://schemas.openxmlformats.org/officeDocument/2006/relationships/image" Target="../media/image37.wmf"/><Relationship Id="rId1" Type="http://schemas.microsoft.com/office/2006/relationships/legacyDiagramText" Target="legacyDiagramText40.bin"/><Relationship Id="rId6" Type="http://schemas.microsoft.com/office/2006/relationships/legacyDiagramText" Target="legacyDiagramText45.bin"/><Relationship Id="rId11" Type="http://schemas.openxmlformats.org/officeDocument/2006/relationships/image" Target="../media/image32.wmf"/><Relationship Id="rId5" Type="http://schemas.microsoft.com/office/2006/relationships/legacyDiagramText" Target="legacyDiagramText44.bin"/><Relationship Id="rId15" Type="http://schemas.openxmlformats.org/officeDocument/2006/relationships/image" Target="../media/image36.wmf"/><Relationship Id="rId10" Type="http://schemas.openxmlformats.org/officeDocument/2006/relationships/image" Target="../media/image31.wmf"/><Relationship Id="rId4" Type="http://schemas.microsoft.com/office/2006/relationships/legacyDiagramText" Target="legacyDiagramText43.bin"/><Relationship Id="rId9" Type="http://schemas.openxmlformats.org/officeDocument/2006/relationships/image" Target="../media/image30.wmf"/><Relationship Id="rId14"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5.vml.rels><?xml version="1.0" encoding="UTF-8" standalone="yes"?>
<Relationships xmlns="http://schemas.openxmlformats.org/package/2006/relationships"><Relationship Id="rId3" Type="http://schemas.microsoft.com/office/2006/relationships/legacyDiagramText" Target="legacyDiagramText8.bin"/><Relationship Id="rId2" Type="http://schemas.microsoft.com/office/2006/relationships/legacyDiagramText" Target="legacyDiagramText7.bin"/><Relationship Id="rId1" Type="http://schemas.microsoft.com/office/2006/relationships/legacyDiagramText" Target="legacyDiagramText6.bin"/><Relationship Id="rId6" Type="http://schemas.microsoft.com/office/2006/relationships/legacyDiagramText" Target="legacyDiagramText11.bin"/><Relationship Id="rId5" Type="http://schemas.microsoft.com/office/2006/relationships/legacyDiagramText" Target="legacyDiagramText10.bin"/><Relationship Id="rId4" Type="http://schemas.microsoft.com/office/2006/relationships/legacyDiagramText" Target="legacyDiagramText9.bin"/></Relationships>
</file>

<file path=ppt/drawings/_rels/vmlDrawing6.vml.rels><?xml version="1.0" encoding="UTF-8" standalone="yes"?>
<Relationships xmlns="http://schemas.openxmlformats.org/package/2006/relationships"><Relationship Id="rId3" Type="http://schemas.microsoft.com/office/2006/relationships/legacyDiagramText" Target="legacyDiagramText14.bin"/><Relationship Id="rId2" Type="http://schemas.microsoft.com/office/2006/relationships/legacyDiagramText" Target="legacyDiagramText13.bin"/><Relationship Id="rId1" Type="http://schemas.microsoft.com/office/2006/relationships/legacyDiagramText" Target="legacyDiagramText12.bin"/><Relationship Id="rId5" Type="http://schemas.microsoft.com/office/2006/relationships/legacyDiagramText" Target="legacyDiagramText16.bin"/><Relationship Id="rId4" Type="http://schemas.microsoft.com/office/2006/relationships/legacyDiagramText" Target="legacyDiagramText15.bin"/></Relationships>
</file>

<file path=ppt/drawings/_rels/vmlDrawing7.vml.rels><?xml version="1.0" encoding="UTF-8" standalone="yes"?>
<Relationships xmlns="http://schemas.openxmlformats.org/package/2006/relationships"><Relationship Id="rId3" Type="http://schemas.microsoft.com/office/2006/relationships/legacyDiagramText" Target="legacyDiagramText19.bin"/><Relationship Id="rId7" Type="http://schemas.microsoft.com/office/2006/relationships/legacyDiagramText" Target="legacyDiagramText23.bin"/><Relationship Id="rId2" Type="http://schemas.microsoft.com/office/2006/relationships/legacyDiagramText" Target="legacyDiagramText18.bin"/><Relationship Id="rId1" Type="http://schemas.microsoft.com/office/2006/relationships/legacyDiagramText" Target="legacyDiagramText17.bin"/><Relationship Id="rId6" Type="http://schemas.microsoft.com/office/2006/relationships/legacyDiagramText" Target="legacyDiagramText22.bin"/><Relationship Id="rId5" Type="http://schemas.microsoft.com/office/2006/relationships/legacyDiagramText" Target="legacyDiagramText21.bin"/><Relationship Id="rId4" Type="http://schemas.microsoft.com/office/2006/relationships/legacyDiagramText" Target="legacyDiagramText20.bin"/></Relationships>
</file>

<file path=ppt/drawings/_rels/vmlDrawing8.vml.rels><?xml version="1.0" encoding="UTF-8" standalone="yes"?>
<Relationships xmlns="http://schemas.openxmlformats.org/package/2006/relationships"><Relationship Id="rId3" Type="http://schemas.microsoft.com/office/2006/relationships/legacyDiagramText" Target="legacyDiagramText26.bin"/><Relationship Id="rId2" Type="http://schemas.microsoft.com/office/2006/relationships/legacyDiagramText" Target="legacyDiagramText25.bin"/><Relationship Id="rId1" Type="http://schemas.microsoft.com/office/2006/relationships/legacyDiagramText" Target="legacyDiagramText24.bin"/><Relationship Id="rId5" Type="http://schemas.microsoft.com/office/2006/relationships/legacyDiagramText" Target="legacyDiagramText28.bin"/><Relationship Id="rId4" Type="http://schemas.microsoft.com/office/2006/relationships/legacyDiagramText" Target="legacyDiagramText27.bin"/></Relationships>
</file>

<file path=ppt/drawings/_rels/vmlDrawing9.vml.rels><?xml version="1.0" encoding="UTF-8" standalone="yes"?>
<Relationships xmlns="http://schemas.openxmlformats.org/package/2006/relationships"><Relationship Id="rId3" Type="http://schemas.microsoft.com/office/2006/relationships/legacyDiagramText" Target="legacyDiagramText31.bin"/><Relationship Id="rId2" Type="http://schemas.microsoft.com/office/2006/relationships/legacyDiagramText" Target="legacyDiagramText30.bin"/><Relationship Id="rId1" Type="http://schemas.microsoft.com/office/2006/relationships/legacyDiagramText" Target="legacyDiagramText29.bin"/><Relationship Id="rId6" Type="http://schemas.microsoft.com/office/2006/relationships/legacyDiagramText" Target="legacyDiagramText34.bin"/><Relationship Id="rId5" Type="http://schemas.microsoft.com/office/2006/relationships/legacyDiagramText" Target="legacyDiagramText33.bin"/><Relationship Id="rId4" Type="http://schemas.microsoft.com/office/2006/relationships/legacyDiagramText" Target="legacyDiagramText32.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16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ru-RU"/>
          </a:p>
        </p:txBody>
      </p:sp>
      <p:sp>
        <p:nvSpPr>
          <p:cNvPr id="37891" name="Rectangle 3"/>
          <p:cNvSpPr>
            <a:spLocks noGrp="1" noChangeArrowheads="1"/>
          </p:cNvSpPr>
          <p:nvPr>
            <p:ph type="dt" idx="1"/>
          </p:nvPr>
        </p:nvSpPr>
        <p:spPr bwMode="auto">
          <a:xfrm>
            <a:off x="3844925" y="0"/>
            <a:ext cx="29416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369FB850-5CA4-4115-B1B1-7CC395988977}" type="datetimeFigureOut">
              <a:rPr lang="ru-RU"/>
              <a:pPr>
                <a:defRPr/>
              </a:pPr>
              <a:t>03.02.2011</a:t>
            </a:fld>
            <a:endParaRPr lang="ru-RU"/>
          </a:p>
        </p:txBody>
      </p:sp>
      <p:sp>
        <p:nvSpPr>
          <p:cNvPr id="145412" name="Rectangle 4"/>
          <p:cNvSpPr>
            <a:spLocks noGrp="1" noRot="1" noChangeAspect="1" noChangeArrowheads="1" noTextEdit="1"/>
          </p:cNvSpPr>
          <p:nvPr>
            <p:ph type="sldImg" idx="2"/>
          </p:nvPr>
        </p:nvSpPr>
        <p:spPr bwMode="auto">
          <a:xfrm>
            <a:off x="914400" y="744538"/>
            <a:ext cx="4959350" cy="3719512"/>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79450" y="4711700"/>
            <a:ext cx="5429250"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7894" name="Rectangle 6"/>
          <p:cNvSpPr>
            <a:spLocks noGrp="1" noChangeArrowheads="1"/>
          </p:cNvSpPr>
          <p:nvPr>
            <p:ph type="ftr" sz="quarter" idx="4"/>
          </p:nvPr>
        </p:nvSpPr>
        <p:spPr bwMode="auto">
          <a:xfrm>
            <a:off x="0" y="9421813"/>
            <a:ext cx="29416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ru-RU"/>
          </a:p>
        </p:txBody>
      </p:sp>
      <p:sp>
        <p:nvSpPr>
          <p:cNvPr id="37895" name="Rectangle 7"/>
          <p:cNvSpPr>
            <a:spLocks noGrp="1" noChangeArrowheads="1"/>
          </p:cNvSpPr>
          <p:nvPr>
            <p:ph type="sldNum" sz="quarter" idx="5"/>
          </p:nvPr>
        </p:nvSpPr>
        <p:spPr bwMode="auto">
          <a:xfrm>
            <a:off x="3844925" y="9421813"/>
            <a:ext cx="2941638"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58818E08-A771-4C20-9C52-2D86D6AA743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Образ слайда 1"/>
          <p:cNvSpPr>
            <a:spLocks noGrp="1" noRot="1" noChangeAspect="1" noTextEdit="1"/>
          </p:cNvSpPr>
          <p:nvPr>
            <p:ph type="sldImg"/>
          </p:nvPr>
        </p:nvSpPr>
        <p:spPr>
          <a:ln/>
        </p:spPr>
      </p:sp>
      <p:sp>
        <p:nvSpPr>
          <p:cNvPr id="146435" name="Заметки 2"/>
          <p:cNvSpPr>
            <a:spLocks noGrp="1"/>
          </p:cNvSpPr>
          <p:nvPr>
            <p:ph type="body" idx="1"/>
          </p:nvPr>
        </p:nvSpPr>
        <p:spPr>
          <a:noFill/>
          <a:ln/>
        </p:spPr>
        <p:txBody>
          <a:bodyPr/>
          <a:lstStyle/>
          <a:p>
            <a:endParaRPr lang="ru-RU" smtClean="0"/>
          </a:p>
        </p:txBody>
      </p:sp>
      <p:sp>
        <p:nvSpPr>
          <p:cNvPr id="146436" name="Номер слайда 3"/>
          <p:cNvSpPr>
            <a:spLocks noGrp="1"/>
          </p:cNvSpPr>
          <p:nvPr>
            <p:ph type="sldNum" sz="quarter" idx="5"/>
          </p:nvPr>
        </p:nvSpPr>
        <p:spPr>
          <a:noFill/>
        </p:spPr>
        <p:txBody>
          <a:bodyPr/>
          <a:lstStyle/>
          <a:p>
            <a:fld id="{96BA7B56-39B0-43D0-B6E8-83E7CFFC53FC}" type="slidenum">
              <a:rPr lang="ru-RU" smtClean="0"/>
              <a:pPr/>
              <a:t>9</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Образ слайда 1"/>
          <p:cNvSpPr>
            <a:spLocks noGrp="1" noRot="1" noChangeAspect="1" noTextEdit="1"/>
          </p:cNvSpPr>
          <p:nvPr>
            <p:ph type="sldImg"/>
          </p:nvPr>
        </p:nvSpPr>
        <p:spPr>
          <a:ln/>
        </p:spPr>
      </p:sp>
      <p:sp>
        <p:nvSpPr>
          <p:cNvPr id="147459" name="Заметки 2"/>
          <p:cNvSpPr>
            <a:spLocks noGrp="1"/>
          </p:cNvSpPr>
          <p:nvPr>
            <p:ph type="body" idx="1"/>
          </p:nvPr>
        </p:nvSpPr>
        <p:spPr>
          <a:noFill/>
          <a:ln/>
        </p:spPr>
        <p:txBody>
          <a:bodyP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72A0184-BECC-4E8A-A64C-5610F337EDE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7BEC81D-71B9-470B-917D-D175E491ACC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BDA6E95-3291-4D6D-8FF9-B8734864AB4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2E3A16F-69F8-48A4-95F9-4E50D6905637}" type="slidenum">
              <a:rPr lang="ru-RU"/>
              <a:pPr>
                <a:defRPr/>
              </a:pPr>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1B84B19-0FE4-42CD-9DBD-A47453FE169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5EE24DB-9D52-4A13-97B6-479B664F4AC3}" type="slidenum">
              <a:rPr lang="ru-RU"/>
              <a:pPr>
                <a:defRPr/>
              </a:pPr>
              <a:t>‹#›</a:t>
            </a:fld>
            <a:endParaRPr lang="ru-R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78C2672-F3B4-4F40-BDF4-CE620E90B8D7}"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C2D641C2-BBA1-47C5-A218-4C69EF1FF525}" type="slidenum">
              <a:rPr lang="ru-RU"/>
              <a:pPr>
                <a:defRPr/>
              </a:pPr>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CBC292A-7912-487C-B4A6-7825C2FC9A74}"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9927083E-8053-4217-9AEE-7EC023094324}" type="slidenum">
              <a:rPr lang="ru-RU"/>
              <a:pPr>
                <a:defRPr/>
              </a:pPr>
              <a:t>‹#›</a:t>
            </a:fld>
            <a:endParaRPr lang="ru-R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23354B3-ABBA-4C51-AE48-6790E0F8F3E7}"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82049CBB-EDB4-46BA-9A0E-90AFCC0B7332}" type="slidenum">
              <a:rPr lang="ru-RU"/>
              <a:pPr>
                <a:defRPr/>
              </a:pPr>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88571DF-64DC-4327-934B-64681CA41E9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2C0CE63-4BDA-4336-8B98-ACCA1490FC83}" type="slidenum">
              <a:rPr lang="ru-RU"/>
              <a:pPr>
                <a:defRPr/>
              </a:pPr>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B9615DC-BB58-4256-B7ED-05272404C52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724D32F-442D-48C2-809D-9D988276250B}" type="slidenum">
              <a:rPr lang="ru-RU"/>
              <a:pPr>
                <a:defRPr/>
              </a:pPr>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EAE40C-5060-4B0D-A45B-1B8B2585143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1FEB68A-F2EA-4813-B5C9-D36CE6E97D62}" type="slidenum">
              <a:rPr lang="ru-RU"/>
              <a:pPr>
                <a:defRPr/>
              </a:pPr>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7328E39-56A8-4699-AE6F-3AADFD8F6AA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DD7DDD4-0DA2-4784-9662-2E0CD33CF7B4}" type="slidenum">
              <a:rPr lang="ru-RU"/>
              <a:pPr>
                <a:defRPr/>
              </a:pPr>
              <a:t>‹#›</a:t>
            </a:fld>
            <a:endParaRPr lang="ru-RU"/>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B0C5BB21-0557-457E-AC05-7EAF59F5F14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D93171A-0ABD-44F0-8627-E56E92C2CA88}" type="slidenum">
              <a:rPr lang="ru-RU"/>
              <a:pPr>
                <a:defRPr/>
              </a:pPr>
              <a:t>‹#›</a:t>
            </a:fld>
            <a:endParaRPr lang="ru-RU"/>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D8BE1A1B-6913-484A-90FD-4141224B4730}"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E3DD7D3C-3BA7-4BEB-8E13-2C8A321B89B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82773D-3090-4A54-807A-FDC1B49F3F7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14F88B3-8EB5-4082-8172-FB293DAFCE9C}" type="slidenum">
              <a:rPr lang="ru-RU"/>
              <a:pPr>
                <a:defRPr/>
              </a:pPr>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EF0A0EC3-4646-448F-804F-29ED76299A2C}"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6A921A76-E53B-4318-BC04-988E71E40D71}" type="slidenum">
              <a:rPr lang="ru-RU"/>
              <a:pPr>
                <a:defRPr/>
              </a:pPr>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D6B5FFD-ADFC-4048-BF3A-888BA67B8DF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F411775-0211-49D1-BC03-9CC4A21AE002}" type="slidenum">
              <a:rPr lang="ru-RU"/>
              <a:pPr>
                <a:defRPr/>
              </a:pPr>
              <a:t>‹#›</a:t>
            </a:fld>
            <a:endParaRPr lang="ru-RU"/>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E09C96F5-21CC-4C91-BCFF-141ADDF3E35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754B36D-5DB9-4BA5-A01C-46CD0E237B4C}" type="slidenum">
              <a:rPr lang="ru-RU"/>
              <a:pPr>
                <a:defRPr/>
              </a:pPr>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237691C-5EDA-4E23-94CE-F555EA84F83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F60C6E3-37F1-4DB8-BFEA-5D168B64A408}" type="slidenum">
              <a:rPr lang="ru-RU"/>
              <a:pPr>
                <a:defRPr/>
              </a:pPr>
              <a:t>‹#›</a:t>
            </a:fld>
            <a:endParaRPr lang="ru-RU"/>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EDB1C25-0B67-4AF2-B5C2-D37F69EC6E2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CEC83B9-5D5F-4B4A-B7A0-D8179E1CFE81}" type="slidenum">
              <a:rPr lang="ru-RU"/>
              <a:pPr>
                <a:defRPr/>
              </a:pPr>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33C7BE6-FF42-4F45-B6D2-30E555F6B750}"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70E08A6F-592F-494B-8741-43EE3E71CC7C}" type="slidenum">
              <a:rPr lang="ru-RU"/>
              <a:pPr>
                <a:defRPr/>
              </a:pPr>
              <a:t>‹#›</a:t>
            </a:fld>
            <a:endParaRPr lang="ru-RU"/>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DC4C0EB-1E41-4F2B-BEB1-47F7DFB42E5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0CBEFAB-4880-4889-91D0-1796601F6A22}" type="slidenum">
              <a:rPr lang="ru-RU"/>
              <a:pPr>
                <a:defRPr/>
              </a:pPr>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D8B4810-DB06-47B1-84D2-B539707BBAB8}"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073B0D3B-E3E6-4B99-9D66-2C116436018A}" type="slidenum">
              <a:rPr lang="ru-RU"/>
              <a:pPr>
                <a:defRPr/>
              </a:pPr>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2BF861B-D9A2-416D-8A47-D9CE57AB62B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E9E00BF-D951-4D52-BF39-F7A20CCAE208}" type="slidenum">
              <a:rPr lang="ru-RU"/>
              <a:pPr>
                <a:defRPr/>
              </a:pPr>
              <a:t>‹#›</a:t>
            </a:fld>
            <a:endParaRPr lang="ru-RU"/>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AD48C3A-41F5-4831-825E-21451F39896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19F4A852-B966-4BBC-BB4A-B2D705F9FD2D}"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740D37BC-5A51-4AE2-B219-61612DB0BDA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8FB764A-5535-45E1-AD9F-494D70F22EFD}" type="slidenum">
              <a:rPr lang="ru-RU"/>
              <a:pPr>
                <a:defRPr/>
              </a:pPr>
              <a:t>‹#›</a:t>
            </a:fld>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B904A4E-9B98-45B8-80EB-82902B028A0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E6C0428-4B2D-4228-9997-7EFB350E1E7D}" type="slidenum">
              <a:rPr lang="ru-RU"/>
              <a:pPr>
                <a:defRPr/>
              </a:pPr>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26CBEE9-E45F-4EE7-B96F-FE895CF9E9D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91B81E9-A79E-4753-9174-E0377E44FCE1}" type="slidenum">
              <a:rPr lang="ru-RU"/>
              <a:pPr>
                <a:defRPr/>
              </a:pPr>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6A26C214-AE11-4D30-BAA4-02E26ABC25C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D5C2029-651C-4752-B39F-1F394A082B30}" type="slidenum">
              <a:rPr lang="ru-RU"/>
              <a:pPr>
                <a:defRPr/>
              </a:pPr>
              <a:t>‹#›</a:t>
            </a:fld>
            <a:endParaRPr lang="ru-RU"/>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6BA7E27-9439-45A6-AD7A-71D114C20630}"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C1260209-3C95-4B2F-988C-DA9F7ACE1090}" type="slidenum">
              <a:rPr lang="ru-RU"/>
              <a:pPr>
                <a:defRPr/>
              </a:pPr>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B10F88D0-367B-4FFE-B374-D1B49C5C525C}"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6F9AF95B-9046-4380-9F5E-5B577A9F24DA}" type="slidenum">
              <a:rPr lang="ru-RU"/>
              <a:pPr>
                <a:defRPr/>
              </a:pPr>
              <a:t>‹#›</a:t>
            </a:fld>
            <a:endParaRPr lang="ru-RU"/>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B15E9DC-12D6-4DFC-BAA4-4A8F908C61F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F32ABF0-4787-4C31-B86A-E64569E72A05}" type="slidenum">
              <a:rPr lang="ru-RU"/>
              <a:pPr>
                <a:defRPr/>
              </a:pPr>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A50B905D-323F-42EA-AE23-1B551CCDD3B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179CAA2-0D8A-4F36-9137-8F7C4F0F6E14}" type="slidenum">
              <a:rPr lang="ru-RU"/>
              <a:pPr>
                <a:defRPr/>
              </a:pPr>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F237E0A-8128-4366-A38A-0BE35220F17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2106F14-C533-4988-B074-1CF1AB441737}" type="slidenum">
              <a:rPr lang="ru-RU"/>
              <a:pPr>
                <a:defRPr/>
              </a:pPr>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8553A4B-F09E-43F5-9B70-A84542613BE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A41B7CC-2D3D-4CA7-A992-E2A48A3CC510}" type="slidenum">
              <a:rPr lang="ru-RU"/>
              <a:pPr>
                <a:defRPr/>
              </a:pPr>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E14C90B-A89D-4FE5-9F64-1B6CD9B24F06}"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0C2FC10A-E032-49D5-961A-7FF8D5ACDC84}"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6AA7D7D-17C0-415E-B4FC-1B59430F870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9031B3F-3333-444C-9581-6BB3001599D8}" type="slidenum">
              <a:rPr lang="ru-RU"/>
              <a:pPr>
                <a:defRPr/>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CA83790-E7B8-4DC8-8938-B2A5314F8AFF}"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49CB23E-BC0D-4344-8B51-26D80FCAEBB5}" type="slidenum">
              <a:rPr lang="ru-RU"/>
              <a:pPr>
                <a:defRPr/>
              </a:pPr>
              <a:t>‹#›</a:t>
            </a:fld>
            <a:endParaRPr lang="ru-RU"/>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ED89A39-A01F-49B3-8F39-29AD7DDD8002}"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882F0017-8F05-4163-9176-BA0A72DF5FA2}" type="slidenum">
              <a:rPr lang="ru-RU"/>
              <a:pPr>
                <a:defRPr/>
              </a:pPr>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7A11489-8CA8-4028-9F4F-5E2616E80C8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895FC68-E510-458F-8BB2-20D454408C68}" type="slidenum">
              <a:rPr lang="ru-RU"/>
              <a:pPr>
                <a:defRPr/>
              </a:pPr>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A57EE1F-CF5C-42A9-BC9E-02A59E03E8D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3254383-977D-410D-A7FD-550EFE8AC316}" type="slidenum">
              <a:rPr lang="ru-RU"/>
              <a:pPr>
                <a:defRPr/>
              </a:pPr>
              <a:t>‹#›</a:t>
            </a:fld>
            <a:endParaRPr lang="ru-R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1F2ADA-A53C-480F-94C1-5A388F186B5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77B33D2-6BD3-4641-801B-54E48D08472A}" type="slidenum">
              <a:rPr lang="ru-RU"/>
              <a:pPr>
                <a:defRPr/>
              </a:pPr>
              <a:t>‹#›</a:t>
            </a:fld>
            <a:endParaRPr lang="ru-RU"/>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A0CC32B-BDDF-4CA2-A995-B2C6EE7BBD4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08D13CA-C8F8-4357-A467-529B5F0BDBD7}" type="slidenum">
              <a:rPr lang="ru-RU"/>
              <a:pPr>
                <a:defRPr/>
              </a:pPr>
              <a:t>‹#›</a:t>
            </a:fld>
            <a:endParaRPr lang="ru-RU"/>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9554AC86-ED0B-4A67-981F-83CEF047B52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EAB5584-79E6-4916-AD6D-77985C061162}" type="slidenum">
              <a:rPr lang="ru-RU"/>
              <a:pPr>
                <a:defRPr/>
              </a:pPr>
              <a:t>‹#›</a:t>
            </a:fld>
            <a:endParaRPr lang="ru-RU"/>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61E30AD-CE36-4A04-95B1-0D3F2299555B}"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EB6CAE74-5219-4187-9878-5427968F2C20}" type="slidenum">
              <a:rPr lang="ru-RU"/>
              <a:pPr>
                <a:defRPr/>
              </a:pPr>
              <a:t>‹#›</a:t>
            </a:fld>
            <a:endParaRPr lang="ru-R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C986548A-3712-45CE-9A66-A1403FD283B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13418A4E-B2A1-4D78-BC8F-69F6944E4B1B}" type="slidenum">
              <a:rPr lang="ru-RU"/>
              <a:pPr>
                <a:defRPr/>
              </a:pPr>
              <a:t>‹#›</a:t>
            </a:fld>
            <a:endParaRPr lang="ru-RU"/>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E1A4548-7532-4C94-A648-5C081DE55E9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E3913D0-D507-4006-81CD-650DCADA9788}"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7F4177F9-634E-4E5A-90B4-FE92E1589E7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208DF55-4F6A-45E0-A6FE-7152EA4F5D3D}" type="slidenum">
              <a:rPr lang="ru-RU"/>
              <a:pPr>
                <a:defRPr/>
              </a:pPr>
              <a:t>‹#›</a:t>
            </a:fld>
            <a:endParaRPr lang="ru-RU"/>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A8E9BC77-5E26-4806-9DDD-FC6322A82B3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E2CD09D-BB5C-44D5-8332-0DECADEB79A9}" type="slidenum">
              <a:rPr lang="ru-RU"/>
              <a:pPr>
                <a:defRPr/>
              </a:pPr>
              <a:t>‹#›</a:t>
            </a:fld>
            <a:endParaRPr lang="ru-RU"/>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537585F-09BF-4AC8-904E-CBBB77496C7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B1524DC-946C-4442-942A-6CCABDCE6971}" type="slidenum">
              <a:rPr lang="ru-RU"/>
              <a:pPr>
                <a:defRPr/>
              </a:pPr>
              <a:t>‹#›</a:t>
            </a:fld>
            <a:endParaRPr lang="ru-R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90AADAE-0141-40F2-B0DA-3DDC42B0FA5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C12FC70-875E-4AA3-A043-C9923D130273}" type="slidenum">
              <a:rPr lang="ru-RU"/>
              <a:pPr>
                <a:defRPr/>
              </a:pPr>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B4E2422-75F6-4B40-AED9-A1B412802E28}"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C5CD9FDA-9A2A-4694-93ED-62625B827A15}" type="slidenum">
              <a:rPr lang="ru-RU"/>
              <a:pPr>
                <a:defRPr/>
              </a:pPr>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25C266C-F99B-4127-A9BF-AC83DFAAB4BC}"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8066B78-47BC-4210-858F-F921E4A22036}" type="slidenum">
              <a:rPr lang="ru-RU"/>
              <a:pPr>
                <a:defRPr/>
              </a:pPr>
              <a:t>‹#›</a:t>
            </a:fld>
            <a:endParaRPr lang="ru-RU"/>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0C7C18D-F996-4D31-A692-432636F26362}"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A55B1CC1-A220-4B3B-A1B7-A1F2DCDE16ED}" type="slidenum">
              <a:rPr lang="ru-RU"/>
              <a:pPr>
                <a:defRPr/>
              </a:pPr>
              <a:t>‹#›</a:t>
            </a:fld>
            <a:endParaRPr lang="ru-RU"/>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1D4169C-B891-4D82-8B00-03DF3567FE8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49AB405-6958-4BCB-AE46-D2A96E9AD7BC}" type="slidenum">
              <a:rPr lang="ru-RU"/>
              <a:pPr>
                <a:defRPr/>
              </a:pPr>
              <a:t>‹#›</a:t>
            </a:fld>
            <a:endParaRPr lang="ru-R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CBF5059-15DE-4434-B6E0-0736959DCA9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2F9BF3F-1F6B-4129-8721-F31546557AF1}" type="slidenum">
              <a:rPr lang="ru-RU"/>
              <a:pPr>
                <a:defRPr/>
              </a:pPr>
              <a:t>‹#›</a:t>
            </a:fld>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A73CD9-ABB5-4D02-8FE8-F14076196DD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65CDA56-BA71-4C72-BEBE-41264B6DBF90}" type="slidenum">
              <a:rPr lang="ru-RU"/>
              <a:pPr>
                <a:defRPr/>
              </a:pPr>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7FF4363-5A2E-4944-9C18-BC236D186F5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5D244FD-6A8A-43C6-8FF1-74573369B89D}"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C991FE0-670F-4F6E-BA98-19BB362B0D1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B61AB71-196E-4CF0-87B6-FF1FC6AD9936}" type="slidenum">
              <a:rPr lang="ru-RU"/>
              <a:pPr>
                <a:defRPr/>
              </a:pPr>
              <a:t>‹#›</a:t>
            </a:fld>
            <a:endParaRPr lang="ru-RU"/>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7EB0A14-9CAD-480A-88DD-B1B5DE033D2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9CB5377-D402-433D-81B5-5156F7149C28}" type="slidenum">
              <a:rPr lang="ru-RU"/>
              <a:pPr>
                <a:defRPr/>
              </a:pPr>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67B20ADC-4500-430D-AEB6-57E958AFBC22}"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855C3A53-D51E-410F-89EE-13A91B639967}" type="slidenum">
              <a:rPr lang="ru-RU"/>
              <a:pPr>
                <a:defRPr/>
              </a:pPr>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ED4D39BA-4CA3-4187-9E83-231CFF5D1F86}"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47128A70-55A8-490E-8C76-6612E2AD6C28}" type="slidenum">
              <a:rPr lang="ru-RU"/>
              <a:pPr>
                <a:defRPr/>
              </a:pPr>
              <a:t>‹#›</a:t>
            </a:fld>
            <a:endParaRPr lang="ru-R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D2A10B5-D431-4CEE-8869-FC1AE80460A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2144574-D3E4-40DC-8536-F88BBD7F91F2}" type="slidenum">
              <a:rPr lang="ru-RU"/>
              <a:pPr>
                <a:defRPr/>
              </a:pPr>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0AB52BAA-95CA-46CD-919B-91B0B13AAED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ACF9F32-5764-426A-B42F-3905DD5B7B74}" type="slidenum">
              <a:rPr lang="ru-RU"/>
              <a:pPr>
                <a:defRPr/>
              </a:pPr>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95ABDA0-36A0-47B1-9108-CB69A3A917F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2A459AA-7A7F-41D3-84BD-90C5D2E21BCC}" type="slidenum">
              <a:rPr lang="ru-RU"/>
              <a:pPr>
                <a:defRPr/>
              </a:pPr>
              <a:t>‹#›</a:t>
            </a:fld>
            <a:endParaRPr lang="ru-RU"/>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FC2A0F1-297C-4248-8431-1DFC7D63C4A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1D1BE4AB-43B6-4E63-A041-AB834055F9F9}" type="slidenum">
              <a:rPr lang="ru-RU"/>
              <a:pPr>
                <a:defRPr/>
              </a:pPr>
              <a:t>‹#›</a:t>
            </a:fld>
            <a:endParaRPr lang="ru-RU"/>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F5965FB-9820-4E4D-ADF2-7CC2CC4352C8}"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A14D80C7-B958-446D-AEB3-E5573A88E0DD}" type="slidenum">
              <a:rPr lang="ru-RU"/>
              <a:pPr>
                <a:defRPr/>
              </a:pPr>
              <a:t>‹#›</a:t>
            </a:fld>
            <a:endParaRPr lang="ru-RU"/>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F55588E-4E7C-4B4B-A5C0-42016D1819FC}"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35D0640E-695A-4855-876E-5F479756F21B}" type="slidenum">
              <a:rPr lang="ru-RU"/>
              <a:pPr>
                <a:defRPr/>
              </a:pPr>
              <a:t>‹#›</a:t>
            </a:fld>
            <a:endParaRPr lang="ru-RU"/>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E1F471D-7191-4E8D-A422-2843F8DD43BB}"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0AA7AC60-07C6-4294-B0FA-AA1875835054}"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21CA8A4-AAAE-4757-8779-280074FB7A8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C26A138-251B-4766-9414-CE973275CC07}" type="slidenum">
              <a:rPr lang="ru-RU"/>
              <a:pPr>
                <a:defRPr/>
              </a:pPr>
              <a:t>‹#›</a:t>
            </a:fld>
            <a:endParaRPr lang="ru-RU"/>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0EA209-773C-4F72-B9B4-14BA9A5BC92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2A60BC2-5484-49E1-8AA5-33BFA00660A9}" type="slidenum">
              <a:rPr lang="ru-RU"/>
              <a:pPr>
                <a:defRPr/>
              </a:pPr>
              <a:t>‹#›</a:t>
            </a:fld>
            <a:endParaRPr lang="ru-R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7F9FA2E-7528-4396-9725-17E9598B325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F548BC7-A1C6-4B55-9712-79F292981E85}" type="slidenum">
              <a:rPr lang="ru-RU"/>
              <a:pPr>
                <a:defRPr/>
              </a:pPr>
              <a:t>‹#›</a:t>
            </a:fld>
            <a:endParaRPr lang="ru-R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89FD13D-53A3-40C6-805A-C18B159279C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C0E3673-52B3-4EA4-B2F0-0FBEE4069F10}" type="slidenum">
              <a:rPr lang="ru-RU"/>
              <a:pPr>
                <a:defRPr/>
              </a:pPr>
              <a:t>‹#›</a:t>
            </a:fld>
            <a:endParaRPr lang="ru-RU"/>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6EA620A-3504-44E7-822F-4981C6F34F5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EFBDEF0-C3D3-4758-847B-2D5689D51ACD}" type="slidenum">
              <a:rPr lang="ru-RU"/>
              <a:pPr>
                <a:defRPr/>
              </a:pPr>
              <a:t>‹#›</a:t>
            </a:fld>
            <a:endParaRPr lang="ru-RU"/>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8A86503A-D0E0-4083-B75E-F0C6C5A30FD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EFAA187-691C-4EC9-9DDA-BE36CB30D37A}" type="slidenum">
              <a:rPr lang="ru-RU"/>
              <a:pPr>
                <a:defRPr/>
              </a:pPr>
              <a:t>‹#›</a:t>
            </a:fld>
            <a:endParaRPr lang="ru-RU"/>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02688BA-F26E-4CAE-A087-086C6C5BDDA8}"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43022285-3E77-45A9-9BE4-D88AEED3845D}" type="slidenum">
              <a:rPr lang="ru-RU"/>
              <a:pPr>
                <a:defRPr/>
              </a:pPr>
              <a:t>‹#›</a:t>
            </a:fld>
            <a:endParaRPr lang="ru-RU"/>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1CE5A769-4E12-4140-9C6A-3F9BEAA809EB}"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48B75590-AD30-4E19-B7E3-DA6A50B21DA1}" type="slidenum">
              <a:rPr lang="ru-RU"/>
              <a:pPr>
                <a:defRPr/>
              </a:pPr>
              <a:t>‹#›</a:t>
            </a:fld>
            <a:endParaRPr lang="ru-RU"/>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74C4C7F-E5D3-4AC3-931E-8190CD9E35B9}"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7F5FD41-AB75-41C6-807A-F70A375E9F6F}" type="slidenum">
              <a:rPr lang="ru-RU"/>
              <a:pPr>
                <a:defRPr/>
              </a:pPr>
              <a:t>‹#›</a:t>
            </a:fld>
            <a:endParaRPr lang="ru-RU"/>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7E91A09-5325-43DE-82E3-C65C989A514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B8EA4FC-3298-46A9-9DDD-75014E67607B}" type="slidenum">
              <a:rPr lang="ru-RU"/>
              <a:pPr>
                <a:defRPr/>
              </a:pPr>
              <a:t>‹#›</a:t>
            </a:fld>
            <a:endParaRPr lang="ru-RU"/>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7CBE124-DDD3-4097-A6B1-F67E2E7A447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9DEC507-5363-40C5-B49D-24F97C48DA92}"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FFF89CD-16AC-49B4-8397-0EF4D3CE3555}"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9A9DFF03-1145-4045-A438-54FA53EFA1F8}" type="slidenum">
              <a:rPr lang="ru-RU"/>
              <a:pPr>
                <a:defRPr/>
              </a:pPr>
              <a:t>‹#›</a:t>
            </a:fld>
            <a:endParaRPr lang="ru-RU"/>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B10477F-25BE-41CB-9BEA-C759D12A6F4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36C1E7B-AEF2-44C9-9CF8-75C9336A7F2C}" type="slidenum">
              <a:rPr lang="ru-RU"/>
              <a:pPr>
                <a:defRPr/>
              </a:pPr>
              <a:t>‹#›</a:t>
            </a:fld>
            <a:endParaRPr lang="ru-RU"/>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7A45EC4-D864-46E9-B493-86E2B74CE0DC}"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01F6CF25-BF38-4922-97F6-F3C35AEB8831}" type="slidenum">
              <a:rPr lang="ru-RU"/>
              <a:pPr>
                <a:defRPr/>
              </a:pPr>
              <a:t>‹#›</a:t>
            </a:fld>
            <a:endParaRPr lang="ru-RU"/>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064FD9A-29BE-4E0F-8015-7B83168E8CB9}"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ED0FC216-0355-403E-9E56-0813E9F9B9ED}" type="slidenum">
              <a:rPr lang="ru-RU"/>
              <a:pPr>
                <a:defRPr/>
              </a:pPr>
              <a:t>‹#›</a:t>
            </a:fld>
            <a:endParaRPr lang="ru-RU"/>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114F6A0-E97F-492A-8046-F8108AF14C0E}"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10EF3412-A928-44AC-B027-BB783360A130}" type="slidenum">
              <a:rPr lang="ru-RU"/>
              <a:pPr>
                <a:defRPr/>
              </a:pPr>
              <a:t>‹#›</a:t>
            </a:fld>
            <a:endParaRPr lang="ru-RU"/>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CBB5AAF-28D1-4819-AC71-8B41A693028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063DCF0-4A9B-4B3F-8D37-F8DD97491573}" type="slidenum">
              <a:rPr lang="ru-RU"/>
              <a:pPr>
                <a:defRPr/>
              </a:pPr>
              <a:t>‹#›</a:t>
            </a:fld>
            <a:endParaRPr lang="ru-RU"/>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FAA5FFB-690E-4483-94EC-B96D1FFD5F1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C771B67-5267-4140-8D3F-6290C2C8B2F7}" type="slidenum">
              <a:rPr lang="ru-RU"/>
              <a:pPr>
                <a:defRPr/>
              </a:pPr>
              <a:t>‹#›</a:t>
            </a:fld>
            <a:endParaRPr lang="ru-RU"/>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8643A4-6EE1-47D7-88E6-3BC14F28B23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44A8475-0B0A-4AB9-9C15-94AE2C7354FA}" type="slidenum">
              <a:rPr lang="ru-RU"/>
              <a:pPr>
                <a:defRPr/>
              </a:pPr>
              <a:t>‹#›</a:t>
            </a:fld>
            <a:endParaRPr lang="ru-RU"/>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C7099D1-94E4-4BDB-B640-7674063B52C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D72F541-A362-40A6-90F4-B69345E7C4AA}" type="slidenum">
              <a:rPr lang="ru-RU"/>
              <a:pPr>
                <a:defRPr/>
              </a:pPr>
              <a:t>‹#›</a:t>
            </a:fld>
            <a:endParaRPr lang="ru-RU"/>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7F133FB4-DCCF-45B4-A1F7-21223C60F5B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EE85013-D7D7-4527-AF94-BF2DFD1806E3}" type="slidenum">
              <a:rPr lang="ru-RU"/>
              <a:pPr>
                <a:defRPr/>
              </a:pPr>
              <a:t>‹#›</a:t>
            </a:fld>
            <a:endParaRPr lang="ru-RU"/>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4396688-09D4-40DE-97D4-1BEDD03FED6A}"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516BC557-9828-46BA-AC20-574EA620C60E}"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1F21CEB-9CD4-4AF4-86E2-1AB49938617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54F546A7-0833-40BC-AC29-E53E276F2359}" type="slidenum">
              <a:rPr lang="ru-RU"/>
              <a:pPr>
                <a:defRPr/>
              </a:pPr>
              <a:t>‹#›</a:t>
            </a:fld>
            <a:endParaRPr lang="ru-RU"/>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CCA55FF3-1A37-462A-99F7-57DA321931A6}"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10266035-1C20-42C0-B0CD-B44F7C18A22C}" type="slidenum">
              <a:rPr lang="ru-RU"/>
              <a:pPr>
                <a:defRPr/>
              </a:pPr>
              <a:t>‹#›</a:t>
            </a:fld>
            <a:endParaRPr lang="ru-RU"/>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0E7EBB6-6D80-499C-BBF9-B6F23BCD1A5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CF7CA9B-70F2-4F1C-A9C6-71A264AB96AC}" type="slidenum">
              <a:rPr lang="ru-RU"/>
              <a:pPr>
                <a:defRPr/>
              </a:pPr>
              <a:t>‹#›</a:t>
            </a:fld>
            <a:endParaRPr lang="ru-RU"/>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8A103D9-6EE9-4F82-995E-0F505AE9DCE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2B6BA56-FF19-4FFF-BE27-3F9D88957FE4}" type="slidenum">
              <a:rPr lang="ru-RU"/>
              <a:pPr>
                <a:defRPr/>
              </a:pPr>
              <a:t>‹#›</a:t>
            </a:fld>
            <a:endParaRPr lang="ru-RU"/>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F43EB95-56DE-4D2D-802C-FE4C4393B49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11C2655-2DF7-40D4-A143-A3A90C688CE8}" type="slidenum">
              <a:rPr lang="ru-RU"/>
              <a:pPr>
                <a:defRPr/>
              </a:pPr>
              <a:t>‹#›</a:t>
            </a:fld>
            <a:endParaRPr lang="ru-RU"/>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A19D0F6-2C37-4B48-8A9D-8B24E9AB25D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592C9E4-9F27-4B22-BFCC-0F87EF99F16C}" type="slidenum">
              <a:rPr lang="ru-RU"/>
              <a:pPr>
                <a:defRPr/>
              </a:pPr>
              <a:t>‹#›</a:t>
            </a:fld>
            <a:endParaRPr lang="ru-RU"/>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D5CF913-D516-45B6-83AA-A461EB9D3818}"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8C510BFC-FDAD-48CD-85C3-4D6CFB6541D5}" type="slidenum">
              <a:rPr lang="ru-RU"/>
              <a:pPr>
                <a:defRPr/>
              </a:pPr>
              <a:t>‹#›</a:t>
            </a:fld>
            <a:endParaRPr lang="ru-RU"/>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8F338F1-CC65-4736-AD60-0DE81529FD2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3C5F10A1-9E07-46D0-8C61-113173C5A803}" type="slidenum">
              <a:rPr lang="ru-RU"/>
              <a:pPr>
                <a:defRPr/>
              </a:pPr>
              <a:t>‹#›</a:t>
            </a:fld>
            <a:endParaRPr lang="ru-RU"/>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E3B219E-50A4-40E7-A26B-C2F2ABF38F9B}"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B4C83798-14CD-4987-9F95-DC65B400AC86}" type="slidenum">
              <a:rPr lang="ru-RU"/>
              <a:pPr>
                <a:defRPr/>
              </a:pPr>
              <a:t>‹#›</a:t>
            </a:fld>
            <a:endParaRPr lang="ru-RU"/>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AD71DB4-0896-4A77-BAD7-819386ACE494}"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1385706-8AA5-4B41-BB7C-A057314BEE28}" type="slidenum">
              <a:rPr lang="ru-RU"/>
              <a:pPr>
                <a:defRPr/>
              </a:pPr>
              <a:t>‹#›</a:t>
            </a:fld>
            <a:endParaRPr lang="ru-RU"/>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1889E8A-AFFB-4C2A-83D5-837B505A8DB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CD5769A-9BB6-48F5-A2DD-0DA0DDD4EDF1}"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7EE0266-8887-4355-A140-6219D5595B2D}"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02544B92-6773-47FC-8D47-B39662D2CD3F}" type="slidenum">
              <a:rPr lang="ru-RU"/>
              <a:pPr>
                <a:defRPr/>
              </a:pPr>
              <a:t>‹#›</a:t>
            </a:fld>
            <a:endParaRPr lang="ru-RU"/>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9FE4B74-5A52-4091-9F88-410678EEE92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2F9C92B-94B8-4484-915F-4D6C3E601929}" type="slidenum">
              <a:rPr lang="ru-RU"/>
              <a:pPr>
                <a:defRPr/>
              </a:pPr>
              <a:t>‹#›</a:t>
            </a:fld>
            <a:endParaRPr lang="ru-RU"/>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6103081-60E1-4FB4-938F-E89DC57ADAB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C855A6B-17B5-466A-B7FF-003A37E35785}" type="slidenum">
              <a:rPr lang="ru-RU"/>
              <a:pPr>
                <a:defRPr/>
              </a:pPr>
              <a:t>‹#›</a:t>
            </a:fld>
            <a:endParaRPr lang="ru-RU"/>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A37183AF-76BB-4BAE-AEEF-64ABBD5EF19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9FEAFEB-9BDF-4431-857F-44E75D70EF62}" type="slidenum">
              <a:rPr lang="ru-RU"/>
              <a:pPr>
                <a:defRPr/>
              </a:pPr>
              <a:t>‹#›</a:t>
            </a:fld>
            <a:endParaRPr lang="ru-RU"/>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6E5D1CEE-B597-4E74-9474-F607B4AA0A33}"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A86CC9D7-851B-4C69-8305-E11C789EBA34}" type="slidenum">
              <a:rPr lang="ru-RU"/>
              <a:pPr>
                <a:defRPr/>
              </a:pPr>
              <a:t>‹#›</a:t>
            </a:fld>
            <a:endParaRPr lang="ru-RU"/>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B890E0DA-5B65-4CF4-BC18-8EC269EA306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0662D1C7-9039-4448-A672-C16578ACDC86}" type="slidenum">
              <a:rPr lang="ru-RU"/>
              <a:pPr>
                <a:defRPr/>
              </a:pPr>
              <a:t>‹#›</a:t>
            </a:fld>
            <a:endParaRPr lang="ru-RU"/>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C183078-81AE-4FE0-84FC-DF3A1FA293C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2A03A14-8214-478D-B062-1F604CF20A93}" type="slidenum">
              <a:rPr lang="ru-RU"/>
              <a:pPr>
                <a:defRPr/>
              </a:pPr>
              <a:t>‹#›</a:t>
            </a:fld>
            <a:endParaRPr lang="ru-RU"/>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1D695A28-5E3A-480A-97B8-E822CFA10A6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08BC62A-DCBE-4E3A-9701-542152DDFBD3}" type="slidenum">
              <a:rPr lang="ru-RU"/>
              <a:pPr>
                <a:defRPr/>
              </a:pPr>
              <a:t>‹#›</a:t>
            </a:fld>
            <a:endParaRPr lang="ru-RU"/>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7939220-A375-4084-B12D-D2DA71D3CE5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4285308-520D-4FD7-9D89-8C07E5ECDC04}" type="slidenum">
              <a:rPr lang="ru-RU"/>
              <a:pPr>
                <a:defRPr/>
              </a:pPr>
              <a:t>‹#›</a:t>
            </a:fld>
            <a:endParaRPr lang="ru-RU"/>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C375229-B018-4146-8E24-FF41D93257B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08AA4BD-296D-44C8-8456-7AE677F16434}" type="slidenum">
              <a:rPr lang="ru-RU"/>
              <a:pPr>
                <a:defRPr/>
              </a:pPr>
              <a:t>‹#›</a:t>
            </a:fld>
            <a:endParaRPr lang="ru-RU"/>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4596EA4-FC14-4426-B091-6F1F937D1E51}"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79EC3EE8-D674-46A2-82FA-3A3BF9D9E29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6A7755B-45D9-45FD-8EFF-1191D6A13FF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1C343F1-3032-41C8-979A-5577136490CC}" type="slidenum">
              <a:rPr lang="ru-RU"/>
              <a:pPr>
                <a:defRPr/>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CCACF77-1A5B-482D-8BC9-A02C21760A3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38DBDBB-376B-4123-8324-200CD3205150}" type="slidenum">
              <a:rPr lang="ru-RU"/>
              <a:pPr>
                <a:defRPr/>
              </a:pPr>
              <a:t>‹#›</a:t>
            </a:fld>
            <a:endParaRPr lang="ru-RU"/>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C1DDD3-F720-4A03-8B82-5D62EB97EDDF}"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8384E6D2-F5B0-40E7-B7D5-986825C73A68}" type="slidenum">
              <a:rPr lang="ru-RU"/>
              <a:pPr>
                <a:defRPr/>
              </a:pPr>
              <a:t>‹#›</a:t>
            </a:fld>
            <a:endParaRPr lang="ru-RU"/>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C03B5E8-7CA6-4394-9E0A-316DE3583562}"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6488A342-5F68-474F-9DEB-1BF6DF9D1E89}" type="slidenum">
              <a:rPr lang="ru-RU"/>
              <a:pPr>
                <a:defRPr/>
              </a:pPr>
              <a:t>‹#›</a:t>
            </a:fld>
            <a:endParaRPr lang="ru-RU"/>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6B0323C-AE18-4200-A93E-A0FEE2B43AF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1856C7C-9216-4202-8950-7EC359FD6530}" type="slidenum">
              <a:rPr lang="ru-RU"/>
              <a:pPr>
                <a:defRPr/>
              </a:pPr>
              <a:t>‹#›</a:t>
            </a:fld>
            <a:endParaRPr lang="ru-RU"/>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411B6C-0E70-46DE-84CD-1FA3DB2E60C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CD6A4AD-48B8-461B-AFA3-E382CBC9852D}" type="slidenum">
              <a:rPr lang="ru-RU"/>
              <a:pPr>
                <a:defRPr/>
              </a:pPr>
              <a:t>‹#›</a:t>
            </a:fld>
            <a:endParaRPr lang="ru-RU"/>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C0A212E-6B4A-4CA5-BB39-1D53596A184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9B950B7-0B2C-4FEF-AEDD-F1AD0A35F50F}" type="slidenum">
              <a:rPr lang="ru-RU"/>
              <a:pPr>
                <a:defRPr/>
              </a:pPr>
              <a:t>‹#›</a:t>
            </a:fld>
            <a:endParaRPr lang="ru-RU"/>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6342D89-8709-4A76-B5CC-EDC762DD614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674E5A0-15C4-40B5-8312-7C266F1762AC}" type="slidenum">
              <a:rPr lang="ru-RU"/>
              <a:pPr>
                <a:defRPr/>
              </a:pPr>
              <a:t>‹#›</a:t>
            </a:fld>
            <a:endParaRPr lang="ru-RU"/>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4DF19D9B-DD0B-4029-A75C-96E784D1AB5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CEEE5EB-8C4A-4338-8F3A-C2D9CD46E493}" type="slidenum">
              <a:rPr lang="ru-RU"/>
              <a:pPr>
                <a:defRPr/>
              </a:pPr>
              <a:t>‹#›</a:t>
            </a:fld>
            <a:endParaRPr lang="ru-RU"/>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15B27286-0AB1-40F4-A3E1-9259E3626E35}"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8900BC38-454B-4FF0-B3DD-88D0813610EA}" type="slidenum">
              <a:rPr lang="ru-RU"/>
              <a:pPr>
                <a:defRPr/>
              </a:pPr>
              <a:t>‹#›</a:t>
            </a:fld>
            <a:endParaRPr lang="ru-RU"/>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C3EC3BF-D729-43F6-8C76-82CD59E742E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204CE19-0316-4889-A760-E6EE062319A2}" type="slidenum">
              <a:rPr lang="ru-RU"/>
              <a:pPr>
                <a:defRPr/>
              </a:pPr>
              <a:t>‹#›</a:t>
            </a:fld>
            <a:endParaRPr lang="ru-RU"/>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FBAA7E4-2653-4EC2-B7D1-D3977DCF8FF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4B9CC09-8B56-42F5-9DDA-E8C62460A16B}"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17B67E0-A5F7-48DD-AA77-2928B3E5A6C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7FB3E37-CA5B-48AC-8398-EC2FB1AE6F5B}" type="slidenum">
              <a:rPr lang="ru-RU"/>
              <a:pPr>
                <a:defRPr/>
              </a:pPr>
              <a:t>‹#›</a:t>
            </a:fld>
            <a:endParaRPr lang="ru-RU"/>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A6282A19-4D75-405B-8FEB-E0BA63A3DE0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1C72790-8A77-4ED4-99F6-9258EB87B127}" type="slidenum">
              <a:rPr lang="ru-RU"/>
              <a:pPr>
                <a:defRPr/>
              </a:pPr>
              <a:t>‹#›</a:t>
            </a:fld>
            <a:endParaRPr lang="ru-RU"/>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402744C-E48A-4BAC-A50E-63BCA7811EF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359C6EC-FA1C-4F73-A510-5DBC0F6B046A}" type="slidenum">
              <a:rPr lang="ru-RU"/>
              <a:pPr>
                <a:defRPr/>
              </a:pPr>
              <a:t>‹#›</a:t>
            </a:fld>
            <a:endParaRPr lang="ru-RU"/>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3C83AAF-D430-43EE-A201-9B2DA6C7476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F7A9EE9-2024-4E2E-94FE-612C3D960867}" type="slidenum">
              <a:rPr lang="ru-RU"/>
              <a:pPr>
                <a:defRPr/>
              </a:pPr>
              <a:t>‹#›</a:t>
            </a:fld>
            <a:endParaRPr lang="ru-RU"/>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846F22C-7803-4906-AFE4-DEFEA511E3A5}"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592AA633-61B0-4E8C-9224-B7C93729CA12}" type="slidenum">
              <a:rPr lang="ru-RU"/>
              <a:pPr>
                <a:defRPr/>
              </a:pPr>
              <a:t>‹#›</a:t>
            </a:fld>
            <a:endParaRPr lang="ru-RU"/>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2EA6FBA-54C5-4969-A282-111F9C73430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6136E3D-CD9E-4B44-8EFF-AF76043A3B04}" type="slidenum">
              <a:rPr lang="ru-RU"/>
              <a:pPr>
                <a:defRPr/>
              </a:pPr>
              <a:t>‹#›</a:t>
            </a:fld>
            <a:endParaRPr lang="ru-RU"/>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3F5ED6E-F011-4F9E-BEED-71E5D63173C3}"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973C7A46-C281-4545-A1A7-C35B7FCDA46B}" type="slidenum">
              <a:rPr lang="ru-RU"/>
              <a:pPr>
                <a:defRPr/>
              </a:pPr>
              <a:t>‹#›</a:t>
            </a:fld>
            <a:endParaRPr lang="ru-RU"/>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52DF78F-F0D0-4FE2-A105-81A72886AB8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3D90980-0539-491D-9D10-D3165DE97432}" type="slidenum">
              <a:rPr lang="ru-RU"/>
              <a:pPr>
                <a:defRPr/>
              </a:pPr>
              <a:t>‹#›</a:t>
            </a:fld>
            <a:endParaRPr lang="ru-RU"/>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04DB8F0-53BB-4F02-B3C3-7891E11FBDA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C68106C-41B0-46D9-8044-578FA37FA686}" type="slidenum">
              <a:rPr lang="ru-RU"/>
              <a:pPr>
                <a:defRPr/>
              </a:pPr>
              <a:t>‹#›</a:t>
            </a:fld>
            <a:endParaRPr lang="ru-RU"/>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FF937B6-D93E-41BD-B50C-916B06ACC61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F8BBC25-509A-4932-A358-D5DC8A1C7802}" type="slidenum">
              <a:rPr lang="ru-RU"/>
              <a:pPr>
                <a:defRPr/>
              </a:pPr>
              <a:t>‹#›</a:t>
            </a:fld>
            <a:endParaRPr lang="ru-RU"/>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B64DC04-F088-45F1-BC09-DF4E7944B2F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32A5AA7-1C8B-45B0-89B9-2CB15D34D725}"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0972B7-8EAA-46CB-ABCC-90C989A0F9C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5741BBF-572D-422E-8F40-21199B12F3DD}" type="slidenum">
              <a:rPr lang="ru-RU"/>
              <a:pPr>
                <a:defRPr/>
              </a:pPr>
              <a:t>‹#›</a:t>
            </a:fld>
            <a:endParaRPr lang="ru-RU"/>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77A8D6B8-8D10-440D-A898-B846EDB0C2A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2743253-FA37-4ED9-B623-CDE06EB0258E}" type="slidenum">
              <a:rPr lang="ru-RU"/>
              <a:pPr>
                <a:defRPr/>
              </a:pPr>
              <a:t>‹#›</a:t>
            </a:fld>
            <a:endParaRPr lang="ru-RU"/>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12C4AB86-6927-4E2F-AC7E-DC1D42BD96E9}"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B05E544B-3DB7-42EC-8D6A-7D6802CD191B}" type="slidenum">
              <a:rPr lang="ru-RU"/>
              <a:pPr>
                <a:defRPr/>
              </a:pPr>
              <a:t>‹#›</a:t>
            </a:fld>
            <a:endParaRPr lang="ru-RU"/>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C54D8409-15C6-4139-ABF1-2EDE00E3669B}"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4ED3E2F7-16B4-432E-A774-485D107E99E0}" type="slidenum">
              <a:rPr lang="ru-RU"/>
              <a:pPr>
                <a:defRPr/>
              </a:pPr>
              <a:t>‹#›</a:t>
            </a:fld>
            <a:endParaRPr lang="ru-RU"/>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71D54F5-BE11-48FF-8C1A-7152162026E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961CCDE-02AA-4EA9-AB23-833B78646E40}" type="slidenum">
              <a:rPr lang="ru-RU"/>
              <a:pPr>
                <a:defRPr/>
              </a:pPr>
              <a:t>‹#›</a:t>
            </a:fld>
            <a:endParaRPr lang="ru-RU"/>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733818E3-626C-4D8A-900F-728E7CE2DAB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0565301-D514-4D8B-B236-1816DAD40F5F}" type="slidenum">
              <a:rPr lang="ru-RU"/>
              <a:pPr>
                <a:defRPr/>
              </a:pPr>
              <a:t>‹#›</a:t>
            </a:fld>
            <a:endParaRPr lang="ru-RU"/>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63586F9-EC58-47C4-AF23-FBDF87DF0D7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D4F36FD-23F6-4602-A698-F5C23D0E93AC}" type="slidenum">
              <a:rPr lang="ru-RU"/>
              <a:pPr>
                <a:defRPr/>
              </a:pPr>
              <a:t>‹#›</a:t>
            </a:fld>
            <a:endParaRPr lang="ru-RU"/>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6E241BE-C221-4E6F-8553-7E39950937F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0FA14C8-3889-4A8D-999D-EC4217E7579C}" type="slidenum">
              <a:rPr lang="ru-RU"/>
              <a:pPr>
                <a:defRPr/>
              </a:pPr>
              <a:t>‹#›</a:t>
            </a:fld>
            <a:endParaRPr lang="ru-RU"/>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FD1948C-6206-431F-A4F4-9E72CBE2D1A2}"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5BE4C926-2B5A-4961-918D-B7E7CD2B642B}" type="slidenum">
              <a:rPr lang="ru-RU"/>
              <a:pPr>
                <a:defRPr/>
              </a:pPr>
              <a:t>‹#›</a:t>
            </a:fld>
            <a:endParaRPr lang="ru-RU"/>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9E06AD2-EEB6-40CD-B299-49DF0F91D0C9}"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5B2CF728-3A57-4634-80C8-ABA90B42D039}" type="slidenum">
              <a:rPr lang="ru-RU"/>
              <a:pPr>
                <a:defRPr/>
              </a:pPr>
              <a:t>‹#›</a:t>
            </a:fld>
            <a:endParaRPr lang="ru-RU"/>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1BAE95D-A970-43E9-AB50-0AE56950493F}"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B13426E5-4B0E-426C-81AE-5012BA8CAF8A}"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8B6588A-713E-4E49-B7C3-77EE176554A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D6131ED-7EE4-456A-A68C-C529537AE349}" type="slidenum">
              <a:rPr lang="ru-RU"/>
              <a:pPr>
                <a:defRPr/>
              </a:pPr>
              <a:t>‹#›</a:t>
            </a:fld>
            <a:endParaRPr lang="ru-RU"/>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AF2751F-7C83-4EDA-9C72-0EBBB529E3E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47BCAC0-8783-4320-8C34-558AF556BEE4}" type="slidenum">
              <a:rPr lang="ru-RU"/>
              <a:pPr>
                <a:defRPr/>
              </a:pPr>
              <a:t>‹#›</a:t>
            </a:fld>
            <a:endParaRPr lang="ru-RU"/>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142D869-D440-4650-8DE9-84D7A401A3A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B7F8393-F9D3-445C-B3B3-2BA01E4766F2}" type="slidenum">
              <a:rPr lang="ru-RU"/>
              <a:pPr>
                <a:defRPr/>
              </a:pPr>
              <a:t>‹#›</a:t>
            </a:fld>
            <a:endParaRPr lang="ru-RU"/>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2FE7FCE-36F0-49BE-9526-87FECC40FB7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0C97926-A09A-44AE-BDEA-1EB462336DAC}" type="slidenum">
              <a:rPr lang="ru-RU"/>
              <a:pPr>
                <a:defRPr/>
              </a:pPr>
              <a:t>‹#›</a:t>
            </a:fld>
            <a:endParaRPr lang="ru-RU"/>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6AFB093-9AA2-45EA-BA43-42033960F8E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BC4DF66-3B5B-47C6-B075-617C55B683FE}" type="slidenum">
              <a:rPr lang="ru-RU"/>
              <a:pPr>
                <a:defRPr/>
              </a:pPr>
              <a:t>‹#›</a:t>
            </a:fld>
            <a:endParaRPr lang="ru-RU"/>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79F6AE93-7D2D-4B54-9760-733558B74D9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ADD5F9A-C793-4B94-9239-CDEC7F0381E1}" type="slidenum">
              <a:rPr lang="ru-RU"/>
              <a:pPr>
                <a:defRPr/>
              </a:pPr>
              <a:t>‹#›</a:t>
            </a:fld>
            <a:endParaRPr lang="ru-RU"/>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DFC6047-32EB-4145-889F-43B9A2A06DD7}"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A89C952D-7198-45FA-B01D-6409B6419AEE}" type="slidenum">
              <a:rPr lang="ru-RU"/>
              <a:pPr>
                <a:defRPr/>
              </a:pPr>
              <a:t>‹#›</a:t>
            </a:fld>
            <a:endParaRPr lang="ru-RU"/>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4CDC056-A227-4546-AA1E-B77FBCF989F7}"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A46D9DB-45E8-4974-AB35-02334D964867}" type="slidenum">
              <a:rPr lang="ru-RU"/>
              <a:pPr>
                <a:defRPr/>
              </a:pPr>
              <a:t>‹#›</a:t>
            </a:fld>
            <a:endParaRPr lang="ru-RU"/>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6559195-0BD1-4619-B8A7-8C5F92B220F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8302EB8-9324-4886-AC8D-97A28194D2AD}" type="slidenum">
              <a:rPr lang="ru-RU"/>
              <a:pPr>
                <a:defRPr/>
              </a:pPr>
              <a:t>‹#›</a:t>
            </a:fld>
            <a:endParaRPr lang="ru-RU"/>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2874BA57-2F9F-4F44-B626-68931FB1EB4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31A2787-1DBE-496F-8695-F67A1A9E2F08}" type="slidenum">
              <a:rPr lang="ru-RU"/>
              <a:pPr>
                <a:defRPr/>
              </a:pPr>
              <a:t>‹#›</a:t>
            </a:fld>
            <a:endParaRPr lang="ru-RU"/>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743781F-245A-4D40-AE45-2CEB6F83405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FCCEA13-9ED8-4736-A472-A8BB33E9C020}"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0A23B58-C60B-49FD-994E-A847EF1C9CF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F04C60E-2524-44BA-BD99-2F220D4CC54D}" type="slidenum">
              <a:rPr lang="ru-RU"/>
              <a:pPr>
                <a:defRPr/>
              </a:pPr>
              <a:t>‹#›</a:t>
            </a:fld>
            <a:endParaRPr lang="ru-RU"/>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5614C7B-8C15-439A-961A-C0ED50ACEBE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58FEA28-09C3-481E-A23B-AA2F906B9C3F}" type="slidenum">
              <a:rPr lang="ru-RU"/>
              <a:pPr>
                <a:defRPr/>
              </a:pPr>
              <a:t>‹#›</a:t>
            </a:fld>
            <a:endParaRPr lang="ru-RU"/>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1117880-AE35-41C7-92D8-6F1AC51B3C1F}"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DE82475F-A6E7-4DE0-B991-0450FF72FA18}" type="slidenum">
              <a:rPr lang="ru-RU"/>
              <a:pPr>
                <a:defRPr/>
              </a:pPr>
              <a:t>‹#›</a:t>
            </a:fld>
            <a:endParaRPr lang="ru-RU"/>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D9BEA3E-960C-4449-9F89-5B0C0DBC9053}"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7FBB3B4C-EAD8-4442-B8B9-61DF6081361E}" type="slidenum">
              <a:rPr lang="ru-RU"/>
              <a:pPr>
                <a:defRPr/>
              </a:pPr>
              <a:t>‹#›</a:t>
            </a:fld>
            <a:endParaRPr lang="ru-RU"/>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7C92E151-DC07-4B72-9A68-0D65BBC7CCB3}"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B75A1240-7486-4A43-9911-B3673ACA2AB7}" type="slidenum">
              <a:rPr lang="ru-RU"/>
              <a:pPr>
                <a:defRPr/>
              </a:pPr>
              <a:t>‹#›</a:t>
            </a:fld>
            <a:endParaRPr lang="ru-RU"/>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7E4B531-4F16-4216-9426-EDA8902407F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1042535-F8EF-4D03-A89B-839165F88E27}" type="slidenum">
              <a:rPr lang="ru-RU"/>
              <a:pPr>
                <a:defRPr/>
              </a:pPr>
              <a:t>‹#›</a:t>
            </a:fld>
            <a:endParaRPr lang="ru-RU"/>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559C302-8171-401F-8503-0E1AFBB854D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1A8B71B-CC40-4C54-A5C7-E7B681C2A799}" type="slidenum">
              <a:rPr lang="ru-RU"/>
              <a:pPr>
                <a:defRPr/>
              </a:pPr>
              <a:t>‹#›</a:t>
            </a:fld>
            <a:endParaRPr lang="ru-RU"/>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328F157-B42A-4A50-9CD7-52C09C7EE96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52B80F1-37D6-4A95-B955-299EE6BFC03C}" type="slidenum">
              <a:rPr lang="ru-RU"/>
              <a:pPr>
                <a:defRPr/>
              </a:pPr>
              <a:t>‹#›</a:t>
            </a:fld>
            <a:endParaRPr lang="ru-RU"/>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A01D51-6B27-4A10-ABD8-03670B9C402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10E530A-FFAC-44D0-9848-E1ED5C397199}" type="slidenum">
              <a:rPr lang="ru-RU"/>
              <a:pPr>
                <a:defRPr/>
              </a:pPr>
              <a:t>‹#›</a:t>
            </a:fld>
            <a:endParaRPr lang="ru-RU"/>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6803639F-4A23-4B08-A961-231970FB657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391302E-69DD-4172-98FF-0E4ABF0C8E87}" type="slidenum">
              <a:rPr lang="ru-RU"/>
              <a:pPr>
                <a:defRPr/>
              </a:pPr>
              <a:t>‹#›</a:t>
            </a:fld>
            <a:endParaRPr lang="ru-RU"/>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E888458-6702-4732-98C7-DDF989CCC9A6}"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16E9FEDA-CA8A-49FF-A1EA-CB70AC32B9F1}"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83394B4-1A4D-4ECD-A04E-C3ACBB9220F9}"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4B92E46E-D8F3-46D5-8C1D-856B8CCC9645}" type="slidenum">
              <a:rPr lang="ru-RU"/>
              <a:pPr>
                <a:defRPr/>
              </a:pPr>
              <a:t>‹#›</a:t>
            </a:fld>
            <a:endParaRPr lang="ru-RU"/>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635E6B05-073A-4EAA-868E-59DC86B4E4F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1414D6C4-A237-4EA2-BE45-B706CABD821A}" type="slidenum">
              <a:rPr lang="ru-RU"/>
              <a:pPr>
                <a:defRPr/>
              </a:pPr>
              <a:t>‹#›</a:t>
            </a:fld>
            <a:endParaRPr lang="ru-RU"/>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30DD54A-48A5-47AE-99D5-DEC38865F06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9B46ACD-6C1E-4823-9D3C-390031AF5623}" type="slidenum">
              <a:rPr lang="ru-RU"/>
              <a:pPr>
                <a:defRPr/>
              </a:pPr>
              <a:t>‹#›</a:t>
            </a:fld>
            <a:endParaRPr lang="ru-RU"/>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B222E167-4254-4238-ADE6-857EFAACA59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5DDB94D-44A8-44C5-8E4D-800301B05D8C}" type="slidenum">
              <a:rPr lang="ru-RU"/>
              <a:pPr>
                <a:defRPr/>
              </a:pPr>
              <a:t>‹#›</a:t>
            </a:fld>
            <a:endParaRPr lang="ru-RU"/>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9FB5AD1-03B7-4867-8A33-DB4A2BAB4D6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45EF7B0-4396-49EA-AD49-9B8174107409}" type="slidenum">
              <a:rPr lang="ru-RU"/>
              <a:pPr>
                <a:defRPr/>
              </a:pPr>
              <a:t>‹#›</a:t>
            </a:fld>
            <a:endParaRPr lang="ru-RU"/>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3845E60-06BF-4857-A2D1-968B6FF8E58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B11685C-52B0-4F13-A665-C1CFF4A8DFC5}" type="slidenum">
              <a:rPr lang="ru-RU"/>
              <a:pPr>
                <a:defRPr/>
              </a:pPr>
              <a:t>‹#›</a:t>
            </a:fld>
            <a:endParaRPr lang="ru-RU"/>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35D55D8-E8D8-45D3-91A0-D59DD7E9DCDE}"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4624B04F-98B3-4D56-93A9-2AE62D1FB6CB}" type="slidenum">
              <a:rPr lang="ru-RU"/>
              <a:pPr>
                <a:defRPr/>
              </a:pPr>
              <a:t>‹#›</a:t>
            </a:fld>
            <a:endParaRPr lang="ru-RU"/>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2C67EFA-923C-4768-8D33-A2C88A66040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D2FF4B1-0DBB-414B-A44E-B5AC1CA15B4F}" type="slidenum">
              <a:rPr lang="ru-RU"/>
              <a:pPr>
                <a:defRPr/>
              </a:pPr>
              <a:t>‹#›</a:t>
            </a:fld>
            <a:endParaRPr lang="ru-RU"/>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A2D068F-A0CE-4419-AD6D-8C77FF250F9A}"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088B599A-4E77-43D0-9634-5A624FBB6F6C}" type="slidenum">
              <a:rPr lang="ru-RU"/>
              <a:pPr>
                <a:defRPr/>
              </a:pPr>
              <a:t>‹#›</a:t>
            </a:fld>
            <a:endParaRPr lang="ru-RU"/>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8125F1-2640-4B9A-88C2-A032FB5B968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01A5B2D-756F-4F52-966A-BD5A8166843C}" type="slidenum">
              <a:rPr lang="ru-RU"/>
              <a:pPr>
                <a:defRPr/>
              </a:pPr>
              <a:t>‹#›</a:t>
            </a:fld>
            <a:endParaRPr lang="ru-RU"/>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984042F-9472-44ED-B456-AD9D7E89FC5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37870C01-E828-41EF-B0D3-0E84DFFEB95D}" type="slidenum">
              <a:rPr lang="ru-RU"/>
              <a:pPr>
                <a:defRPr/>
              </a:pPr>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C1B0E071-F688-4897-9AE8-B70D017888F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27B4650D-ECCB-4319-A586-BC254D0D2276}" type="slidenum">
              <a:rPr lang="ru-RU"/>
              <a:pPr>
                <a:defRPr/>
              </a:pPr>
              <a:t>‹#›</a:t>
            </a:fld>
            <a:endParaRPr lang="ru-RU"/>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253D7E-6771-4C47-9E1A-91FA56B5FD9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E61E0FB-4753-421F-8965-E332AF130DEA}" type="slidenum">
              <a:rPr lang="ru-RU"/>
              <a:pPr>
                <a:defRPr/>
              </a:pPr>
              <a:t>‹#›</a:t>
            </a:fld>
            <a:endParaRPr lang="ru-RU"/>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AA59202-CB76-458C-BC32-7DEB12A030B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2EEE239-1D92-47DF-81C1-61E2E6BD63E0}" type="slidenum">
              <a:rPr lang="ru-RU"/>
              <a:pPr>
                <a:defRPr/>
              </a:pPr>
              <a:t>‹#›</a:t>
            </a:fld>
            <a:endParaRPr lang="ru-RU"/>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5D4443A-034C-46C2-95FA-7D6FE623DC3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6E0EC12-5686-406A-9228-1D8B15EC5ED9}" type="slidenum">
              <a:rPr lang="ru-RU"/>
              <a:pPr>
                <a:defRPr/>
              </a:pPr>
              <a:t>‹#›</a:t>
            </a:fld>
            <a:endParaRPr lang="ru-RU"/>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CC47E7C4-DE2B-4533-97CF-0CF49465EA03}"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E93938AC-4A5F-4DB5-9FCE-258967C32951}" type="slidenum">
              <a:rPr lang="ru-RU"/>
              <a:pPr>
                <a:defRPr/>
              </a:pPr>
              <a:t>‹#›</a:t>
            </a:fld>
            <a:endParaRPr lang="ru-RU"/>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1945A16D-98E5-4D58-A004-BAED513C327B}"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69D097E-1F72-453B-8807-BE1EB4FC3B5E}" type="slidenum">
              <a:rPr lang="ru-RU"/>
              <a:pPr>
                <a:defRPr/>
              </a:pPr>
              <a:t>‹#›</a:t>
            </a:fld>
            <a:endParaRPr lang="ru-RU"/>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33FDDF2-69E3-48F1-BEC8-11B0525A934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A497380-9702-411A-B24A-A247FC5D1616}" type="slidenum">
              <a:rPr lang="ru-RU"/>
              <a:pPr>
                <a:defRPr/>
              </a:pPr>
              <a:t>‹#›</a:t>
            </a:fld>
            <a:endParaRPr lang="ru-RU"/>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786F1EAC-597B-4DB3-BB11-960BB9492D0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1E69956-236A-4D63-B923-2CD073D4383F}" type="slidenum">
              <a:rPr lang="ru-RU"/>
              <a:pPr>
                <a:defRPr/>
              </a:pPr>
              <a:t>‹#›</a:t>
            </a:fld>
            <a:endParaRPr lang="ru-RU"/>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27EED7D-60DA-4497-9D8F-475F44CE344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C2A2EA5-A024-42C7-A975-488C26C32F21}" type="slidenum">
              <a:rPr lang="ru-RU"/>
              <a:pPr>
                <a:defRPr/>
              </a:pPr>
              <a:t>‹#›</a:t>
            </a:fld>
            <a:endParaRPr lang="ru-RU"/>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107BC83-3A39-448C-90F4-6915C657DDA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D5B8A4B-DA77-48E4-BD22-8F164BD879BC}" type="slidenum">
              <a:rPr lang="ru-RU"/>
              <a:pPr>
                <a:defRPr/>
              </a:pPr>
              <a:t>‹#›</a:t>
            </a:fld>
            <a:endParaRPr lang="ru-RU"/>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05D181A-797B-4EBA-AE63-93F3E9C56D4A}"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A6371454-009F-4A7B-82E3-6ADB34022F00}" type="slidenum">
              <a:rPr lang="ru-RU"/>
              <a:pPr>
                <a:defRPr/>
              </a:pPr>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B95B76-A1BD-454D-B4E8-697D69F17CF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0FC7AD8-DF9F-4BC5-9D64-0D642E1B47B6}" type="slidenum">
              <a:rPr lang="ru-RU"/>
              <a:pPr>
                <a:defRPr/>
              </a:pPr>
              <a:t>‹#›</a:t>
            </a:fld>
            <a:endParaRPr lang="ru-RU"/>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728DB73-813C-41D4-AE25-01B60649057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8678AA55-1165-45E9-BFDF-C49FFAD2980B}" type="slidenum">
              <a:rPr lang="ru-RU"/>
              <a:pPr>
                <a:defRPr/>
              </a:pPr>
              <a:t>‹#›</a:t>
            </a:fld>
            <a:endParaRPr lang="ru-RU"/>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B678976-9B5E-4823-B171-3A146C16AA76}"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5AACFBE0-30D8-4CAB-8FB9-F47C960F33DE}" type="slidenum">
              <a:rPr lang="ru-RU"/>
              <a:pPr>
                <a:defRPr/>
              </a:pPr>
              <a:t>‹#›</a:t>
            </a:fld>
            <a:endParaRPr lang="ru-RU"/>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E55F2C-5454-493D-BABB-F7BB143C9ED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03C3605-98F5-4DF4-9013-2ECA4FCCD59E}" type="slidenum">
              <a:rPr lang="ru-RU"/>
              <a:pPr>
                <a:defRPr/>
              </a:pPr>
              <a:t>‹#›</a:t>
            </a:fld>
            <a:endParaRPr lang="ru-RU"/>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32488F2-AB51-416D-94BC-03725BEBECF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2B86905-1AAD-4E84-B26E-4A4D93B8781F}" type="slidenum">
              <a:rPr lang="ru-RU"/>
              <a:pPr>
                <a:defRPr/>
              </a:pPr>
              <a:t>‹#›</a:t>
            </a:fld>
            <a:endParaRPr lang="ru-RU"/>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26002C9-715D-4FD9-8DBB-9D482BE44C6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C3AECFB-2E50-4F29-A41E-8E036BAEA823}" type="slidenum">
              <a:rPr lang="ru-RU"/>
              <a:pPr>
                <a:defRPr/>
              </a:pPr>
              <a:t>‹#›</a:t>
            </a:fld>
            <a:endParaRPr lang="ru-RU"/>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8FEEE3B-5686-49F1-B832-84BBCF5A099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5FA858C-5D85-45CB-8F6D-73E6D6403A89}" type="slidenum">
              <a:rPr lang="ru-RU"/>
              <a:pPr>
                <a:defRPr/>
              </a:pPr>
              <a:t>‹#›</a:t>
            </a:fld>
            <a:endParaRPr lang="ru-RU"/>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73742C61-D447-498E-86E6-889F53DB2D2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CDEC5BF-A19C-49C0-80A0-572F245B81CC}" type="slidenum">
              <a:rPr lang="ru-RU"/>
              <a:pPr>
                <a:defRPr/>
              </a:pPr>
              <a:t>‹#›</a:t>
            </a:fld>
            <a:endParaRPr lang="ru-RU"/>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55F9FD15-6A53-47A8-A973-A73DBB0AA82C}"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D0E6544A-293C-4EFD-A6D4-DDC0567C384C}" type="slidenum">
              <a:rPr lang="ru-RU"/>
              <a:pPr>
                <a:defRPr/>
              </a:pPr>
              <a:t>‹#›</a:t>
            </a:fld>
            <a:endParaRPr lang="ru-RU"/>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392C27E-EB2C-4E7A-ABC3-887086A9C20F}"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62460AE6-3768-451B-89AF-80E170A6DC15}" type="slidenum">
              <a:rPr lang="ru-RU"/>
              <a:pPr>
                <a:defRPr/>
              </a:pPr>
              <a:t>‹#›</a:t>
            </a:fld>
            <a:endParaRPr lang="ru-RU"/>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1A2A5FC-1320-4113-8902-42A99A34F67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CF24D45-1B37-4207-AE08-6650EAE68E03}" type="slidenum">
              <a:rPr lang="ru-RU"/>
              <a:pPr>
                <a:defRPr/>
              </a:pPr>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31CFAE2C-BD32-4639-AA18-8FD2787A162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0BF3DC3-5BE8-461A-91E4-E6A3012C47B2}" type="slidenum">
              <a:rPr lang="ru-RU"/>
              <a:pPr>
                <a:defRPr/>
              </a:pPr>
              <a:t>‹#›</a:t>
            </a:fld>
            <a:endParaRPr lang="ru-RU"/>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0FE6D8B0-36DC-407C-8D78-CBAAC39B105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D936E7F-ABA7-49AF-B1ED-1E04953235D7}" type="slidenum">
              <a:rPr lang="ru-RU"/>
              <a:pPr>
                <a:defRPr/>
              </a:pPr>
              <a:t>‹#›</a:t>
            </a:fld>
            <a:endParaRPr lang="ru-RU"/>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5265337-1239-499E-ACF5-99E7A72353A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CCC5B91-C72F-4731-A327-6A2AF7925BB9}" type="slidenum">
              <a:rPr lang="ru-RU"/>
              <a:pPr>
                <a:defRPr/>
              </a:pPr>
              <a:t>‹#›</a:t>
            </a:fld>
            <a:endParaRPr lang="ru-RU"/>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E55682D-D573-4888-B561-758D4137FB7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A0702CD-3E67-4691-83F4-DCB4605D5409}" type="slidenum">
              <a:rPr lang="ru-RU"/>
              <a:pPr>
                <a:defRPr/>
              </a:pPr>
              <a:t>‹#›</a:t>
            </a:fld>
            <a:endParaRPr lang="ru-RU"/>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BE1C828-7955-451D-B156-0060A20D4750}"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EB543130-FBD4-4536-9B47-3EE486589C1B}" type="slidenum">
              <a:rPr lang="ru-RU"/>
              <a:pPr>
                <a:defRPr/>
              </a:pPr>
              <a:t>‹#›</a:t>
            </a:fld>
            <a:endParaRPr lang="ru-RU"/>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72524F0-0BA2-491B-827E-0E32CD3360AB}"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CA8265DB-848D-4CE3-9992-0ECB80CF837D}" type="slidenum">
              <a:rPr lang="ru-RU"/>
              <a:pPr>
                <a:defRPr/>
              </a:pPr>
              <a:t>‹#›</a:t>
            </a:fld>
            <a:endParaRPr lang="ru-RU"/>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BD53205-50CA-4860-B120-925A789A2C32}"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E5FA6C4A-034C-4C11-A664-44FB14FA6B13}" type="slidenum">
              <a:rPr lang="ru-RU"/>
              <a:pPr>
                <a:defRPr/>
              </a:pPr>
              <a:t>‹#›</a:t>
            </a:fld>
            <a:endParaRPr lang="ru-RU"/>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F74F567-57C1-422D-A86B-CF945478382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9009DF2-D89C-4E33-BA23-29877C008FB4}" type="slidenum">
              <a:rPr lang="ru-RU"/>
              <a:pPr>
                <a:defRPr/>
              </a:pPr>
              <a:t>‹#›</a:t>
            </a:fld>
            <a:endParaRPr lang="ru-RU"/>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7D7F54B-1084-4395-B998-D2F72D9F9D0A}"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D73DCD9-2237-43DE-8CEB-9BF7DB9E8F7B}" type="slidenum">
              <a:rPr lang="ru-RU"/>
              <a:pPr>
                <a:defRPr/>
              </a:pPr>
              <a:t>‹#›</a:t>
            </a:fld>
            <a:endParaRPr lang="ru-RU"/>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9EE309D-1C4F-469A-840B-2FF4E437439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C643D3A-0E36-4ED6-9E15-CB82305DB9BC}" type="slidenum">
              <a:rPr lang="ru-RU"/>
              <a:pPr>
                <a:defRPr/>
              </a:pPr>
              <a:t>‹#›</a:t>
            </a:fld>
            <a:endParaRPr lang="ru-RU"/>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9D32FC-476C-4175-BE8D-0532CB4C396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B695571-35DE-404C-85CA-67E393E68FA1}"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77939F4-A261-497A-8ADE-8B81C865E75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3AC59BE-2E74-4E03-8792-22DEB700DF92}" type="slidenum">
              <a:rPr lang="ru-RU"/>
              <a:pPr>
                <a:defRPr/>
              </a:pPr>
              <a:t>‹#›</a:t>
            </a:fld>
            <a:endParaRPr lang="ru-RU"/>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8BD8AB81-9097-49F8-98CA-16845B325A6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66CB7B2-F746-4E7A-84A6-C173A45A34F8}" type="slidenum">
              <a:rPr lang="ru-RU"/>
              <a:pPr>
                <a:defRPr/>
              </a:pPr>
              <a:t>‹#›</a:t>
            </a:fld>
            <a:endParaRPr lang="ru-RU"/>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7A6D307-ADBE-445D-A960-B3C3B4EDAFD3}"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ADF27CE9-7AD5-40E1-BE9C-7284C86E6D34}" type="slidenum">
              <a:rPr lang="ru-RU"/>
              <a:pPr>
                <a:defRPr/>
              </a:pPr>
              <a:t>‹#›</a:t>
            </a:fld>
            <a:endParaRPr lang="ru-RU"/>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74FE6A41-80BD-4A4F-9E3D-1DE6F74F53B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8224D44B-141D-468E-9467-4B016786128D}" type="slidenum">
              <a:rPr lang="ru-RU"/>
              <a:pPr>
                <a:defRPr/>
              </a:pPr>
              <a:t>‹#›</a:t>
            </a:fld>
            <a:endParaRPr lang="ru-RU"/>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B53A21B-51A3-4CBF-94A6-89997BDD075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121533C-5617-450C-ACC3-B7E271381988}" type="slidenum">
              <a:rPr lang="ru-RU"/>
              <a:pPr>
                <a:defRPr/>
              </a:pPr>
              <a:t>‹#›</a:t>
            </a:fld>
            <a:endParaRPr lang="ru-RU"/>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EF8ABAC-7EC9-4AE1-84E7-A4F0D10AAF8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3C73EF9-7888-4CD1-B8C1-D3B1E79310C4}" type="slidenum">
              <a:rPr lang="ru-RU"/>
              <a:pPr>
                <a:defRPr/>
              </a:pPr>
              <a:t>‹#›</a:t>
            </a:fld>
            <a:endParaRPr lang="ru-RU"/>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3DCD2EB-7D8E-486B-AA68-EB12F41706E9}"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DF28B80-BD97-442F-A5FB-CAA2E13981CF}" type="slidenum">
              <a:rPr lang="ru-RU"/>
              <a:pPr>
                <a:defRPr/>
              </a:pPr>
              <a:t>‹#›</a:t>
            </a:fld>
            <a:endParaRPr lang="ru-RU"/>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CC2AA3B-9900-495B-BF86-EC40BAA4328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6D35B69-4028-4571-A6CE-5256085F59BE}" type="slidenum">
              <a:rPr lang="ru-RU"/>
              <a:pPr>
                <a:defRPr/>
              </a:pPr>
              <a:t>‹#›</a:t>
            </a:fld>
            <a:endParaRPr lang="ru-RU"/>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FB7BD87-3ABF-444B-848B-FD77CAE621A9}"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DFF454CD-5EB5-4965-9F81-638ADD987DD4}" type="slidenum">
              <a:rPr lang="ru-RU"/>
              <a:pPr>
                <a:defRPr/>
              </a:pPr>
              <a:t>‹#›</a:t>
            </a:fld>
            <a:endParaRPr lang="ru-RU"/>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341E1C9-ADBC-4012-8929-58839398AE37}"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029D944-2CB6-44EC-B650-DB05DC77C162}" type="slidenum">
              <a:rPr lang="ru-RU"/>
              <a:pPr>
                <a:defRPr/>
              </a:pPr>
              <a:t>‹#›</a:t>
            </a:fld>
            <a:endParaRPr lang="ru-RU"/>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C26DA4D-6BBF-4644-B3D0-452D1B72D211}"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907E3E3E-AD04-4DD3-B226-80F508B7590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7718154-A19F-4D96-A5DB-F631147FB89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1E10C33-B47D-47A5-80DC-F2C4107F7FE9}" type="slidenum">
              <a:rPr lang="ru-RU"/>
              <a:pPr>
                <a:defRPr/>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7EA63A8-F01E-42F6-9260-008FF00AA6A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1C5E4B66-D3BD-439A-885B-F096E8FE7235}" type="slidenum">
              <a:rPr lang="ru-RU"/>
              <a:pPr>
                <a:defRPr/>
              </a:pPr>
              <a:t>‹#›</a:t>
            </a:fld>
            <a:endParaRPr lang="ru-RU"/>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790963F-0D70-4262-BD05-3D6BDEC0E98A}"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AD02A64-0865-4325-AB95-B403E484248F}" type="slidenum">
              <a:rPr lang="ru-RU"/>
              <a:pPr>
                <a:defRPr/>
              </a:pPr>
              <a:t>‹#›</a:t>
            </a:fld>
            <a:endParaRPr lang="ru-RU"/>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0414639-3622-460A-A0FE-23291E044D8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37D76379-A684-40AB-8DBF-35FAC644130F}" type="slidenum">
              <a:rPr lang="ru-RU"/>
              <a:pPr>
                <a:defRPr/>
              </a:pPr>
              <a:t>‹#›</a:t>
            </a:fld>
            <a:endParaRPr lang="ru-RU"/>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8E90C6-ED92-477F-BABE-FF393F02DEE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737CCC3-AC22-472A-889B-D0FA4D0C0271}" type="slidenum">
              <a:rPr lang="ru-RU"/>
              <a:pPr>
                <a:defRPr/>
              </a:pPr>
              <a:t>‹#›</a:t>
            </a:fld>
            <a:endParaRPr lang="ru-RU"/>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C6CC319-5311-4918-8345-AD9A2EB98F8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6405E9E-50A5-4921-90AD-61A256848DEB}" type="slidenum">
              <a:rPr lang="ru-RU"/>
              <a:pPr>
                <a:defRPr/>
              </a:pPr>
              <a:t>‹#›</a:t>
            </a:fld>
            <a:endParaRPr lang="ru-RU"/>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32E3E652-44D5-423D-ABF4-D0486CB6DF9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C40E439-96D0-45C2-8387-78579D70126E}" type="slidenum">
              <a:rPr lang="ru-RU"/>
              <a:pPr>
                <a:defRPr/>
              </a:pPr>
              <a:t>‹#›</a:t>
            </a:fld>
            <a:endParaRPr lang="ru-RU"/>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5E65FDE6-1D83-4425-B031-EE7831872E5A}"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A3C50CA0-4A21-4984-9922-AA3B3289EEB0}" type="slidenum">
              <a:rPr lang="ru-RU"/>
              <a:pPr>
                <a:defRPr/>
              </a:pPr>
              <a:t>‹#›</a:t>
            </a:fld>
            <a:endParaRPr lang="ru-RU"/>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D604D2BA-7CC1-4628-882C-1B0FE283A913}"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5014F756-4414-4A43-B0C1-D0E31E38C474}" type="slidenum">
              <a:rPr lang="ru-RU"/>
              <a:pPr>
                <a:defRPr/>
              </a:pPr>
              <a:t>‹#›</a:t>
            </a:fld>
            <a:endParaRPr lang="ru-RU"/>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D0B81C4-5044-467C-8803-2CAA3A1EC4A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1CE92E6-83DA-4AEA-85B6-946F5FB29576}" type="slidenum">
              <a:rPr lang="ru-RU"/>
              <a:pPr>
                <a:defRPr/>
              </a:pPr>
              <a:t>‹#›</a:t>
            </a:fld>
            <a:endParaRPr lang="ru-RU"/>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D711E782-91F9-4AC1-90B5-47CD0F05A9A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4350776-1B25-4430-9B62-9E20B990B497}" type="slidenum">
              <a:rPr lang="ru-RU"/>
              <a:pPr>
                <a:defRPr/>
              </a:pPr>
              <a:t>‹#›</a:t>
            </a:fld>
            <a:endParaRPr lang="ru-RU"/>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4587162-6DAB-43B0-9DC3-C3C59A3A999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85AE826-878F-4974-8690-250E3310FE1E}" type="slidenum">
              <a:rPr lang="ru-RU"/>
              <a:pPr>
                <a:defRPr/>
              </a:pPr>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672F00D-30D4-492C-9323-B6BB14571859}"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D62D918F-5C3B-457B-A029-0D442D523D5F}" type="slidenum">
              <a:rPr lang="ru-RU"/>
              <a:pPr>
                <a:defRPr/>
              </a:pPr>
              <a:t>‹#›</a:t>
            </a:fld>
            <a:endParaRPr lang="ru-RU"/>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BDC8672-0A2C-431D-A902-741529AE05A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1DAE306A-35E9-4DFE-8439-5EFA968F7E1A}" type="slidenum">
              <a:rPr lang="ru-RU"/>
              <a:pPr>
                <a:defRPr/>
              </a:pPr>
              <a:t>‹#›</a:t>
            </a:fld>
            <a:endParaRPr lang="ru-RU"/>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307A2DD-F7F6-4F8E-BF2B-F25C46799766}"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0A8BC340-A803-4321-9FCD-DF69BFD5629B}" type="slidenum">
              <a:rPr lang="ru-RU"/>
              <a:pPr>
                <a:defRPr/>
              </a:pPr>
              <a:t>‹#›</a:t>
            </a:fld>
            <a:endParaRPr lang="ru-RU"/>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BF9DF42-5D72-4220-BBE9-57FCA2539599}"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092C1B4-F204-49AB-9ABA-9D1E83A4632F}" type="slidenum">
              <a:rPr lang="ru-RU"/>
              <a:pPr>
                <a:defRPr/>
              </a:pPr>
              <a:t>‹#›</a:t>
            </a:fld>
            <a:endParaRPr lang="ru-RU"/>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CACF009-F475-4C38-8123-893F5896CD5F}"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E73656BA-5B7E-4279-A42E-BAC39DE2E067}" type="slidenum">
              <a:rPr lang="ru-RU"/>
              <a:pPr>
                <a:defRPr/>
              </a:pPr>
              <a:t>‹#›</a:t>
            </a:fld>
            <a:endParaRPr lang="ru-RU"/>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E99E475-EC5C-4BAA-A147-5057B23A136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288D636-73E7-49AB-80D0-053DBC68AB6D}" type="slidenum">
              <a:rPr lang="ru-RU"/>
              <a:pPr>
                <a:defRPr/>
              </a:pPr>
              <a:t>‹#›</a:t>
            </a:fld>
            <a:endParaRPr lang="ru-RU"/>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AFF984C-5836-48DD-B108-0A791A523D0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8F04B26-5C4D-44A9-A1CB-49E26CF2ED89}" type="slidenum">
              <a:rPr lang="ru-RU"/>
              <a:pPr>
                <a:defRPr/>
              </a:pPr>
              <a:t>‹#›</a:t>
            </a:fld>
            <a:endParaRPr lang="ru-RU"/>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EEEB5D1-9335-40E0-A502-4B652A6C753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F7D8A52-5CA8-40AC-9E01-668F5267CA97}" type="slidenum">
              <a:rPr lang="ru-RU"/>
              <a:pPr>
                <a:defRPr/>
              </a:pPr>
              <a:t>‹#›</a:t>
            </a:fld>
            <a:endParaRPr lang="ru-RU"/>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32A2845-16DF-4121-A747-820E4DD1097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AFED1E6-06A9-481A-BEA2-7DE4F1BA7E86}" type="slidenum">
              <a:rPr lang="ru-RU"/>
              <a:pPr>
                <a:defRPr/>
              </a:pPr>
              <a:t>‹#›</a:t>
            </a:fld>
            <a:endParaRPr lang="ru-RU"/>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BA019548-1C7B-4AD0-8BFD-DAB49F8EE57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FD6E2D6-D92E-4097-993B-1D1DCEF2BF00}" type="slidenum">
              <a:rPr lang="ru-RU"/>
              <a:pPr>
                <a:defRPr/>
              </a:pPr>
              <a:t>‹#›</a:t>
            </a:fld>
            <a:endParaRPr lang="ru-RU"/>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C256A485-2873-4CB7-A978-CD5DDF6CFC0E}"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560731AD-35E3-4565-9601-FAD65327C645}" type="slidenum">
              <a:rPr lang="ru-RU"/>
              <a:pPr>
                <a:defRPr/>
              </a:pPr>
              <a:t>‹#›</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E7A7C18-B60A-4B42-BEF1-E1BF394B9B3F}"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8C0884D-5704-49BC-91D5-5904E3052659}" type="slidenum">
              <a:rPr lang="ru-RU"/>
              <a:pPr>
                <a:defRPr/>
              </a:pPr>
              <a:t>‹#›</a:t>
            </a:fld>
            <a:endParaRPr lang="ru-RU"/>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77AE9B8-3C26-4076-AE77-BFC16C970B02}"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24E4D5C6-A4AB-4ACA-9D29-B3D8F3BB2BFC}" type="slidenum">
              <a:rPr lang="ru-RU"/>
              <a:pPr>
                <a:defRPr/>
              </a:pPr>
              <a:t>‹#›</a:t>
            </a:fld>
            <a:endParaRPr lang="ru-RU"/>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3762C0-4132-4456-A28E-554A460C156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DABCA43-2037-4D16-BC16-82A09432AADE}" type="slidenum">
              <a:rPr lang="ru-RU"/>
              <a:pPr>
                <a:defRPr/>
              </a:pPr>
              <a:t>‹#›</a:t>
            </a:fld>
            <a:endParaRPr lang="ru-RU"/>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7F3078C7-13D5-42F6-B5FC-908ED035947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5118125-A001-46E5-93DB-8E907514FE6C}" type="slidenum">
              <a:rPr lang="ru-RU"/>
              <a:pPr>
                <a:defRPr/>
              </a:pPr>
              <a:t>‹#›</a:t>
            </a:fld>
            <a:endParaRPr lang="ru-RU"/>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6A204A8-E262-4A03-8BCB-D8AC88189DD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A73966B-498D-4B2A-81B0-4DFAA243B410}" type="slidenum">
              <a:rPr lang="ru-RU"/>
              <a:pPr>
                <a:defRPr/>
              </a:pPr>
              <a:t>‹#›</a:t>
            </a:fld>
            <a:endParaRPr lang="ru-RU"/>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3469633-3E11-4BA8-8B0D-B1113EA44C1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3A19C68-7371-4CEC-AB12-631FCD915889}" type="slidenum">
              <a:rPr lang="ru-RU"/>
              <a:pPr>
                <a:defRPr/>
              </a:pPr>
              <a:t>‹#›</a:t>
            </a:fld>
            <a:endParaRPr lang="ru-RU"/>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EA8A444-D413-495B-929D-AD0202751524}"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5C742C21-CBE0-42FD-B368-C1D6E8FF8072}" type="slidenum">
              <a:rPr lang="ru-RU"/>
              <a:pPr>
                <a:defRPr/>
              </a:pPr>
              <a:t>‹#›</a:t>
            </a:fld>
            <a:endParaRPr lang="ru-RU"/>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9B76B91-4076-4F03-A59D-D3EBD9C63F84}"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AB4B828-303A-4D15-9823-3759C7F01A8D}" type="slidenum">
              <a:rPr lang="ru-RU"/>
              <a:pPr>
                <a:defRPr/>
              </a:pPr>
              <a:t>‹#›</a:t>
            </a:fld>
            <a:endParaRPr lang="ru-RU"/>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D9090E5-F40D-429A-83EF-0744B47A4B3E}"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86F6AD80-E7E8-474D-9536-574F27A07B48}" type="slidenum">
              <a:rPr lang="ru-RU"/>
              <a:pPr>
                <a:defRPr/>
              </a:pPr>
              <a:t>‹#›</a:t>
            </a:fld>
            <a:endParaRPr lang="ru-RU"/>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9D86D8-E695-4403-9570-97B1D595593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380B17E-6C9B-4163-842C-604BC422683C}" type="slidenum">
              <a:rPr lang="ru-RU"/>
              <a:pPr>
                <a:defRPr/>
              </a:pPr>
              <a:t>‹#›</a:t>
            </a:fld>
            <a:endParaRPr lang="ru-RU"/>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473399-1522-4FCF-BEB1-0EDBA915561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8EC06C0-6E95-45D3-9580-8AD0AEC2CAF9}" type="slidenum">
              <a:rPr lang="ru-RU"/>
              <a:pPr>
                <a:defRPr/>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B00A153-A018-4790-83A0-07DC0F3B6C45}"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E1B12E09-8BCE-404A-98EE-EE34D2AC3197}" type="slidenum">
              <a:rPr lang="ru-RU"/>
              <a:pPr>
                <a:defRPr/>
              </a:pPr>
              <a:t>‹#›</a:t>
            </a:fld>
            <a:endParaRPr lang="ru-RU"/>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8DFC300-C568-40CE-866D-3362A20820F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502EAE5-5F8E-4E34-B63A-4CC5569EF147}" type="slidenum">
              <a:rPr lang="ru-RU"/>
              <a:pPr>
                <a:defRPr/>
              </a:pPr>
              <a:t>‹#›</a:t>
            </a:fld>
            <a:endParaRPr lang="ru-RU"/>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07A2C43-509B-42B4-8C71-EE91864E2A9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523C5EC-8D7C-4759-AFA1-D9D889C8D5B6}" type="slidenum">
              <a:rPr lang="ru-RU"/>
              <a:pPr>
                <a:defRPr/>
              </a:pPr>
              <a:t>‹#›</a:t>
            </a:fld>
            <a:endParaRPr lang="ru-RU"/>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016A1E7-48EB-43DF-93BA-C050115FF0D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A557935-69CF-49A1-ACBA-0525F5D39127}" type="slidenum">
              <a:rPr lang="ru-RU"/>
              <a:pPr>
                <a:defRPr/>
              </a:pPr>
              <a:t>‹#›</a:t>
            </a:fld>
            <a:endParaRPr lang="ru-RU"/>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8A7EAFF7-8086-4288-B1FA-3576D435672E}"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317E2FB3-15E6-4405-A1AE-A6551CA9F251}" type="slidenum">
              <a:rPr lang="ru-RU"/>
              <a:pPr>
                <a:defRPr/>
              </a:pPr>
              <a:t>‹#›</a:t>
            </a:fld>
            <a:endParaRPr lang="ru-RU"/>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EDDFAFC6-3ECA-4631-9570-CDAEFF155CF6}"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F1664FB-2BBF-462F-8903-D99206E93732}" type="slidenum">
              <a:rPr lang="ru-RU"/>
              <a:pPr>
                <a:defRPr/>
              </a:pPr>
              <a:t>‹#›</a:t>
            </a:fld>
            <a:endParaRPr lang="ru-RU"/>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FF7EE4F-C013-44AC-B9D3-D217DDE68E2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871B08C-81D7-42E7-86EC-45519AC55120}" type="slidenum">
              <a:rPr lang="ru-RU"/>
              <a:pPr>
                <a:defRPr/>
              </a:pPr>
              <a:t>‹#›</a:t>
            </a:fld>
            <a:endParaRPr lang="ru-RU"/>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F4CE5BC1-EBFB-4012-903C-C5CBBE38288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1E799EB-18FF-474F-8B92-701F921A095D}" type="slidenum">
              <a:rPr lang="ru-RU"/>
              <a:pPr>
                <a:defRPr/>
              </a:pPr>
              <a:t>‹#›</a:t>
            </a:fld>
            <a:endParaRPr lang="ru-RU"/>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DE9726D-3F93-418A-A908-FE30AD78D45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9760556-54A7-4D4D-BB6D-537A594591D4}" type="slidenum">
              <a:rPr lang="ru-RU"/>
              <a:pPr>
                <a:defRPr/>
              </a:pPr>
              <a:t>‹#›</a:t>
            </a:fld>
            <a:endParaRPr lang="ru-RU"/>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CF54509-3B7E-453C-BC3C-4D6ABCC9942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DAEE6AB-8112-4B7D-B60F-0BF735C2C561}" type="slidenum">
              <a:rPr lang="ru-RU"/>
              <a:pPr>
                <a:defRPr/>
              </a:pPr>
              <a:t>‹#›</a:t>
            </a:fld>
            <a:endParaRPr lang="ru-RU"/>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15423CA-742E-4DC4-8330-4DCE67161B37}"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7AEEFCBC-24CA-452F-A852-F7DBD07A0D76}" type="slidenum">
              <a:rPr lang="ru-RU"/>
              <a:pPr>
                <a:defRPr/>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2578E59-310D-4F6F-97C7-8659BB5ABC8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DF418F9-7419-4BF6-B1DB-D4B69AC6BC2E}" type="slidenum">
              <a:rPr lang="ru-RU"/>
              <a:pPr>
                <a:defRPr/>
              </a:pPr>
              <a:t>‹#›</a:t>
            </a:fld>
            <a:endParaRPr lang="ru-RU"/>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5EFE2BD-7185-4593-8BDD-CD5643517F9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9C997A07-CCB0-4EBC-A931-6666E010F204}" type="slidenum">
              <a:rPr lang="ru-RU"/>
              <a:pPr>
                <a:defRPr/>
              </a:pPr>
              <a:t>‹#›</a:t>
            </a:fld>
            <a:endParaRPr lang="ru-RU"/>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2B3C77C-472E-4060-8CD5-BB27B4D5DE76}"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285FDD64-4571-405B-A673-4DAEBFEAE982}" type="slidenum">
              <a:rPr lang="ru-RU"/>
              <a:pPr>
                <a:defRPr/>
              </a:pPr>
              <a:t>‹#›</a:t>
            </a:fld>
            <a:endParaRPr lang="ru-RU"/>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D63F480-BFBD-413D-9634-7D1C92E5B53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DAA9478E-625B-4F31-BB56-EE231DFB033E}" type="slidenum">
              <a:rPr lang="ru-RU"/>
              <a:pPr>
                <a:defRPr/>
              </a:pPr>
              <a:t>‹#›</a:t>
            </a:fld>
            <a:endParaRPr lang="ru-RU"/>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B82F04-0FC9-4634-BA49-A519EF5413BA}"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0AAF099-ED00-4C4E-9466-A0DFCF54310B}" type="slidenum">
              <a:rPr lang="ru-RU"/>
              <a:pPr>
                <a:defRPr/>
              </a:pPr>
              <a:t>‹#›</a:t>
            </a:fld>
            <a:endParaRPr lang="ru-RU"/>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8D0436-F195-4ED4-A0DF-8FB623A30FA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64239AE-8043-485F-9DA0-367FC5127616}" type="slidenum">
              <a:rPr lang="ru-RU"/>
              <a:pPr>
                <a:defRPr/>
              </a:pPr>
              <a:t>‹#›</a:t>
            </a:fld>
            <a:endParaRPr lang="ru-RU"/>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04D86A-09B2-4CCC-9D49-0EA5D1A585A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EE01C13-8EA1-4D1B-86FA-9D983930C7C0}" type="slidenum">
              <a:rPr lang="ru-RU"/>
              <a:pPr>
                <a:defRPr/>
              </a:pPr>
              <a:t>‹#›</a:t>
            </a:fld>
            <a:endParaRPr lang="ru-RU"/>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114F32DB-CBEC-4B12-9120-1781BACDF8B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0E1E897-08B5-4932-A483-3A36EA6FA062}" type="slidenum">
              <a:rPr lang="ru-RU"/>
              <a:pPr>
                <a:defRPr/>
              </a:pPr>
              <a:t>‹#›</a:t>
            </a:fld>
            <a:endParaRPr lang="ru-RU"/>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7448CC95-F55E-4025-A0EF-D60537689701}"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35CABD13-4DFB-4495-98AF-3C4513D8E1CF}" type="slidenum">
              <a:rPr lang="ru-RU"/>
              <a:pPr>
                <a:defRPr/>
              </a:pPr>
              <a:t>‹#›</a:t>
            </a:fld>
            <a:endParaRPr lang="ru-RU"/>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7CAA3697-E07F-4146-B071-AB6D89E1D74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C35F45D-5B6A-483D-8E33-AB0496941EC8}" type="slidenum">
              <a:rPr lang="ru-RU"/>
              <a:pPr>
                <a:defRPr/>
              </a:pPr>
              <a:t>‹#›</a:t>
            </a:fld>
            <a:endParaRPr lang="ru-RU"/>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C320FC-95D6-4487-9B2C-815E6D06087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8557603-CBD4-45EB-9030-F048B33A542B}" type="slidenum">
              <a:rPr lang="ru-RU"/>
              <a:pPr>
                <a:defRPr/>
              </a:pPr>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EECB884-5EC4-4D46-B4DE-3C9B035C6EB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6F24A85-5CC5-431D-86C7-AB7B1F2337AA}" type="slidenum">
              <a:rPr lang="ru-RU"/>
              <a:pPr>
                <a:defRPr/>
              </a:pPr>
              <a:t>‹#›</a:t>
            </a:fld>
            <a:endParaRPr lang="ru-RU"/>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7CBFCF13-2B07-47B8-964A-64E28673C45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4B325F9-54E8-41BC-B2DB-FB9F2FCD0DE0}" type="slidenum">
              <a:rPr lang="ru-RU"/>
              <a:pPr>
                <a:defRPr/>
              </a:pPr>
              <a:t>‹#›</a:t>
            </a:fld>
            <a:endParaRPr lang="ru-RU"/>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40B31D2-71CF-4ED2-A31D-9DB0310C394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C7C9CAB-ABA5-4633-AA77-B34D09BAD1D1}" type="slidenum">
              <a:rPr lang="ru-RU"/>
              <a:pPr>
                <a:defRPr/>
              </a:pPr>
              <a:t>‹#›</a:t>
            </a:fld>
            <a:endParaRPr lang="ru-RU"/>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87BB04E-5349-4B52-84C1-2D81D315B50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FAFBCCE-2EDA-43A7-9DF2-B73FFB7C9698}" type="slidenum">
              <a:rPr lang="ru-RU"/>
              <a:pPr>
                <a:defRPr/>
              </a:pPr>
              <a:t>‹#›</a:t>
            </a:fld>
            <a:endParaRPr lang="ru-RU"/>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9F5F871-6135-4B02-99C5-B147979C77A6}"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89E395D1-986B-4B9E-A7BE-CADD48FCDE2C}" type="slidenum">
              <a:rPr lang="ru-RU"/>
              <a:pPr>
                <a:defRPr/>
              </a:pPr>
              <a:t>‹#›</a:t>
            </a:fld>
            <a:endParaRPr lang="ru-RU"/>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A0F3312-4431-4D62-92D7-B8C48A1496B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5A979210-6569-4716-82C2-8D54446807E6}" type="slidenum">
              <a:rPr lang="ru-RU"/>
              <a:pPr>
                <a:defRPr/>
              </a:pPr>
              <a:t>‹#›</a:t>
            </a:fld>
            <a:endParaRPr lang="ru-RU"/>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130CC43-8D77-4A37-85DD-85839AA3758A}"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924A6F2E-4162-49CD-A0C6-25C4BC50D01F}" type="slidenum">
              <a:rPr lang="ru-RU"/>
              <a:pPr>
                <a:defRPr/>
              </a:pPr>
              <a:t>‹#›</a:t>
            </a:fld>
            <a:endParaRPr lang="ru-RU"/>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28C4838-145E-4A73-BDCF-1CAFCAF9B2A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644E697-0FCA-4CE1-9F22-D9C204CE5E67}" type="slidenum">
              <a:rPr lang="ru-RU"/>
              <a:pPr>
                <a:defRPr/>
              </a:pPr>
              <a:t>‹#›</a:t>
            </a:fld>
            <a:endParaRPr lang="ru-RU"/>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596721-DD4E-433C-A1FF-82790C4C17B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B122DDE-04A9-48DB-BAFF-BF677F6E573D}" type="slidenum">
              <a:rPr lang="ru-RU"/>
              <a:pPr>
                <a:defRPr/>
              </a:pPr>
              <a:t>‹#›</a:t>
            </a:fld>
            <a:endParaRPr lang="ru-RU"/>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201DD50-E060-4787-B974-B0CEC6B6849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638DBF0-B710-462B-B295-8536E62E8328}" type="slidenum">
              <a:rPr lang="ru-RU"/>
              <a:pPr>
                <a:defRPr/>
              </a:pPr>
              <a:t>‹#›</a:t>
            </a:fld>
            <a:endParaRPr lang="ru-RU"/>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41C3BA-6928-4503-96BB-DF931C5F04A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0912507-CFD3-43EA-8463-22811EE8CC7C}" type="slidenum">
              <a:rPr lang="ru-RU"/>
              <a:pPr>
                <a:defRPr/>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98DCEA0-EA67-402F-9720-CC5B1B44B2A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C906976-7802-40B5-B2D6-C94D7DA94F6A}" type="slidenum">
              <a:rPr lang="ru-RU"/>
              <a:pPr>
                <a:defRPr/>
              </a:pPr>
              <a:t>‹#›</a:t>
            </a:fld>
            <a:endParaRPr lang="ru-RU"/>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F3BAA4DE-EC93-4DCC-9F80-12707F91D0B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3696866-EAFA-40EE-887D-32AC564E2CDC}" type="slidenum">
              <a:rPr lang="ru-RU"/>
              <a:pPr>
                <a:defRPr/>
              </a:pPr>
              <a:t>‹#›</a:t>
            </a:fld>
            <a:endParaRPr lang="ru-RU"/>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CEF2CB98-489E-4FF7-B0B6-89976AA0779B}"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BE84E719-BC97-4FBE-8E20-84DF1E7E2FD7}" type="slidenum">
              <a:rPr lang="ru-RU"/>
              <a:pPr>
                <a:defRPr/>
              </a:pPr>
              <a:t>‹#›</a:t>
            </a:fld>
            <a:endParaRPr lang="ru-RU"/>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90B303FD-7805-4178-946E-D84C07F3B20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97DFDBDC-7ED2-4BBE-85DD-F87ED3BEACB8}" type="slidenum">
              <a:rPr lang="ru-RU"/>
              <a:pPr>
                <a:defRPr/>
              </a:pPr>
              <a:t>‹#›</a:t>
            </a:fld>
            <a:endParaRPr lang="ru-RU"/>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D9771F4-DEFD-4751-8E16-368A2062ED6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E945ABC-F770-4DD8-BF67-291259ACF5C1}" type="slidenum">
              <a:rPr lang="ru-RU"/>
              <a:pPr>
                <a:defRPr/>
              </a:pPr>
              <a:t>‹#›</a:t>
            </a:fld>
            <a:endParaRPr lang="ru-RU"/>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FEB7C9B7-6100-470D-8932-AB8EEA957BF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677DEFC-C8DD-40A7-A460-3E1924B14D43}" type="slidenum">
              <a:rPr lang="ru-RU"/>
              <a:pPr>
                <a:defRPr/>
              </a:pPr>
              <a:t>‹#›</a:t>
            </a:fld>
            <a:endParaRPr lang="ru-RU"/>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2397DE6-E1ED-474B-AB60-73E74A91C4D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5191628-F8C1-4B42-BF5E-9592EE7969A3}" type="slidenum">
              <a:rPr lang="ru-RU"/>
              <a:pPr>
                <a:defRPr/>
              </a:pPr>
              <a:t>‹#›</a:t>
            </a:fld>
            <a:endParaRPr lang="ru-RU"/>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92314B8-A889-4B69-8B1D-6761DD1E4CA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236C709-99D3-4FDF-838E-D8C8E6ADE033}" type="slidenum">
              <a:rPr lang="ru-RU"/>
              <a:pPr>
                <a:defRPr/>
              </a:pPr>
              <a:t>‹#›</a:t>
            </a:fld>
            <a:endParaRPr lang="ru-RU"/>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5765ABE-DCCD-494A-9252-02A081F9AFC9}"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83451622-DC7A-4775-B6D6-4775461362AD}" type="slidenum">
              <a:rPr lang="ru-RU"/>
              <a:pPr>
                <a:defRPr/>
              </a:pPr>
              <a:t>‹#›</a:t>
            </a:fld>
            <a:endParaRPr lang="ru-RU"/>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982391B-5D9E-408A-A3FB-C92FA8EE6B4C}"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177974B1-3485-4356-99BF-22089845BBC2}" type="slidenum">
              <a:rPr lang="ru-RU"/>
              <a:pPr>
                <a:defRPr/>
              </a:pPr>
              <a:t>‹#›</a:t>
            </a:fld>
            <a:endParaRPr lang="ru-RU"/>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C09BAAC-A9F8-4D57-81BD-E302C0380F7D}"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3FA5251A-D9CE-4FCA-83C3-E046659BF1DE}" type="slidenum">
              <a:rPr lang="ru-RU"/>
              <a:pPr>
                <a:defRPr/>
              </a:pPr>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E8A0393-6F5A-4E50-A8E9-442EE609E1C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1ADE72B-F35C-4C3B-AD08-DEC22B19D5E4}" type="slidenum">
              <a:rPr lang="ru-RU"/>
              <a:pPr>
                <a:defRPr/>
              </a:pPr>
              <a:t>‹#›</a:t>
            </a:fld>
            <a:endParaRPr lang="ru-RU"/>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B890519-8A53-4611-B85C-9ECCAE0E258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DDF895E-D8D7-4877-A910-111F5BC6657E}" type="slidenum">
              <a:rPr lang="ru-RU"/>
              <a:pPr>
                <a:defRPr/>
              </a:pPr>
              <a:t>‹#›</a:t>
            </a:fld>
            <a:endParaRPr lang="ru-RU"/>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B04B3C-C881-4B46-8EA4-A568B8B8905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80B848D-2E41-4BC8-BC9E-E85AE8B17219}" type="slidenum">
              <a:rPr lang="ru-RU"/>
              <a:pPr>
                <a:defRPr/>
              </a:pPr>
              <a:t>‹#›</a:t>
            </a:fld>
            <a:endParaRPr lang="ru-RU"/>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7B5471-F8A5-4455-A16C-520254F1454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E1ACFBE-61AA-48A0-9D58-1DF30BE15BBF}" type="slidenum">
              <a:rPr lang="ru-RU"/>
              <a:pPr>
                <a:defRPr/>
              </a:pPr>
              <a:t>‹#›</a:t>
            </a:fld>
            <a:endParaRPr lang="ru-RU"/>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155A67C-45BF-4823-9A5C-8E93B649E21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78866F2-74DA-43FE-9E5A-25DAC94A42E4}" type="slidenum">
              <a:rPr lang="ru-RU"/>
              <a:pPr>
                <a:defRPr/>
              </a:pPr>
              <a:t>‹#›</a:t>
            </a:fld>
            <a:endParaRPr lang="ru-RU"/>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6E6167E5-D58F-475C-A092-48C85543982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78856DE-C087-470B-ACAF-D32B73F11B82}" type="slidenum">
              <a:rPr lang="ru-RU"/>
              <a:pPr>
                <a:defRPr/>
              </a:pPr>
              <a:t>‹#›</a:t>
            </a:fld>
            <a:endParaRPr lang="ru-RU"/>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B2B6739-C240-4496-A4B3-07C2621AF2D1}"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F633718C-D449-4AFB-B266-47F4E4B3CC2D}" type="slidenum">
              <a:rPr lang="ru-RU"/>
              <a:pPr>
                <a:defRPr/>
              </a:pPr>
              <a:t>‹#›</a:t>
            </a:fld>
            <a:endParaRPr lang="ru-RU"/>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B79E495A-048A-49C3-AF5A-A0A2CE279062}"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89FC5C62-FE03-4C6C-A453-1C44D1E14833}" type="slidenum">
              <a:rPr lang="ru-RU"/>
              <a:pPr>
                <a:defRPr/>
              </a:pPr>
              <a:t>‹#›</a:t>
            </a:fld>
            <a:endParaRPr lang="ru-RU"/>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4F132D4-4E9D-4C4A-8FF8-3A3B994D64F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B85CCE7-BF3F-4630-AD5A-2E40D637C539}" type="slidenum">
              <a:rPr lang="ru-RU"/>
              <a:pPr>
                <a:defRPr/>
              </a:pPr>
              <a:t>‹#›</a:t>
            </a:fld>
            <a:endParaRPr lang="ru-RU"/>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32922882-6116-4D3E-9A00-59227750CE8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A4E1815-A9F8-4F76-99DF-68BE40CC8249}" type="slidenum">
              <a:rPr lang="ru-RU"/>
              <a:pPr>
                <a:defRPr/>
              </a:pPr>
              <a:t>‹#›</a:t>
            </a:fld>
            <a:endParaRPr lang="ru-RU"/>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2AC0710-C41E-468C-8112-C9F77C68793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9006E7D-8803-4D5D-A829-AE1E587FD68A}" type="slidenum">
              <a:rPr lang="ru-RU"/>
              <a:pPr>
                <a:defRPr/>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C902DFD4-EC58-4464-B50E-625771E01BF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91B10F4-B105-46F7-B317-7978A9563AA5}" type="slidenum">
              <a:rPr lang="ru-RU"/>
              <a:pPr>
                <a:defRPr/>
              </a:pPr>
              <a:t>‹#›</a:t>
            </a:fld>
            <a:endParaRPr lang="ru-RU"/>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92F5A76-E57E-4133-9956-FD180788C30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3203C69-A165-427A-8944-285477F3E5BB}" type="slidenum">
              <a:rPr lang="ru-RU"/>
              <a:pPr>
                <a:defRPr/>
              </a:pPr>
              <a:t>‹#›</a:t>
            </a:fld>
            <a:endParaRPr lang="ru-RU"/>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D794A74-78F7-4A3E-9A00-A312020CADA0}"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319A1DE9-D84B-43DF-ACFA-0EE9ED6AA068}" type="slidenum">
              <a:rPr lang="ru-RU"/>
              <a:pPr>
                <a:defRPr/>
              </a:pPr>
              <a:t>‹#›</a:t>
            </a:fld>
            <a:endParaRPr lang="ru-RU"/>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75BA842-2446-4FD7-B1F6-D182097AB52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4A6E8974-F41F-46B0-9548-805C56496072}" type="slidenum">
              <a:rPr lang="ru-RU"/>
              <a:pPr>
                <a:defRPr/>
              </a:pPr>
              <a:t>‹#›</a:t>
            </a:fld>
            <a:endParaRPr lang="ru-RU"/>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C40E92F-621D-4E7E-B6B1-A8D0AAABE5E4}"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6AC50A9B-B842-4DE4-86F6-21B42DD343F0}" type="slidenum">
              <a:rPr lang="ru-RU"/>
              <a:pPr>
                <a:defRPr/>
              </a:pPr>
              <a:t>‹#›</a:t>
            </a:fld>
            <a:endParaRPr lang="ru-RU"/>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10C50F8-FC04-461C-883C-D3C46A485E1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BE65D2B-87C4-472D-9D40-C6B74BF0144B}" type="slidenum">
              <a:rPr lang="ru-RU"/>
              <a:pPr>
                <a:defRPr/>
              </a:pPr>
              <a:t>‹#›</a:t>
            </a:fld>
            <a:endParaRPr lang="ru-RU"/>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AE2E98C-AB94-4F3A-8D83-209FAD917AC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5806A1E-A698-45FD-A413-9F4EF137B214}" type="slidenum">
              <a:rPr lang="ru-RU"/>
              <a:pPr>
                <a:defRPr/>
              </a:pPr>
              <a:t>‹#›</a:t>
            </a:fld>
            <a:endParaRPr lang="ru-RU"/>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BD6CABA-F7FC-4434-93A2-9FF117D74C9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BEE9C0E-02BD-40D5-A7E4-6A952F774D2E}" type="slidenum">
              <a:rPr lang="ru-RU"/>
              <a:pPr>
                <a:defRPr/>
              </a:pPr>
              <a:t>‹#›</a:t>
            </a:fld>
            <a:endParaRPr lang="ru-RU"/>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AAD9C3-D52E-4A6D-8B6E-548C4A9A453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B4813E2-4356-49B3-83CA-E7DD175E5861}" type="slidenum">
              <a:rPr lang="ru-RU"/>
              <a:pPr>
                <a:defRPr/>
              </a:pPr>
              <a:t>‹#›</a:t>
            </a:fld>
            <a:endParaRPr lang="ru-RU"/>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90BFD86F-282D-4CA0-9D5A-F2E34D66F82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7BF1E10-059A-4E7E-A845-462A1B7381ED}" type="slidenum">
              <a:rPr lang="ru-RU"/>
              <a:pPr>
                <a:defRPr/>
              </a:pPr>
              <a:t>‹#›</a:t>
            </a:fld>
            <a:endParaRPr lang="ru-RU"/>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148D94A2-0DD6-4CF7-887D-503CA34B875D}"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06B88C80-63C8-4927-A756-D6A9BAFA1114}" type="slidenum">
              <a:rPr lang="ru-RU"/>
              <a:pPr>
                <a:defRPr/>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BA98FE6-2482-4E5C-81CC-12A5AD6594F4}"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17344940-55FA-42AA-B79F-252A8AA1B2BE}" type="slidenum">
              <a:rPr lang="ru-RU"/>
              <a:pPr>
                <a:defRPr/>
              </a:pPr>
              <a:t>‹#›</a:t>
            </a:fld>
            <a:endParaRPr lang="ru-RU"/>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B0DF4485-7089-450C-BFCF-D5CAE42E7B06}"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3F743EA-577F-49D8-BAB0-B5A58CB98C73}" type="slidenum">
              <a:rPr lang="ru-RU"/>
              <a:pPr>
                <a:defRPr/>
              </a:pPr>
              <a:t>‹#›</a:t>
            </a:fld>
            <a:endParaRPr lang="ru-RU"/>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9DEC032E-4486-4744-89BB-7B3E0BE1617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6A8101E-03E6-4EC5-90CF-09684FDDF4CA}" type="slidenum">
              <a:rPr lang="ru-RU"/>
              <a:pPr>
                <a:defRPr/>
              </a:pPr>
              <a:t>‹#›</a:t>
            </a:fld>
            <a:endParaRPr lang="ru-RU"/>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811FB7B-F483-4A88-9B0E-E1310E8B44F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4340A53-4F75-4B31-9924-B5ECC24E6B80}" type="slidenum">
              <a:rPr lang="ru-RU"/>
              <a:pPr>
                <a:defRPr/>
              </a:pPr>
              <a:t>‹#›</a:t>
            </a:fld>
            <a:endParaRPr lang="ru-RU"/>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6CB03E-BBD3-4FBE-9A95-FC2A22CDD72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F8EA8A5-E4C7-4734-9242-3FB8BB4F9208}" type="slidenum">
              <a:rPr lang="ru-RU"/>
              <a:pPr>
                <a:defRPr/>
              </a:pPr>
              <a:t>‹#›</a:t>
            </a:fld>
            <a:endParaRPr lang="ru-RU"/>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5245DE4-1896-4E81-AE33-EE0A15E3DF2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06A1B4B-E776-47DC-9401-72883491BD69}" type="slidenum">
              <a:rPr lang="ru-RU"/>
              <a:pPr>
                <a:defRPr/>
              </a:pPr>
              <a:t>‹#›</a:t>
            </a:fld>
            <a:endParaRPr lang="ru-RU"/>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FBCFE3D-2140-48D8-9413-B3EFAC0D2FD4}"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F16E7FFF-81A7-477E-B206-9D079D108912}" type="slidenum">
              <a:rPr lang="ru-RU"/>
              <a:pPr>
                <a:defRPr/>
              </a:pPr>
              <a:t>‹#›</a:t>
            </a:fld>
            <a:endParaRPr lang="ru-RU"/>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79CDD88-88DB-4C9A-9DEE-213CCA3E48B4}"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827423E8-ABAB-4D36-B8C4-ADDDAA60128D}" type="slidenum">
              <a:rPr lang="ru-RU"/>
              <a:pPr>
                <a:defRPr/>
              </a:pPr>
              <a:t>‹#›</a:t>
            </a:fld>
            <a:endParaRPr lang="ru-RU"/>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6188F7E-2D11-4B61-9E43-BE625D286F61}"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8F2A90C3-DBB0-43EC-9C26-B7E3551E92D3}" type="slidenum">
              <a:rPr lang="ru-RU"/>
              <a:pPr>
                <a:defRPr/>
              </a:pPr>
              <a:t>‹#›</a:t>
            </a:fld>
            <a:endParaRPr lang="ru-RU"/>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7D0B4E-5336-498C-AD0F-14897F011FF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298C019-E5C4-4F27-B160-255681363FCC}" type="slidenum">
              <a:rPr lang="ru-RU"/>
              <a:pPr>
                <a:defRPr/>
              </a:pPr>
              <a:t>‹#›</a:t>
            </a:fld>
            <a:endParaRPr lang="ru-RU"/>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D23ED8-04D9-4CE9-A4E0-A9F118A99C0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4C0B2AC-7E2E-44A2-A56F-B6F1ECDE85D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ABF1509-1DE2-4E79-B535-9257FCE4671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A9278F8-665D-44E5-978E-D403EAED1CBE}" type="slidenum">
              <a:rPr lang="ru-RU"/>
              <a:pPr>
                <a:defRPr/>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EC11FCD-FE49-4161-BDF3-9D78A11AE69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99364A14-E6B1-404B-891B-4D0427B5F55B}" type="slidenum">
              <a:rPr lang="ru-RU"/>
              <a:pPr>
                <a:defRPr/>
              </a:pPr>
              <a:t>‹#›</a:t>
            </a:fld>
            <a:endParaRPr lang="ru-RU"/>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09B0EDC-9305-4737-96A5-DE0BF566C57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3961EF8-6B97-47D1-B355-B1F6F151EAE6}" type="slidenum">
              <a:rPr lang="ru-RU"/>
              <a:pPr>
                <a:defRPr/>
              </a:pPr>
              <a:t>‹#›</a:t>
            </a:fld>
            <a:endParaRPr lang="ru-RU"/>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31AC62-1BC1-4289-8306-B7E3AEEA14D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9383B1A-16E9-4457-AD26-174DB95A7388}" type="slidenum">
              <a:rPr lang="ru-RU"/>
              <a:pPr>
                <a:defRPr/>
              </a:pPr>
              <a:t>‹#›</a:t>
            </a:fld>
            <a:endParaRPr lang="ru-RU"/>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8B6E59F0-0686-42E1-8744-09AF0333D31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7B77C10-D075-4267-B583-C196C3D02374}" type="slidenum">
              <a:rPr lang="ru-RU"/>
              <a:pPr>
                <a:defRPr/>
              </a:pPr>
              <a:t>‹#›</a:t>
            </a:fld>
            <a:endParaRPr lang="ru-RU"/>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AA7F3A0-DB15-42BB-9587-307A587B59F0}"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7A6C5319-C03F-4706-B39F-13DB7CFC3ADD}" type="slidenum">
              <a:rPr lang="ru-RU"/>
              <a:pPr>
                <a:defRPr/>
              </a:pPr>
              <a:t>‹#›</a:t>
            </a:fld>
            <a:endParaRPr lang="ru-RU"/>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30B7DCE2-3E92-4580-A6D4-FD5EB6CEB43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1F3576E-8109-4078-B872-703256E97F11}" type="slidenum">
              <a:rPr lang="ru-RU"/>
              <a:pPr>
                <a:defRPr/>
              </a:pPr>
              <a:t>‹#›</a:t>
            </a:fld>
            <a:endParaRPr lang="ru-RU"/>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8D8C298-262D-4AAB-A66C-4BCA6993675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C3DDE42-17C5-4447-86C7-5CEDD7FB069E}" type="slidenum">
              <a:rPr lang="ru-RU"/>
              <a:pPr>
                <a:defRPr/>
              </a:pPr>
              <a:t>‹#›</a:t>
            </a:fld>
            <a:endParaRPr lang="ru-RU"/>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617E2839-D8C5-4E32-A7C9-59052F759A0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5BF02A2-C199-49E8-9D7D-8C24C3326D2F}" type="slidenum">
              <a:rPr lang="ru-RU"/>
              <a:pPr>
                <a:defRPr/>
              </a:pPr>
              <a:t>‹#›</a:t>
            </a:fld>
            <a:endParaRPr lang="ru-RU"/>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0B6DD03-F064-4977-98EC-6433E56FCFE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B9683F7-270D-4667-9F93-8ECFB5871337}" type="slidenum">
              <a:rPr lang="ru-RU"/>
              <a:pPr>
                <a:defRPr/>
              </a:pPr>
              <a:t>‹#›</a:t>
            </a:fld>
            <a:endParaRPr lang="ru-RU"/>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3D54EDA-6E76-456D-9F0C-8619F501A8A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7EA19E5-AC8C-480C-89A5-9BBC5D5C3A5F}" type="slidenum">
              <a:rPr lang="ru-RU"/>
              <a:pPr>
                <a:defRPr/>
              </a:pPr>
              <a:t>‹#›</a:t>
            </a:fld>
            <a:endParaRPr lang="ru-RU"/>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CB43CC-56A5-41C5-9A55-1D01E408A343}"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09F720D5-C296-442F-84D6-8DDCB1317E00}" type="slidenum">
              <a:rPr lang="ru-RU"/>
              <a:pPr>
                <a:defRPr/>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77F53DE-F9D7-4E30-B116-A4CAD849C11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922AC50-1D5B-4679-B353-7B73A0111A64}" type="slidenum">
              <a:rPr lang="ru-RU"/>
              <a:pPr>
                <a:defRPr/>
              </a:pPr>
              <a:t>‹#›</a:t>
            </a:fld>
            <a:endParaRPr lang="ru-RU"/>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F99A9CC-527C-410F-96CF-46A6AA78BE82}"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2E104256-8F41-44F8-8B4A-E20511270CCE}" type="slidenum">
              <a:rPr lang="ru-RU"/>
              <a:pPr>
                <a:defRPr/>
              </a:pPr>
              <a:t>‹#›</a:t>
            </a:fld>
            <a:endParaRPr lang="ru-RU"/>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823056B-33CB-4208-AE4F-46DE00DCAA4F}"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54EE2397-9B20-4D68-B451-2188980B7C86}" type="slidenum">
              <a:rPr lang="ru-RU"/>
              <a:pPr>
                <a:defRPr/>
              </a:pPr>
              <a:t>‹#›</a:t>
            </a:fld>
            <a:endParaRPr lang="ru-RU"/>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6451357-90D6-4E56-BD48-8EA2C3FE8E9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EB7D53B-40DF-4931-B8F9-35D0CA3B3F63}" type="slidenum">
              <a:rPr lang="ru-RU"/>
              <a:pPr>
                <a:defRPr/>
              </a:pPr>
              <a:t>‹#›</a:t>
            </a:fld>
            <a:endParaRPr lang="ru-RU"/>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F40ACD-E7D6-4A91-838B-F5BCD6E7316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D2EB2F3D-C180-4CD6-9BB7-D8293F747DE8}" type="slidenum">
              <a:rPr lang="ru-RU"/>
              <a:pPr>
                <a:defRPr/>
              </a:pPr>
              <a:t>‹#›</a:t>
            </a:fld>
            <a:endParaRPr lang="ru-RU"/>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943FD7F-95AB-41A8-AAF5-E3259AEAA04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A0F83F4-FCD4-4704-BCD6-C3A34FD9390C}" type="slidenum">
              <a:rPr lang="ru-RU"/>
              <a:pPr>
                <a:defRPr/>
              </a:pPr>
              <a:t>‹#›</a:t>
            </a:fld>
            <a:endParaRPr lang="ru-RU"/>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FCF069-19B8-4537-8105-D91B0CC8E28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B8EA805-739E-40E0-A012-3C7B1316C73B}" type="slidenum">
              <a:rPr lang="ru-RU"/>
              <a:pPr>
                <a:defRPr/>
              </a:pPr>
              <a:t>‹#›</a:t>
            </a:fld>
            <a:endParaRPr lang="ru-RU"/>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17C6DABC-1166-47B5-B637-6D364EEF943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2F98CC0-96C6-4482-8FF0-166E1112DFD3}" type="slidenum">
              <a:rPr lang="ru-RU"/>
              <a:pPr>
                <a:defRPr/>
              </a:pPr>
              <a:t>‹#›</a:t>
            </a:fld>
            <a:endParaRPr lang="ru-RU"/>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C6CFE738-FEBE-4EE8-9908-D017DD4C7EEB}"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16A74AE2-E245-43BC-8BFF-9F474D8D72F5}" type="slidenum">
              <a:rPr lang="ru-RU"/>
              <a:pPr>
                <a:defRPr/>
              </a:pPr>
              <a:t>‹#›</a:t>
            </a:fld>
            <a:endParaRPr lang="ru-RU"/>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1F3D6B80-5E92-4EAF-9D44-EF6DA6297A84}"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7FBA10C-08E1-4FC4-91DF-28912BAF2BAE}" type="slidenum">
              <a:rPr lang="ru-RU"/>
              <a:pPr>
                <a:defRPr/>
              </a:pPr>
              <a:t>‹#›</a:t>
            </a:fld>
            <a:endParaRPr lang="ru-RU"/>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87B3C34-AB1A-45C2-8D67-9EB4046028B9}"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3D55AB0-00F5-4B19-9EE6-EC204A46A11C}" type="slidenum">
              <a:rPr lang="ru-RU"/>
              <a:pPr>
                <a:defRPr/>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DA2B9B2D-98C1-41F7-8607-5E4FDC35E3B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B6F045A-2585-4079-89D6-3E47E15C1A9A}" type="slidenum">
              <a:rPr lang="ru-RU"/>
              <a:pPr>
                <a:defRPr/>
              </a:pPr>
              <a:t>‹#›</a:t>
            </a:fld>
            <a:endParaRPr lang="ru-RU"/>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A2F7A78D-ECE0-42D4-BC5E-AE47071B423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7BACB6C-66A5-4291-BDA3-8CEDBDD91737}" type="slidenum">
              <a:rPr lang="ru-RU"/>
              <a:pPr>
                <a:defRPr/>
              </a:pPr>
              <a:t>‹#›</a:t>
            </a:fld>
            <a:endParaRPr lang="ru-RU"/>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16B84BD2-0B76-4290-8085-451CD1FE2E9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63EEDD1-13E4-4334-8AF2-A336186582C3}" type="slidenum">
              <a:rPr lang="ru-RU"/>
              <a:pPr>
                <a:defRPr/>
              </a:pPr>
              <a:t>‹#›</a:t>
            </a:fld>
            <a:endParaRPr lang="ru-RU"/>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C3FC456-12C6-431B-A85D-C2CCFFC8FBA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64BABE4-B540-4859-AA6F-50C60C6970A9}" type="slidenum">
              <a:rPr lang="ru-RU"/>
              <a:pPr>
                <a:defRPr/>
              </a:pPr>
              <a:t>‹#›</a:t>
            </a:fld>
            <a:endParaRPr lang="ru-RU"/>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D5C4481-AB78-4041-A83C-B2ECE012E4C1}"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2F960E8E-C20D-4F2B-B00E-64883632519D}" type="slidenum">
              <a:rPr lang="ru-RU"/>
              <a:pPr>
                <a:defRPr/>
              </a:pPr>
              <a:t>‹#›</a:t>
            </a:fld>
            <a:endParaRPr lang="ru-RU"/>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C9CD5A7-1083-42BF-B927-8AB3BCABB48C}"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4B08F65-A100-44E1-8448-BED0F6965C5F}" type="slidenum">
              <a:rPr lang="ru-RU"/>
              <a:pPr>
                <a:defRPr/>
              </a:pPr>
              <a:t>‹#›</a:t>
            </a:fld>
            <a:endParaRPr lang="ru-RU"/>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142EB06-3241-4FBF-989A-8AAE0355B855}"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4F4FB1F0-9503-4374-BDBD-434D9967D3B4}" type="slidenum">
              <a:rPr lang="ru-RU"/>
              <a:pPr>
                <a:defRPr/>
              </a:pPr>
              <a:t>‹#›</a:t>
            </a:fld>
            <a:endParaRPr lang="ru-RU"/>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1857DB4-1FBA-4E4B-870C-A5004D9BBA4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D58852B5-2A01-42C0-8654-72EAE3C3180F}" type="slidenum">
              <a:rPr lang="ru-RU"/>
              <a:pPr>
                <a:defRPr/>
              </a:pPr>
              <a:t>‹#›</a:t>
            </a:fld>
            <a:endParaRPr lang="ru-RU"/>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3E2C92E-ACBA-4642-ADFF-608051807D3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92B7AFD-3D38-4C70-90E1-1ECF1212F3C1}" type="slidenum">
              <a:rPr lang="ru-RU"/>
              <a:pPr>
                <a:defRPr/>
              </a:pPr>
              <a:t>‹#›</a:t>
            </a:fld>
            <a:endParaRPr lang="ru-RU"/>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4E1C493-BE40-4648-898D-54424B45548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073909B-562E-47A4-BA8B-16A119261BE3}" type="slidenum">
              <a:rPr lang="ru-RU"/>
              <a:pPr>
                <a:defRPr/>
              </a:pPr>
              <a:t>‹#›</a:t>
            </a:fld>
            <a:endParaRPr lang="ru-RU"/>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3A813C-7510-4DB7-B215-989A3322D8A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910C551-5F7D-4B55-BF2B-8E43255D7E73}" type="slidenum">
              <a:rPr lang="ru-RU"/>
              <a:pPr>
                <a:defRPr/>
              </a:pPr>
              <a:t>‹#›</a:t>
            </a:fld>
            <a:endParaRPr 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E357E92-D92D-4EB9-AEDE-56A7B5B59D0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48170C0-CE61-4A17-96CF-4A5B703B0AA5}" type="slidenum">
              <a:rPr lang="ru-RU"/>
              <a:pPr>
                <a:defRPr/>
              </a:pPr>
              <a:t>‹#›</a:t>
            </a:fld>
            <a:endParaRPr lang="ru-RU"/>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362D08EB-6C42-40D3-8A47-AF123469248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80179AD-256F-489B-9BC1-BC16A542FA3A}" type="slidenum">
              <a:rPr lang="ru-RU"/>
              <a:pPr>
                <a:defRPr/>
              </a:pPr>
              <a:t>‹#›</a:t>
            </a:fld>
            <a:endParaRPr lang="ru-RU"/>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03D367E6-7816-43CB-9E5D-21CFB3C8BB3D}"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CF304F60-F590-4EE1-9A27-87C993B7A70D}" type="slidenum">
              <a:rPr lang="ru-RU"/>
              <a:pPr>
                <a:defRPr/>
              </a:pPr>
              <a:t>‹#›</a:t>
            </a:fld>
            <a:endParaRPr lang="ru-RU"/>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4D1C74FA-38C3-4625-BAE4-4371F65DFCA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26745626-2EEB-4ACC-997B-62FF0C323B04}" type="slidenum">
              <a:rPr lang="ru-RU"/>
              <a:pPr>
                <a:defRPr/>
              </a:pPr>
              <a:t>‹#›</a:t>
            </a:fld>
            <a:endParaRPr lang="ru-RU"/>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2A44AB4-BD42-4EE0-A727-4AE7D3402F99}"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4055615-8D73-45D9-AC69-249AD28AB8BE}" type="slidenum">
              <a:rPr lang="ru-RU"/>
              <a:pPr>
                <a:defRPr/>
              </a:pPr>
              <a:t>‹#›</a:t>
            </a:fld>
            <a:endParaRPr lang="ru-RU"/>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B13EC84F-7C5A-43A5-A17F-60945BF8D22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A239267-28CA-46A8-8451-BD03C990792C}" type="slidenum">
              <a:rPr lang="ru-RU"/>
              <a:pPr>
                <a:defRPr/>
              </a:pPr>
              <a:t>‹#›</a:t>
            </a:fld>
            <a:endParaRPr lang="ru-RU"/>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6E18255-D9EC-4FA4-BD54-493B7DA4624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190CE83-E173-4B57-A088-3C1C6F1FB881}" type="slidenum">
              <a:rPr lang="ru-RU"/>
              <a:pPr>
                <a:defRPr/>
              </a:pPr>
              <a:t>‹#›</a:t>
            </a:fld>
            <a:endParaRPr lang="ru-RU"/>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A8A372C-1902-4F3C-ABD0-771FDE1B1F8B}"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6D7B14C-5DAB-4540-BB19-F9B6AC394FA9}" type="slidenum">
              <a:rPr lang="ru-RU"/>
              <a:pPr>
                <a:defRPr/>
              </a:pPr>
              <a:t>‹#›</a:t>
            </a:fld>
            <a:endParaRPr lang="ru-RU"/>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9793253-9D54-4B53-A14C-AF0A60C6916B}"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3209C8EF-DA78-44BD-A179-FCA0878A61FD}" type="slidenum">
              <a:rPr lang="ru-RU"/>
              <a:pPr>
                <a:defRPr/>
              </a:pPr>
              <a:t>‹#›</a:t>
            </a:fld>
            <a:endParaRPr lang="ru-RU"/>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ED31888-7737-41FB-9F82-8EDC5D30E53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248E1A68-39F7-4F73-B7D3-D8C6FFD93EC1}" type="slidenum">
              <a:rPr lang="ru-RU"/>
              <a:pPr>
                <a:defRPr/>
              </a:pPr>
              <a:t>‹#›</a:t>
            </a:fld>
            <a:endParaRPr lang="ru-RU"/>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58580C2-563A-450B-AA49-44B848F6053C}"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E0087940-981B-462B-911C-158D3D9F4A76}" type="slidenum">
              <a:rPr lang="ru-RU"/>
              <a:pPr>
                <a:defRPr/>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74B5EE3-4426-4CD3-BE27-CB559F5AC9C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5B5B264-8149-43F0-9666-CED6E7D4548D}" type="slidenum">
              <a:rPr lang="ru-RU"/>
              <a:pPr>
                <a:defRPr/>
              </a:pPr>
              <a:t>‹#›</a:t>
            </a:fld>
            <a:endParaRPr lang="ru-RU"/>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068BB94-FB40-4044-A814-7C8C3F5FB3E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07C6B86-0D93-439A-A642-271A68E4ECE3}" type="slidenum">
              <a:rPr lang="ru-RU"/>
              <a:pPr>
                <a:defRPr/>
              </a:pPr>
              <a:t>‹#›</a:t>
            </a:fld>
            <a:endParaRPr lang="ru-RU"/>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EF1AC72-BCF6-4788-8453-A9FB9D70B48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1E5CBEA3-8C3C-48AF-9DC4-F7D90AFB102A}" type="slidenum">
              <a:rPr lang="ru-RU"/>
              <a:pPr>
                <a:defRPr/>
              </a:pPr>
              <a:t>‹#›</a:t>
            </a:fld>
            <a:endParaRPr lang="ru-RU"/>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E2D34A-FD8F-4B8F-A277-E0F3C23C950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FA35F9F-8545-4D49-BAE5-45D5A2A47791}" type="slidenum">
              <a:rPr lang="ru-RU"/>
              <a:pPr>
                <a:defRPr/>
              </a:pPr>
              <a:t>‹#›</a:t>
            </a:fld>
            <a:endParaRPr lang="ru-RU"/>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E87B216-AA41-4181-AC5C-6D3A604BD6E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255A591-DCC7-4ACC-9334-B02DA6C7D823}" type="slidenum">
              <a:rPr lang="ru-RU"/>
              <a:pPr>
                <a:defRPr/>
              </a:pPr>
              <a:t>‹#›</a:t>
            </a:fld>
            <a:endParaRPr lang="ru-RU"/>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06E9FFFE-3DE7-4AA8-B669-3E738C60CB1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3F3D6A8-E5C0-41B3-9831-E75E1BE381F5}" type="slidenum">
              <a:rPr lang="ru-RU"/>
              <a:pPr>
                <a:defRPr/>
              </a:pPr>
              <a:t>‹#›</a:t>
            </a:fld>
            <a:endParaRPr lang="ru-RU"/>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704650CB-C09D-464A-8272-2AA265B4DD83}"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6B063F6F-31A7-4092-A8E5-4B01C3BE2745}" type="slidenum">
              <a:rPr lang="ru-RU"/>
              <a:pPr>
                <a:defRPr/>
              </a:pPr>
              <a:t>‹#›</a:t>
            </a:fld>
            <a:endParaRPr lang="ru-RU"/>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65DFA273-ABF5-4387-9C79-0367C89A6BB2}"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7E98DC5-5E82-4448-8F2C-C9F8B07AD8CF}" type="slidenum">
              <a:rPr lang="ru-RU"/>
              <a:pPr>
                <a:defRPr/>
              </a:pPr>
              <a:t>‹#›</a:t>
            </a:fld>
            <a:endParaRPr lang="ru-RU"/>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BB7EB73-1B5B-4059-A5BA-2ABB5307A63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D6A6EEE-E7CB-4903-83F8-BB3A757C8313}" type="slidenum">
              <a:rPr lang="ru-RU"/>
              <a:pPr>
                <a:defRPr/>
              </a:pPr>
              <a:t>‹#›</a:t>
            </a:fld>
            <a:endParaRPr lang="ru-RU"/>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395311A9-8005-4058-89D4-4EDD82961DF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000853D-5539-4900-B7E7-710064C45A72}" type="slidenum">
              <a:rPr lang="ru-RU"/>
              <a:pPr>
                <a:defRPr/>
              </a:pPr>
              <a:t>‹#›</a:t>
            </a:fld>
            <a:endParaRPr lang="ru-RU"/>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1FDD23A-C71C-4D60-B122-E23477B4DB8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234D2E9-8DE0-4FEC-9BBA-5F7C76B5BC74}" type="slidenum">
              <a:rPr lang="ru-RU"/>
              <a:pPr>
                <a:defRPr/>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514AA06-6B71-4F51-B7D8-F708B2AF089A}"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F19ECF9C-7182-4D17-A59C-1768B333720C}" type="slidenum">
              <a:rPr lang="ru-RU"/>
              <a:pPr>
                <a:defRPr/>
              </a:pPr>
              <a:t>‹#›</a:t>
            </a:fld>
            <a:endParaRPr lang="ru-RU"/>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F5202F4-8A66-4ADE-8063-D2B426A45B5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6CB7E64-B8D1-494A-8BF5-C10CBDD566DD}" type="slidenum">
              <a:rPr lang="ru-RU"/>
              <a:pPr>
                <a:defRPr/>
              </a:pPr>
              <a:t>‹#›</a:t>
            </a:fld>
            <a:endParaRPr lang="ru-RU"/>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1ADD905-9A43-44A7-910A-0EE330EAEAD1}"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3B3084C8-4FE9-47B8-A953-C7CD9BDE9C6E}" type="slidenum">
              <a:rPr lang="ru-RU"/>
              <a:pPr>
                <a:defRPr/>
              </a:pPr>
              <a:t>‹#›</a:t>
            </a:fld>
            <a:endParaRPr lang="ru-RU"/>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F0F1139-CB85-4838-BAE1-1BCFB6381567}"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C3F586D5-55FE-41BC-9417-3796D07580AD}" type="slidenum">
              <a:rPr lang="ru-RU"/>
              <a:pPr>
                <a:defRPr/>
              </a:pPr>
              <a:t>‹#›</a:t>
            </a:fld>
            <a:endParaRPr lang="ru-RU"/>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5DBE35C-C6C2-4A2A-8607-DB6F7FD171B3}"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ED8796E5-AFAE-4F1B-BE4C-6898804942BE}" type="slidenum">
              <a:rPr lang="ru-RU"/>
              <a:pPr>
                <a:defRPr/>
              </a:pPr>
              <a:t>‹#›</a:t>
            </a:fld>
            <a:endParaRPr lang="ru-RU"/>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7C9CA32-263A-404A-8233-6F5C48C7D2B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DB7F109-695A-4FF1-BE4A-202693D9825A}" type="slidenum">
              <a:rPr lang="ru-RU"/>
              <a:pPr>
                <a:defRPr/>
              </a:pPr>
              <a:t>‹#›</a:t>
            </a:fld>
            <a:endParaRPr lang="ru-RU"/>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77DFE40-7101-4C9F-90AB-2EAF20145C2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6D665A9-C044-42DB-A6AB-2800CB8F2F91}" type="slidenum">
              <a:rPr lang="ru-RU"/>
              <a:pPr>
                <a:defRPr/>
              </a:pPr>
              <a:t>‹#›</a:t>
            </a:fld>
            <a:endParaRPr lang="ru-RU"/>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13E325-780E-4990-86C2-22F4E02AAE1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A9EDE11-24B7-4FB8-B06E-657D0E880F8E}" type="slidenum">
              <a:rPr lang="ru-RU"/>
              <a:pPr>
                <a:defRPr/>
              </a:pPr>
              <a:t>‹#›</a:t>
            </a:fld>
            <a:endParaRPr lang="ru-RU"/>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FD7045-68AC-4E33-A4B7-075094EA4E4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BA44D70-7A2F-44F9-9657-F8998BBA0834}" type="slidenum">
              <a:rPr lang="ru-RU"/>
              <a:pPr>
                <a:defRPr/>
              </a:pPr>
              <a:t>‹#›</a:t>
            </a:fld>
            <a:endParaRPr lang="ru-RU"/>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C9B2955-D136-438C-ACCD-CAF868304CA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6C9CC17-C38D-4977-BF64-246ACC451A23}" type="slidenum">
              <a:rPr lang="ru-RU"/>
              <a:pPr>
                <a:defRPr/>
              </a:pPr>
              <a:t>‹#›</a:t>
            </a:fld>
            <a:endParaRPr lang="ru-RU"/>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5DFB7CB-E28B-40AB-B50C-48EBF77A12FF}"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744FFD07-ADBE-4F5B-919B-703C09A08FDF}" type="slidenum">
              <a:rPr lang="ru-RU"/>
              <a:pPr>
                <a:defRPr/>
              </a:pPr>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B4649C8-7146-477E-A7F5-E38FBCDA97B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CABD3D5-6196-44B5-87EB-5D3D1F49ED20}" type="slidenum">
              <a:rPr lang="ru-RU"/>
              <a:pPr>
                <a:defRPr/>
              </a:pPr>
              <a:t>‹#›</a:t>
            </a:fld>
            <a:endParaRPr lang="ru-RU"/>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BB6B6438-3AB0-46E5-9D34-2D1969B92BA2}"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32CDA649-4774-4E54-BA02-9376EE4D25D5}" type="slidenum">
              <a:rPr lang="ru-RU"/>
              <a:pPr>
                <a:defRPr/>
              </a:pPr>
              <a:t>‹#›</a:t>
            </a:fld>
            <a:endParaRPr lang="ru-RU"/>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C8741A4-2AAD-4476-A13E-9800A8566C4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615920B-20DA-4935-BFDD-5A75C51C6930}" type="slidenum">
              <a:rPr lang="ru-RU"/>
              <a:pPr>
                <a:defRPr/>
              </a:pPr>
              <a:t>‹#›</a:t>
            </a:fld>
            <a:endParaRPr lang="ru-RU"/>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E5B8E032-92AD-4A3C-BAB0-14146B734BF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BDD5C59-49B5-44D7-8C68-ACFD7FC8BC7A}" type="slidenum">
              <a:rPr lang="ru-RU"/>
              <a:pPr>
                <a:defRPr/>
              </a:pPr>
              <a:t>‹#›</a:t>
            </a:fld>
            <a:endParaRPr lang="ru-RU"/>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EA58373-BA0E-4972-923F-EE5F844C6BD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73FC7F6-AA98-4236-8B4A-08CB144F7FBD}" type="slidenum">
              <a:rPr lang="ru-RU"/>
              <a:pPr>
                <a:defRPr/>
              </a:pPr>
              <a:t>‹#›</a:t>
            </a:fld>
            <a:endParaRPr lang="ru-RU"/>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6202EB3-DDDC-4B78-817B-BADAC81E799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7547F1D-D143-4D5A-8427-7B6589FA7320}" type="slidenum">
              <a:rPr lang="ru-RU"/>
              <a:pPr>
                <a:defRPr/>
              </a:pPr>
              <a:t>‹#›</a:t>
            </a:fld>
            <a:endParaRPr lang="ru-RU"/>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B2BF135-C334-4B38-B215-6C262F6B8A71}"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2C438D77-18C7-4E76-8930-6071DDA72930}" type="slidenum">
              <a:rPr lang="ru-RU"/>
              <a:pPr>
                <a:defRPr/>
              </a:pPr>
              <a:t>‹#›</a:t>
            </a:fld>
            <a:endParaRPr lang="ru-RU"/>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8DA39C6-36D8-4B2E-A99A-EA5773DE4C52}"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B82A617-0089-4558-A067-F9FC65C93410}" type="slidenum">
              <a:rPr lang="ru-RU"/>
              <a:pPr>
                <a:defRPr/>
              </a:pPr>
              <a:t>‹#›</a:t>
            </a:fld>
            <a:endParaRPr lang="ru-RU"/>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E922488-E09E-4479-8B1F-C2DC11234DAA}"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7BE74B36-5BD7-47B9-B577-AD2C6609A3C9}" type="slidenum">
              <a:rPr lang="ru-RU"/>
              <a:pPr>
                <a:defRPr/>
              </a:pPr>
              <a:t>‹#›</a:t>
            </a:fld>
            <a:endParaRPr lang="ru-RU"/>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3AC8CBA-D45C-4E8A-A966-C881997A4A5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0D7EFFA-11CF-4808-A296-7F04C72D6AE0}" type="slidenum">
              <a:rPr lang="ru-RU"/>
              <a:pPr>
                <a:defRPr/>
              </a:pPr>
              <a:t>‹#›</a:t>
            </a:fld>
            <a:endParaRPr lang="ru-RU"/>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CB7C7B-B1D1-43F8-A140-B5CD7B8974E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40EFC49-C5C0-4F57-AE8A-BD25B3364CFE}" type="slidenum">
              <a:rPr lang="ru-RU"/>
              <a:pPr>
                <a:defRPr/>
              </a:pPr>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9E75C60-82DE-4C05-8C1D-43437E66CB4A}"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A4035A5D-995D-4D31-A6A5-78FC1672535E}" type="slidenum">
              <a:rPr lang="ru-RU"/>
              <a:pPr>
                <a:defRPr/>
              </a:pPr>
              <a:t>‹#›</a:t>
            </a:fld>
            <a:endParaRPr lang="ru-RU"/>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3E11CC-4796-46A9-8E1D-2594A65B602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5A4BC0B-E60B-4A5E-B3D5-C606A6A92172}" type="slidenum">
              <a:rPr lang="ru-RU"/>
              <a:pPr>
                <a:defRPr/>
              </a:pPr>
              <a:t>‹#›</a:t>
            </a:fld>
            <a:endParaRPr lang="ru-RU"/>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120773-C978-47DA-8E01-5A4634168B8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82972F9-ABE4-46FE-93DB-F906244A4913}" type="slidenum">
              <a:rPr lang="ru-RU"/>
              <a:pPr>
                <a:defRPr/>
              </a:pPr>
              <a:t>‹#›</a:t>
            </a:fld>
            <a:endParaRPr lang="ru-RU"/>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E0D9B31-3D19-4524-BB56-9A555BB9BB3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6B259DD-179C-4EC2-AE35-0B56F0AE7E44}" type="slidenum">
              <a:rPr lang="ru-RU"/>
              <a:pPr>
                <a:defRPr/>
              </a:pPr>
              <a:t>‹#›</a:t>
            </a:fld>
            <a:endParaRPr lang="ru-RU"/>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7F176A8-39DD-4A77-8BCE-49441B4FCF3C}"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22D94005-813B-4D88-A09B-2317D8AD7869}" type="slidenum">
              <a:rPr lang="ru-RU"/>
              <a:pPr>
                <a:defRPr/>
              </a:pPr>
              <a:t>‹#›</a:t>
            </a:fld>
            <a:endParaRPr lang="ru-RU"/>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039C140E-2256-4303-ABE6-47F56EDC407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3B93CC30-8E9D-41D7-A442-8CF3467FE43A}" type="slidenum">
              <a:rPr lang="ru-RU"/>
              <a:pPr>
                <a:defRPr/>
              </a:pPr>
              <a:t>‹#›</a:t>
            </a:fld>
            <a:endParaRPr lang="ru-RU"/>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8B4F880-8156-4535-8471-0B8122EAB5C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E725E29-739E-48AC-BE1A-A2046417F918}" type="slidenum">
              <a:rPr lang="ru-RU"/>
              <a:pPr>
                <a:defRPr/>
              </a:pPr>
              <a:t>‹#›</a:t>
            </a:fld>
            <a:endParaRPr lang="ru-RU"/>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DC38F31-04A2-40D1-BE2C-E7886B0BCF3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0327FF2-8EFB-416E-A455-1FC54909C24A}" type="slidenum">
              <a:rPr lang="ru-RU"/>
              <a:pPr>
                <a:defRPr/>
              </a:pPr>
              <a:t>‹#›</a:t>
            </a:fld>
            <a:endParaRPr lang="ru-RU"/>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FB607FA-AD0F-46F6-BBBC-9646B7FE185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E5D9BA0-EBB1-4F97-AC0B-1D63C0D433D7}" type="slidenum">
              <a:rPr lang="ru-RU"/>
              <a:pPr>
                <a:defRPr/>
              </a:pPr>
              <a:t>‹#›</a:t>
            </a:fld>
            <a:endParaRPr lang="ru-RU"/>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B35305-8AC1-4FE6-BE10-023CBF585E3A}"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9B6463C-1E10-4FEB-B36D-5618734971C1}" type="slidenum">
              <a:rPr lang="ru-RU"/>
              <a:pPr>
                <a:defRPr/>
              </a:pPr>
              <a:t>‹#›</a:t>
            </a:fld>
            <a:endParaRPr lang="ru-RU"/>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27ACFB2-B1FA-47DD-964C-A51B5A9EA409}"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725383B0-02C3-4F5A-9523-9365CD9A2CCE}" type="slidenum">
              <a:rPr lang="ru-RU"/>
              <a:pPr>
                <a:defRPr/>
              </a:pPr>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57B1B28-4FAA-459E-AE8B-17BCED84D45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59AB5ED-9E97-4261-B51A-082009569EF8}" type="slidenum">
              <a:rPr lang="ru-RU"/>
              <a:pPr>
                <a:defRPr/>
              </a:pPr>
              <a:t>‹#›</a:t>
            </a:fld>
            <a:endParaRPr lang="ru-RU"/>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8AE996B-3452-45B3-9DE9-5D81F774204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0806E7C-1023-4F9C-A8B2-02B4EA27ED17}" type="slidenum">
              <a:rPr lang="ru-RU"/>
              <a:pPr>
                <a:defRPr/>
              </a:pPr>
              <a:t>‹#›</a:t>
            </a:fld>
            <a:endParaRPr lang="ru-RU"/>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3BAD73D-894A-4F72-8204-FBD6A0177C34}"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30C0D3D1-5BD4-43A8-93E5-DF8531EE64AC}" type="slidenum">
              <a:rPr lang="ru-RU"/>
              <a:pPr>
                <a:defRPr/>
              </a:pPr>
              <a:t>‹#›</a:t>
            </a:fld>
            <a:endParaRPr lang="ru-RU"/>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535F890-C016-47B7-BC16-8AD442DD9FF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1F28CFB-F8EB-419B-BB6D-FFC117232B4C}" type="slidenum">
              <a:rPr lang="ru-RU"/>
              <a:pPr>
                <a:defRPr/>
              </a:pPr>
              <a:t>‹#›</a:t>
            </a:fld>
            <a:endParaRPr lang="ru-RU"/>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0AA63A-8242-496F-9734-57A707F736EA}"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A27B648-5332-4D5B-9BD2-BE2008FEF471}" type="slidenum">
              <a:rPr lang="ru-RU"/>
              <a:pPr>
                <a:defRPr/>
              </a:pPr>
              <a:t>‹#›</a:t>
            </a:fld>
            <a:endParaRPr lang="ru-RU"/>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787B1D-03E9-4F83-832D-2C3BA0109C9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F183E28-7001-418F-9998-DA3264FCBD58}" type="slidenum">
              <a:rPr lang="ru-RU"/>
              <a:pPr>
                <a:defRPr/>
              </a:pPr>
              <a:t>‹#›</a:t>
            </a:fld>
            <a:endParaRPr lang="ru-RU"/>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019B956-D78B-4C0D-839D-9313AA61851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205B164-A545-447F-AD62-F08B68CA2D0F}" type="slidenum">
              <a:rPr lang="ru-RU"/>
              <a:pPr>
                <a:defRPr/>
              </a:pPr>
              <a:t>‹#›</a:t>
            </a:fld>
            <a:endParaRPr lang="ru-RU"/>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DBA7A9F-4A28-47ED-8AA5-4AA4CB30CD4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84F0415-B5E0-4A20-A8D4-F685C713C671}" type="slidenum">
              <a:rPr lang="ru-RU"/>
              <a:pPr>
                <a:defRPr/>
              </a:pPr>
              <a:t>‹#›</a:t>
            </a:fld>
            <a:endParaRPr lang="ru-RU"/>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F816504A-E98E-45CA-8193-9D8C019D3EE9}"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1A455C86-8EF1-4F67-865B-F41F8BB83F52}" type="slidenum">
              <a:rPr lang="ru-RU"/>
              <a:pPr>
                <a:defRPr/>
              </a:pPr>
              <a:t>‹#›</a:t>
            </a:fld>
            <a:endParaRPr lang="ru-RU"/>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76EB6D9D-2D5B-4F56-BF6E-9C39F519E3D6}"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1C007A1-9CF6-4DCB-9D90-ED40F74FF37A}" type="slidenum">
              <a:rPr lang="ru-RU"/>
              <a:pPr>
                <a:defRPr/>
              </a:pPr>
              <a:t>‹#›</a:t>
            </a:fld>
            <a:endParaRPr lang="ru-RU"/>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6D0F44F-0F65-4939-A3BB-814C6013B97C}"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4C7F207-FB40-46FE-B27C-20EAC30D444D}" type="slidenum">
              <a:rPr lang="ru-RU"/>
              <a:pPr>
                <a:defRPr/>
              </a:pPr>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79AE89-8AA5-4B6F-B25A-0C68A7D5858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AFB6CCA-0729-4CCB-BAA1-F3E104FFB54E}" type="slidenum">
              <a:rPr lang="ru-RU"/>
              <a:pPr>
                <a:defRPr/>
              </a:pPr>
              <a:t>‹#›</a:t>
            </a:fld>
            <a:endParaRPr lang="ru-RU"/>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EAC64EDC-9D77-4AFC-9E35-8E4A3CEED99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D61033F-3794-4D79-A1BE-BB4550CE6D25}" type="slidenum">
              <a:rPr lang="ru-RU"/>
              <a:pPr>
                <a:defRPr/>
              </a:pPr>
              <a:t>‹#›</a:t>
            </a:fld>
            <a:endParaRPr lang="ru-RU"/>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29303D1-E418-43D5-9017-A27CD33833F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47DBE3C-AFB3-4218-9043-FE67BD2C4638}" type="slidenum">
              <a:rPr lang="ru-RU"/>
              <a:pPr>
                <a:defRPr/>
              </a:pPr>
              <a:t>‹#›</a:t>
            </a:fld>
            <a:endParaRPr lang="ru-RU"/>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E762FFA-B47F-4957-A2D1-8A31D07E3BB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C992567-2099-4291-9F4A-B7FECFC7E914}" type="slidenum">
              <a:rPr lang="ru-RU"/>
              <a:pPr>
                <a:defRPr/>
              </a:pPr>
              <a:t>‹#›</a:t>
            </a:fld>
            <a:endParaRPr lang="ru-RU"/>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D0B9EA9-09E8-4E8B-BE25-B2307E3C209C}"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58DDE3B6-2E1D-469C-A46A-703E4F1A5F0F}" type="slidenum">
              <a:rPr lang="ru-RU"/>
              <a:pPr>
                <a:defRPr/>
              </a:pPr>
              <a:t>‹#›</a:t>
            </a:fld>
            <a:endParaRPr lang="ru-RU"/>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31DC1B3-6950-44D9-BCD2-E04430F9C18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2FF1B741-06C8-4891-A5F0-A34A5CFEA853}" type="slidenum">
              <a:rPr lang="ru-RU"/>
              <a:pPr>
                <a:defRPr/>
              </a:pPr>
              <a:t>‹#›</a:t>
            </a:fld>
            <a:endParaRPr lang="ru-RU"/>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7547049-3372-4A72-832F-704B500D57B5}"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F37F045E-458C-48BF-9A87-DA591B9D3553}" type="slidenum">
              <a:rPr lang="ru-RU"/>
              <a:pPr>
                <a:defRPr/>
              </a:pPr>
              <a:t>‹#›</a:t>
            </a:fld>
            <a:endParaRPr lang="ru-RU"/>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8FEFF93-E587-4E75-AE17-D7853B7F44E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553493B-D2F1-4E09-9929-1FC6C2F218B0}" type="slidenum">
              <a:rPr lang="ru-RU"/>
              <a:pPr>
                <a:defRPr/>
              </a:pPr>
              <a:t>‹#›</a:t>
            </a:fld>
            <a:endParaRPr lang="ru-RU"/>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25717C1-3FAD-4F4F-93DB-23D3F383CA5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37F59D0-FD29-4827-AD74-DEBC8F214AC4}" type="slidenum">
              <a:rPr lang="ru-RU"/>
              <a:pPr>
                <a:defRPr/>
              </a:pPr>
              <a:t>‹#›</a:t>
            </a:fld>
            <a:endParaRPr lang="ru-RU"/>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E3ED505-E67F-43C8-83AC-2A9440A423A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F7D218D-206D-4457-BD87-07A2DF59EACD}" type="slidenum">
              <a:rPr lang="ru-RU"/>
              <a:pPr>
                <a:defRPr/>
              </a:pPr>
              <a:t>‹#›</a:t>
            </a:fld>
            <a:endParaRPr lang="ru-RU"/>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0DECCB1-2385-412E-89C5-7A3664DCC4B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F8671C5-1FCB-4419-916D-999561E8838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896B410-49E0-4604-85FE-F585587D7968}"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4CBE1C65-558E-4E1A-9071-7EF76E01EA29}" type="slidenum">
              <a:rPr lang="ru-RU"/>
              <a:pPr>
                <a:defRPr/>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0FDDE8-12C8-40BC-8A26-FBD6C30DC23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086B278-92B7-4306-B2F5-5AFC97F1B069}" type="slidenum">
              <a:rPr lang="ru-RU"/>
              <a:pPr>
                <a:defRPr/>
              </a:pPr>
              <a:t>‹#›</a:t>
            </a:fld>
            <a:endParaRPr lang="ru-RU"/>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3A0005C0-05C7-492A-A02C-1866D4F3B15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09C0EC2-1877-4995-8BAB-FA9FCA684009}" type="slidenum">
              <a:rPr lang="ru-RU"/>
              <a:pPr>
                <a:defRPr/>
              </a:pPr>
              <a:t>‹#›</a:t>
            </a:fld>
            <a:endParaRPr lang="ru-RU"/>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3FDC12C-28DB-4B48-8D90-0DF3883C7D2F}"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4AB78EB0-7092-4365-99F5-7620AE1DCDF0}" type="slidenum">
              <a:rPr lang="ru-RU"/>
              <a:pPr>
                <a:defRPr/>
              </a:pPr>
              <a:t>‹#›</a:t>
            </a:fld>
            <a:endParaRPr lang="ru-RU"/>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E9C02DF-5B6E-49DB-9A63-001EB0C2425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476F5708-0628-4C5E-ACC4-5C11C64AEAAD}" type="slidenum">
              <a:rPr lang="ru-RU"/>
              <a:pPr>
                <a:defRPr/>
              </a:pPr>
              <a:t>‹#›</a:t>
            </a:fld>
            <a:endParaRPr lang="ru-RU"/>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BC2B984-1962-46A6-B0BB-C01AB7688BF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71C980B-7D98-449C-A7FB-13B900518288}" type="slidenum">
              <a:rPr lang="ru-RU"/>
              <a:pPr>
                <a:defRPr/>
              </a:pPr>
              <a:t>‹#›</a:t>
            </a:fld>
            <a:endParaRPr lang="ru-RU"/>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2721F52A-0077-4D19-9FA8-F01EC9FC84A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4914711-40D9-4949-BA03-28462F020225}" type="slidenum">
              <a:rPr lang="ru-RU"/>
              <a:pPr>
                <a:defRPr/>
              </a:pPr>
              <a:t>‹#›</a:t>
            </a:fld>
            <a:endParaRPr lang="ru-RU"/>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D18D28-6AA4-4AC6-88D7-F0AD9D02DB7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C74979D-5294-4B55-8FC1-DAD2D987B122}" type="slidenum">
              <a:rPr lang="ru-RU"/>
              <a:pPr>
                <a:defRPr/>
              </a:pPr>
              <a:t>‹#›</a:t>
            </a:fld>
            <a:endParaRPr lang="ru-RU"/>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BEE464A-0370-4FDA-B0BD-96D70381017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66CA380-DBD6-40C0-AF1C-0571B59E6A5D}" type="slidenum">
              <a:rPr lang="ru-RU"/>
              <a:pPr>
                <a:defRPr/>
              </a:pPr>
              <a:t>‹#›</a:t>
            </a:fld>
            <a:endParaRPr lang="ru-RU"/>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06C3B88-3166-4189-9DE3-4F9C2026FFEF}"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038BFD44-C082-43CE-9968-F32F167DE8E6}" type="slidenum">
              <a:rPr lang="ru-RU"/>
              <a:pPr>
                <a:defRPr/>
              </a:pPr>
              <a:t>‹#›</a:t>
            </a:fld>
            <a:endParaRPr lang="ru-RU"/>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923CFD3-D957-4F2A-A521-82F28281D20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59CD64A8-9B17-415F-9292-5AE7E96E618B}" type="slidenum">
              <a:rPr lang="ru-RU"/>
              <a:pPr>
                <a:defRPr/>
              </a:pPr>
              <a:t>‹#›</a:t>
            </a:fld>
            <a:endParaRPr lang="ru-RU"/>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8F3CAA9-2884-44E5-9D67-1625470499D2}"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98F7CA73-14F6-4D6C-A9D1-B14BA5882C3A}" type="slidenum">
              <a:rPr lang="ru-RU"/>
              <a:pPr>
                <a:defRPr/>
              </a:pPr>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16A470-DB21-47CB-87F0-375A3365F179}"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4540325-20D2-40C6-A279-56C2A01ABF86}" type="slidenum">
              <a:rPr lang="ru-RU"/>
              <a:pPr>
                <a:defRPr/>
              </a:pPr>
              <a:t>‹#›</a:t>
            </a:fld>
            <a:endParaRPr lang="ru-RU"/>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EF9D618-157C-48DF-8FC6-87F0770B426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1A2E663-2DCC-46AA-BA4C-7516549D6A62}" type="slidenum">
              <a:rPr lang="ru-RU"/>
              <a:pPr>
                <a:defRPr/>
              </a:pPr>
              <a:t>‹#›</a:t>
            </a:fld>
            <a:endParaRPr lang="ru-RU"/>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5E6888-7384-453D-BE83-D0DBA2FD084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5B786ED-B8D6-4CC0-8285-35BFB4238C6D}" type="slidenum">
              <a:rPr lang="ru-RU"/>
              <a:pPr>
                <a:defRPr/>
              </a:pPr>
              <a:t>‹#›</a:t>
            </a:fld>
            <a:endParaRPr lang="ru-RU"/>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7D78111-7FD5-4A75-B42E-26C0720814E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89827F0-5E29-4213-96A6-7A0873D06FAA}" type="slidenum">
              <a:rPr lang="ru-RU"/>
              <a:pPr>
                <a:defRPr/>
              </a:pPr>
              <a:t>‹#›</a:t>
            </a:fld>
            <a:endParaRPr lang="ru-RU"/>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DE0658-27CA-4AB2-ACC0-5BB2A2648FA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A61688E-B328-4E48-95BE-70A8E7490E94}" type="slidenum">
              <a:rPr lang="ru-RU"/>
              <a:pPr>
                <a:defRPr/>
              </a:pPr>
              <a:t>‹#›</a:t>
            </a:fld>
            <a:endParaRPr lang="ru-RU"/>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502624A6-5621-440C-AC9B-9B4E0EA6299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02CFD30-DB72-4E4B-B905-28B67BA9336C}" type="slidenum">
              <a:rPr lang="ru-RU"/>
              <a:pPr>
                <a:defRPr/>
              </a:pPr>
              <a:t>‹#›</a:t>
            </a:fld>
            <a:endParaRPr lang="ru-RU"/>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8AC89015-19C5-41AF-9A04-2EB9A0DAB76B}"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8BEAB344-FA36-4339-9E89-E6CFCD928D05}" type="slidenum">
              <a:rPr lang="ru-RU"/>
              <a:pPr>
                <a:defRPr/>
              </a:pPr>
              <a:t>‹#›</a:t>
            </a:fld>
            <a:endParaRPr lang="ru-RU"/>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81782107-E4A0-4978-A47D-3C89D8775704}"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D305D70-E1E8-499B-93E2-E5DEBACB0DA1}" type="slidenum">
              <a:rPr lang="ru-RU"/>
              <a:pPr>
                <a:defRPr/>
              </a:pPr>
              <a:t>‹#›</a:t>
            </a:fld>
            <a:endParaRPr lang="ru-RU"/>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5A06E79-06A6-44E6-B61E-6426B8390B5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EA6A4BC-F200-45A5-8961-AE1B398BB485}" type="slidenum">
              <a:rPr lang="ru-RU"/>
              <a:pPr>
                <a:defRPr/>
              </a:pPr>
              <a:t>‹#›</a:t>
            </a:fld>
            <a:endParaRPr lang="ru-RU"/>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4DBD2D53-F37A-4D4E-B1F4-C0A4580F08D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7AC78B9-EEFF-4512-8AC1-2044F2F733EC}" type="slidenum">
              <a:rPr lang="ru-RU"/>
              <a:pPr>
                <a:defRPr/>
              </a:pPr>
              <a:t>‹#›</a:t>
            </a:fld>
            <a:endParaRPr lang="ru-RU"/>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A29D3EE-2573-4905-8BFB-D66547E6FD5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6131850-5BBC-45D3-A0FC-8B49D56E0962}" type="slidenum">
              <a:rPr lang="ru-RU"/>
              <a:pPr>
                <a:defRPr/>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92E95A93-E944-4727-9833-5BEB2C36158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CBE281B-87CF-4338-BD45-7666518F7181}" type="slidenum">
              <a:rPr lang="ru-RU"/>
              <a:pPr>
                <a:defRPr/>
              </a:pPr>
              <a:t>‹#›</a:t>
            </a:fld>
            <a:endParaRPr lang="ru-RU"/>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05794E4-2CC7-44E6-BB91-48A5EEB1006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B1FB186-5678-4266-ACBE-9CE71AB7CB66}" type="slidenum">
              <a:rPr lang="ru-RU"/>
              <a:pPr>
                <a:defRPr/>
              </a:pPr>
              <a:t>‹#›</a:t>
            </a:fld>
            <a:endParaRPr lang="ru-RU"/>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35B9BE9-A127-4053-A2CA-E99FC315C8B8}"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E3450CDC-B4D5-4399-9718-8B6FB9CBDF89}" type="slidenum">
              <a:rPr lang="ru-RU"/>
              <a:pPr>
                <a:defRPr/>
              </a:pPr>
              <a:t>‹#›</a:t>
            </a:fld>
            <a:endParaRPr lang="ru-RU"/>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A65ABB3-B8D3-45DA-887D-CC9ED855CE4F}"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0536D261-1588-4FF7-9C9B-17209202AACA}" type="slidenum">
              <a:rPr lang="ru-RU"/>
              <a:pPr>
                <a:defRPr/>
              </a:pPr>
              <a:t>‹#›</a:t>
            </a:fld>
            <a:endParaRPr lang="ru-RU"/>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5FF9F04-F823-4C02-AF1B-1F54DB08DF14}"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BA02DABF-783D-4345-872B-76925A0C67D6}" type="slidenum">
              <a:rPr lang="ru-RU"/>
              <a:pPr>
                <a:defRPr/>
              </a:pPr>
              <a:t>‹#›</a:t>
            </a:fld>
            <a:endParaRPr lang="ru-RU"/>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CE63EC-736E-4A27-B4E3-1A9FDB3C75F4}"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EF428EB-5FBC-4578-976B-EB4A3C35BEAD}" type="slidenum">
              <a:rPr lang="ru-RU"/>
              <a:pPr>
                <a:defRPr/>
              </a:pPr>
              <a:t>‹#›</a:t>
            </a:fld>
            <a:endParaRPr lang="ru-RU"/>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7205943-99EA-4FB6-869B-8B3B9B537CCA}"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DE52B055-8954-487A-BDBA-5306EAAD5CFD}" type="slidenum">
              <a:rPr lang="ru-RU"/>
              <a:pPr>
                <a:defRPr/>
              </a:pPr>
              <a:t>‹#›</a:t>
            </a:fld>
            <a:endParaRPr lang="ru-RU"/>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9E35A6-A375-4A7B-AA71-47DBDED5119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0ABE2FE-A555-4F04-9268-7B3C4A5A1A24}" type="slidenum">
              <a:rPr lang="ru-RU"/>
              <a:pPr>
                <a:defRPr/>
              </a:pPr>
              <a:t>‹#›</a:t>
            </a:fld>
            <a:endParaRPr lang="ru-RU"/>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26AEE64-3D2B-4CDF-A268-4DFDF67C936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6F6DFEA-B406-4566-8182-1AD3DAB0872D}" type="slidenum">
              <a:rPr lang="ru-RU"/>
              <a:pPr>
                <a:defRPr/>
              </a:pPr>
              <a:t>‹#›</a:t>
            </a:fld>
            <a:endParaRPr lang="ru-RU"/>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D3A2DFC9-9203-401A-804D-DD6F0BF4F18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88DD50F-DC2C-46FC-84B4-9F8BA2E952B3}" type="slidenum">
              <a:rPr lang="ru-RU"/>
              <a:pPr>
                <a:defRPr/>
              </a:pPr>
              <a:t>‹#›</a:t>
            </a:fld>
            <a:endParaRPr lang="ru-RU"/>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A6158679-BA45-4017-B4DE-FB6CD5A86A87}"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1D03719E-4810-40AA-A75B-3528AB73F269}" type="slidenum">
              <a:rPr lang="ru-RU"/>
              <a:pPr>
                <a:defRPr/>
              </a:pPr>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34A699D1-27D3-4173-A5FB-F359192F963F}"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8BD2AED2-30FB-47C3-A4B1-C085BA4C71EA}" type="slidenum">
              <a:rPr lang="ru-RU"/>
              <a:pPr>
                <a:defRPr/>
              </a:pPr>
              <a:t>‹#›</a:t>
            </a:fld>
            <a:endParaRPr lang="ru-RU"/>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6CE60A94-B49B-464C-AA42-CB4DD318005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4510D6AF-4EB1-407F-ADF1-9FFA9DFE5A5F}" type="slidenum">
              <a:rPr lang="ru-RU"/>
              <a:pPr>
                <a:defRPr/>
              </a:pPr>
              <a:t>‹#›</a:t>
            </a:fld>
            <a:endParaRPr lang="ru-RU"/>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98AC3EE-9BA3-4F63-8FFC-4160F32B993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BC09E4E-7E0F-446B-9FDC-D1BCFACF93B2}" type="slidenum">
              <a:rPr lang="ru-RU"/>
              <a:pPr>
                <a:defRPr/>
              </a:pPr>
              <a:t>‹#›</a:t>
            </a:fld>
            <a:endParaRPr lang="ru-RU"/>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1C3D5027-F260-44BB-9A11-F2E8BDFC37B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F083521-2823-4CD9-98C6-B13A21B77834}" type="slidenum">
              <a:rPr lang="ru-RU"/>
              <a:pPr>
                <a:defRPr/>
              </a:pPr>
              <a:t>‹#›</a:t>
            </a:fld>
            <a:endParaRPr lang="ru-RU"/>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8AD2EB8-A0EF-4195-A083-5CB103C9372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4F4F655-2E44-4334-9ADC-1E1C0E76F871}" type="slidenum">
              <a:rPr lang="ru-RU"/>
              <a:pPr>
                <a:defRPr/>
              </a:pPr>
              <a:t>‹#›</a:t>
            </a:fld>
            <a:endParaRPr lang="ru-RU"/>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00B5490-9999-4F45-8BD4-CFDA93DFA26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1395741-7891-423B-A440-A2E9DFB34C15}" type="slidenum">
              <a:rPr lang="ru-RU"/>
              <a:pPr>
                <a:defRPr/>
              </a:pPr>
              <a:t>‹#›</a:t>
            </a:fld>
            <a:endParaRPr lang="ru-RU"/>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6BAEC35-2DDE-4CC8-B11A-BC1C7DA178A2}"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BCE18D43-942C-4666-B16F-D6176E5F1E1F}" type="slidenum">
              <a:rPr lang="ru-RU"/>
              <a:pPr>
                <a:defRPr/>
              </a:pPr>
              <a:t>‹#›</a:t>
            </a:fld>
            <a:endParaRPr lang="ru-RU"/>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2CA72C7-3276-4B7C-8B00-69F3A4DB1F6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89396FC6-5A9D-4215-B7FB-0554B1D19E93}" type="slidenum">
              <a:rPr lang="ru-RU"/>
              <a:pPr>
                <a:defRPr/>
              </a:pPr>
              <a:t>‹#›</a:t>
            </a:fld>
            <a:endParaRPr lang="ru-RU"/>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F38E4EA-A29F-4D7A-B53D-7D11DBF9FDD3}"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112FAE58-D0D2-41AE-8988-CB9723EBAC38}" type="slidenum">
              <a:rPr lang="ru-RU"/>
              <a:pPr>
                <a:defRPr/>
              </a:pPr>
              <a:t>‹#›</a:t>
            </a:fld>
            <a:endParaRPr lang="ru-RU"/>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9230E2-B363-47C8-8462-58960F24000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7A9B368-109F-4726-85C7-F8C8591BA4FF}" type="slidenum">
              <a:rPr lang="ru-RU"/>
              <a:pPr>
                <a:defRPr/>
              </a:pPr>
              <a:t>‹#›</a:t>
            </a:fld>
            <a:endParaRPr lang="ru-RU"/>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66971F0-B2ED-4B2E-943E-EDEE3BCE222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8172172-B869-4A86-9FEE-511B9F4B6B30}" type="slidenum">
              <a:rPr lang="ru-RU"/>
              <a:pPr>
                <a:defRPr/>
              </a:pPr>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4B2466D6-7B10-41A7-9623-1EF230E7761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39C921EF-B8DC-41F3-8CE9-CF4E30C8D101}" type="slidenum">
              <a:rPr lang="ru-RU"/>
              <a:pPr>
                <a:defRPr/>
              </a:pPr>
              <a:t>‹#›</a:t>
            </a:fld>
            <a:endParaRPr lang="ru-RU"/>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0A3629-2178-4DE9-A634-5A049614EAB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0A650F6-3580-4331-B3CE-F10B5A7B9E80}" type="slidenum">
              <a:rPr lang="ru-RU"/>
              <a:pPr>
                <a:defRPr/>
              </a:pPr>
              <a:t>‹#›</a:t>
            </a:fld>
            <a:endParaRPr lang="ru-RU"/>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F994BD1-B36C-41BB-8CBC-951317810BD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23A8467-8C9B-4BB0-9B0C-AF2DDC1775E0}" type="slidenum">
              <a:rPr lang="ru-RU"/>
              <a:pPr>
                <a:defRPr/>
              </a:pPr>
              <a:t>‹#›</a:t>
            </a:fld>
            <a:endParaRPr lang="ru-RU"/>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62CF8167-D305-4CD4-B730-00C77E8D77B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567E02F-CFED-4C60-9702-9683D7516814}" type="slidenum">
              <a:rPr lang="ru-RU"/>
              <a:pPr>
                <a:defRPr/>
              </a:pPr>
              <a:t>‹#›</a:t>
            </a:fld>
            <a:endParaRPr lang="ru-RU"/>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B68F5B06-175B-4BC7-BA25-0547D54EF521}"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B02A1518-6004-4690-96A5-1D760C622574}" type="slidenum">
              <a:rPr lang="ru-RU"/>
              <a:pPr>
                <a:defRPr/>
              </a:pPr>
              <a:t>‹#›</a:t>
            </a:fld>
            <a:endParaRPr lang="ru-RU"/>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B1D7DA7-B2F0-41D8-AAA2-CB4CFC1162F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C9F4D58D-2445-4B26-B6F1-142D07B1D6D9}" type="slidenum">
              <a:rPr lang="ru-RU"/>
              <a:pPr>
                <a:defRPr/>
              </a:pPr>
              <a:t>‹#›</a:t>
            </a:fld>
            <a:endParaRPr lang="ru-RU"/>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D110E7A-194A-4172-8428-0017D766D8E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FC8DFD9-580E-4E57-B42E-C81975BBC616}" type="slidenum">
              <a:rPr lang="ru-RU"/>
              <a:pPr>
                <a:defRPr/>
              </a:pPr>
              <a:t>‹#›</a:t>
            </a:fld>
            <a:endParaRPr lang="ru-RU"/>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E402BDAC-EF32-4780-A02D-9A2656B38B9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94A60C8-8025-4006-8742-87047DF795F1}" type="slidenum">
              <a:rPr lang="ru-RU"/>
              <a:pPr>
                <a:defRPr/>
              </a:pPr>
              <a:t>‹#›</a:t>
            </a:fld>
            <a:endParaRPr lang="ru-RU"/>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670B547-69CC-46F2-8EB7-5C56F535824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3EDF758-0964-4A4F-8DD3-DDDA137293CC}" type="slidenum">
              <a:rPr lang="ru-RU"/>
              <a:pPr>
                <a:defRPr/>
              </a:pPr>
              <a:t>‹#›</a:t>
            </a:fld>
            <a:endParaRPr lang="ru-RU"/>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659E140-3733-4495-BF36-2CBF4DE0D57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BE248FD-F58D-4F41-8660-E9BC72644623}" type="slidenum">
              <a:rPr lang="ru-RU"/>
              <a:pPr>
                <a:defRPr/>
              </a:pPr>
              <a:t>‹#›</a:t>
            </a:fld>
            <a:endParaRPr lang="ru-RU"/>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78A385E-FDAB-47C4-AEBA-3E45E017515C}"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C36F9ABE-C320-4A3A-B7F4-19E15BB41495}" type="slidenum">
              <a:rPr lang="ru-RU"/>
              <a:pPr>
                <a:defRPr/>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8EBAD82-0ED4-4F13-83DB-DD0DABAD63F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BD6BE24-CAE9-48A8-9A40-5ED229DB665E}" type="slidenum">
              <a:rPr lang="ru-RU"/>
              <a:pPr>
                <a:defRPr/>
              </a:pPr>
              <a:t>‹#›</a:t>
            </a:fld>
            <a:endParaRPr lang="ru-RU"/>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C3C545F-1815-41B8-9D0B-C176A85CEE7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37828EA-1813-434E-AFA3-8FA9181CFC02}" type="slidenum">
              <a:rPr lang="ru-RU"/>
              <a:pPr>
                <a:defRPr/>
              </a:pPr>
              <a:t>‹#›</a:t>
            </a:fld>
            <a:endParaRPr lang="ru-RU"/>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8ED2F48-3CE8-4844-BDAC-C74E77B3D47D}"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4DED14A6-F83A-46E1-B31C-3EED164C44C3}" type="slidenum">
              <a:rPr lang="ru-RU"/>
              <a:pPr>
                <a:defRPr/>
              </a:pPr>
              <a:t>‹#›</a:t>
            </a:fld>
            <a:endParaRPr lang="ru-RU"/>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661BA56-3A5F-47AD-9589-ED32E5C316D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2920504-A577-4BF3-BE84-7C2E4EB7F73B}" type="slidenum">
              <a:rPr lang="ru-RU"/>
              <a:pPr>
                <a:defRPr/>
              </a:pPr>
              <a:t>‹#›</a:t>
            </a:fld>
            <a:endParaRPr lang="ru-RU"/>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6E84C3-732D-43FD-9484-61D295E9330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C469ACAD-519C-4E82-B0B0-8E62C8A81FDA}" type="slidenum">
              <a:rPr lang="ru-RU"/>
              <a:pPr>
                <a:defRPr/>
              </a:pPr>
              <a:t>‹#›</a:t>
            </a:fld>
            <a:endParaRPr lang="ru-RU"/>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E29C546-A3C6-4BC5-B7F0-FB4C8A89E2E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881753B-6A1E-49F2-9AA3-AE925D29751A}" type="slidenum">
              <a:rPr lang="ru-RU"/>
              <a:pPr>
                <a:defRPr/>
              </a:pPr>
              <a:t>‹#›</a:t>
            </a:fld>
            <a:endParaRPr lang="ru-RU"/>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11180A4-FE23-4E44-AAF0-24AEE58E636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ED25184-AE29-4544-B5A8-8E50CA192347}" type="slidenum">
              <a:rPr lang="ru-RU"/>
              <a:pPr>
                <a:defRPr/>
              </a:pPr>
              <a:t>‹#›</a:t>
            </a:fld>
            <a:endParaRPr lang="ru-RU"/>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CD563BF7-6832-422D-B8BA-5908BA3133C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3047A16-FA27-49B9-9B73-1F23590FA889}" type="slidenum">
              <a:rPr lang="ru-RU"/>
              <a:pPr>
                <a:defRPr/>
              </a:pPr>
              <a:t>‹#›</a:t>
            </a:fld>
            <a:endParaRPr lang="ru-RU"/>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DAC7AA47-4F54-4817-9318-A473A1228EFD}"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F3AC67DB-CEBF-4621-A5A2-528B8DF11D67}" type="slidenum">
              <a:rPr lang="ru-RU"/>
              <a:pPr>
                <a:defRPr/>
              </a:pPr>
              <a:t>‹#›</a:t>
            </a:fld>
            <a:endParaRPr lang="ru-RU"/>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39119079-1E54-44DE-91F8-F7D03A1B70A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FC5F1C2-3D1C-4E24-80D6-7F8B6B0AEBC0}" type="slidenum">
              <a:rPr lang="ru-RU"/>
              <a:pPr>
                <a:defRPr/>
              </a:pPr>
              <a:t>‹#›</a:t>
            </a:fld>
            <a:endParaRPr lang="ru-RU"/>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80204550-4AAB-4B55-9B1A-CEE0F47FC93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3173133-EB21-4F6F-98A5-B1D3835DDC8E}" type="slidenum">
              <a:rPr lang="ru-RU"/>
              <a:pPr>
                <a:defRPr/>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763CDAF1-0ABF-4B05-A0B2-9E7DE86A68A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E48D2D8-C767-4E25-A670-9FE66459632B}" type="slidenum">
              <a:rPr lang="ru-RU"/>
              <a:pPr>
                <a:defRPr/>
              </a:pPr>
              <a:t>‹#›</a:t>
            </a:fld>
            <a:endParaRPr lang="ru-RU"/>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0A07E3AC-DF06-471E-8817-F8DC3F19FD2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9D9E4B2-19A8-4693-BBC1-70EA579247AD}" type="slidenum">
              <a:rPr lang="ru-RU"/>
              <a:pPr>
                <a:defRPr/>
              </a:pPr>
              <a:t>‹#›</a:t>
            </a:fld>
            <a:endParaRPr lang="ru-RU"/>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0A07AAA-EE03-4F0A-9A06-3B3C36A601A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EA3F9D7-FD41-4B69-9AA9-734CEC356C2F}" type="slidenum">
              <a:rPr lang="ru-RU"/>
              <a:pPr>
                <a:defRPr/>
              </a:pPr>
              <a:t>‹#›</a:t>
            </a:fld>
            <a:endParaRPr lang="ru-RU"/>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583D616-FB76-481E-B85B-878E598D974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71BBF6B-24C2-4E7F-A6F5-3264D47A7341}" type="slidenum">
              <a:rPr lang="ru-RU"/>
              <a:pPr>
                <a:defRPr/>
              </a:pPr>
              <a:t>‹#›</a:t>
            </a:fld>
            <a:endParaRPr lang="ru-RU"/>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0CC682E-205D-4305-B7D8-AE9665AC5D24}"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36320F4E-A8F7-400E-B185-CD5252AFAE98}" type="slidenum">
              <a:rPr lang="ru-RU"/>
              <a:pPr>
                <a:defRPr/>
              </a:pPr>
              <a:t>‹#›</a:t>
            </a:fld>
            <a:endParaRPr lang="ru-RU"/>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3927659-61A9-465B-A1CD-2CDFB4ABFFB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0A5DDF5E-23C1-4C33-9D1C-3708D661F434}" type="slidenum">
              <a:rPr lang="ru-RU"/>
              <a:pPr>
                <a:defRPr/>
              </a:pPr>
              <a:t>‹#›</a:t>
            </a:fld>
            <a:endParaRPr lang="ru-RU"/>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3D77B2D-CE73-47B5-8802-57637D61E894}"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24D62881-5A7B-4225-AF87-C4DFB7034BB6}" type="slidenum">
              <a:rPr lang="ru-RU"/>
              <a:pPr>
                <a:defRPr/>
              </a:pPr>
              <a:t>‹#›</a:t>
            </a:fld>
            <a:endParaRPr lang="ru-RU"/>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8E4ED16-6C1E-497D-87DD-BFC671099FF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AD904BD-1744-43A9-ACCE-9CF4808DB32D}" type="slidenum">
              <a:rPr lang="ru-RU"/>
              <a:pPr>
                <a:defRPr/>
              </a:pPr>
              <a:t>‹#›</a:t>
            </a:fld>
            <a:endParaRPr lang="ru-RU"/>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5AF8B4-6E14-42F6-A9CC-DC16B740C13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775C6B7-63BB-44E9-8207-3C547D234EEB}" type="slidenum">
              <a:rPr lang="ru-RU"/>
              <a:pPr>
                <a:defRPr/>
              </a:pPr>
              <a:t>‹#›</a:t>
            </a:fld>
            <a:endParaRPr lang="ru-RU"/>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2D78396-9D13-4085-BF65-60FA7EF64AB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DC36C9A-E0A5-46E8-B69F-578363D5EC08}" type="slidenum">
              <a:rPr lang="ru-RU"/>
              <a:pPr>
                <a:defRPr/>
              </a:pPr>
              <a:t>‹#›</a:t>
            </a:fld>
            <a:endParaRPr lang="ru-RU"/>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40B0227-986B-45E4-9998-2D3CCBBE6BE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B798CCC-0B61-4E27-BA2E-ED9A62168E04}" type="slidenum">
              <a:rPr lang="ru-RU"/>
              <a:pPr>
                <a:defRPr/>
              </a:pPr>
              <a:t>‹#›</a:t>
            </a:fld>
            <a:endParaRPr lang="ru-R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17E24E1-E92B-4E58-901F-7BF6F5B82C0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C82C491-08D8-4D9A-80AE-066B41E4F63E}" type="slidenum">
              <a:rPr lang="ru-RU"/>
              <a:pPr>
                <a:defRPr/>
              </a:pPr>
              <a:t>‹#›</a:t>
            </a:fld>
            <a:endParaRPr lang="ru-RU"/>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84347A7-1AE6-4532-B3CD-9285B744D13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857254E-C5DF-48A8-8B94-01FF6DFC7C1D}" type="slidenum">
              <a:rPr lang="ru-RU"/>
              <a:pPr>
                <a:defRPr/>
              </a:pPr>
              <a:t>‹#›</a:t>
            </a:fld>
            <a:endParaRPr lang="ru-RU"/>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276DFCB7-1E19-4BF6-A6A9-627B5A20029A}"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2E781227-2D6A-4B64-A007-0DAD394E5D93}" type="slidenum">
              <a:rPr lang="ru-RU"/>
              <a:pPr>
                <a:defRPr/>
              </a:pPr>
              <a:t>‹#›</a:t>
            </a:fld>
            <a:endParaRPr lang="ru-RU"/>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1117041A-69A1-4DF6-93D8-3C445B4DD716}"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73BA305-1CE6-410F-86CA-C934F1BA22EB}" type="slidenum">
              <a:rPr lang="ru-RU"/>
              <a:pPr>
                <a:defRPr/>
              </a:pPr>
              <a:t>‹#›</a:t>
            </a:fld>
            <a:endParaRPr lang="ru-RU"/>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D5A8661-501B-4049-BF7E-4AF714D6276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9044C2E-0D9E-45FC-9DA7-C2BA86F1AE0B}" type="slidenum">
              <a:rPr lang="ru-RU"/>
              <a:pPr>
                <a:defRPr/>
              </a:pPr>
              <a:t>‹#›</a:t>
            </a:fld>
            <a:endParaRPr lang="ru-RU"/>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10584B2D-F159-4536-882F-F9588D87C1A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A971C122-4917-462A-8588-CF433E087331}" type="slidenum">
              <a:rPr lang="ru-RU"/>
              <a:pPr>
                <a:defRPr/>
              </a:pPr>
              <a:t>‹#›</a:t>
            </a:fld>
            <a:endParaRPr lang="ru-RU"/>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CD70037-B914-4DB1-819D-35CCF1A003E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A217CD8-9397-413F-BD56-7D42BF1406D6}" type="slidenum">
              <a:rPr lang="ru-RU"/>
              <a:pPr>
                <a:defRPr/>
              </a:pPr>
              <a:t>‹#›</a:t>
            </a:fld>
            <a:endParaRPr lang="ru-RU"/>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0C40702-48E2-4DB8-B805-B1DE1CCED3A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14C3184-ED8B-4E7B-8FB5-E3600F8B372D}" type="slidenum">
              <a:rPr lang="ru-RU"/>
              <a:pPr>
                <a:defRPr/>
              </a:pPr>
              <a:t>‹#›</a:t>
            </a:fld>
            <a:endParaRPr lang="ru-RU"/>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7A15158-7C58-43DA-A147-BF058B74CF08}"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6E7C76AF-957D-45FE-8DAA-C34E75D14FD0}" type="slidenum">
              <a:rPr lang="ru-RU"/>
              <a:pPr>
                <a:defRPr/>
              </a:pPr>
              <a:t>‹#›</a:t>
            </a:fld>
            <a:endParaRPr lang="ru-RU"/>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6EA8975-217B-4D0B-9FCA-72973337C45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67070D63-D2ED-4F08-BF95-50EB3AFAAB85}" type="slidenum">
              <a:rPr lang="ru-RU"/>
              <a:pPr>
                <a:defRPr/>
              </a:pPr>
              <a:t>‹#›</a:t>
            </a:fld>
            <a:endParaRPr lang="ru-RU"/>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30D42C3-483C-4814-AA05-6BEB4599DF3B}"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3D229B12-B6E8-43AD-95F2-0A5A23EBEEFC}" type="slidenum">
              <a:rPr lang="ru-RU"/>
              <a:pPr>
                <a:defRPr/>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AAEA406-6166-4ED3-B939-11E54CB96EB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09AB91EF-904D-495A-80A7-A8ED2FB02951}" type="slidenum">
              <a:rPr lang="ru-RU"/>
              <a:pPr>
                <a:defRPr/>
              </a:pPr>
              <a:t>‹#›</a:t>
            </a:fld>
            <a:endParaRPr lang="ru-RU"/>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B72C7A-6654-4F7A-8FAC-3609B0BCC6F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698B192-7027-423D-BD4F-4FDE5565044C}" type="slidenum">
              <a:rPr lang="ru-RU"/>
              <a:pPr>
                <a:defRPr/>
              </a:pPr>
              <a:t>‹#›</a:t>
            </a:fld>
            <a:endParaRPr lang="ru-RU"/>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A968C15-9261-4693-9E9D-BF093A303152}"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81542BB-BF65-427C-B7CB-FDD901DE1280}" type="slidenum">
              <a:rPr lang="ru-RU"/>
              <a:pPr>
                <a:defRPr/>
              </a:pPr>
              <a:t>‹#›</a:t>
            </a:fld>
            <a:endParaRPr lang="ru-RU"/>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67359C8-DC9B-45B6-BBA8-5DEE75FDDD4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459E930-4951-4BA9-A7FE-9A82A6E46F5B}" type="slidenum">
              <a:rPr lang="ru-RU"/>
              <a:pPr>
                <a:defRPr/>
              </a:pPr>
              <a:t>‹#›</a:t>
            </a:fld>
            <a:endParaRPr lang="ru-RU"/>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30BA3D-D04C-4367-9B6B-44FE9DD95B9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82E974E-9A47-4935-BFF0-4D38E7ABA2EA}" type="slidenum">
              <a:rPr lang="ru-RU"/>
              <a:pPr>
                <a:defRPr/>
              </a:pPr>
              <a:t>‹#›</a:t>
            </a:fld>
            <a:endParaRPr lang="ru-RU"/>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E56F2EA6-E12F-4F64-82E5-D190B4A51CA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DF096D0-E2FD-4D68-89DC-DC24979342F8}" type="slidenum">
              <a:rPr lang="ru-RU"/>
              <a:pPr>
                <a:defRPr/>
              </a:pPr>
              <a:t>‹#›</a:t>
            </a:fld>
            <a:endParaRPr lang="ru-RU"/>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895B62FA-4E5F-42A8-9EF0-8CD9DA2AA76E}"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2423F288-302A-4C22-8987-4114348666CE}" type="slidenum">
              <a:rPr lang="ru-RU"/>
              <a:pPr>
                <a:defRPr/>
              </a:pPr>
              <a:t>‹#›</a:t>
            </a:fld>
            <a:endParaRPr lang="ru-RU"/>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74CCF030-526C-443B-953A-270435B3621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CC18925F-F582-4359-8EF0-A48255F978CD}" type="slidenum">
              <a:rPr lang="ru-RU"/>
              <a:pPr>
                <a:defRPr/>
              </a:pPr>
              <a:t>‹#›</a:t>
            </a:fld>
            <a:endParaRPr lang="ru-RU"/>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305B3FB-8FFA-4FA0-A9BB-E2151BF3605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7C2CAB7-4C09-4DF5-914D-7362DA4167F5}" type="slidenum">
              <a:rPr lang="ru-RU"/>
              <a:pPr>
                <a:defRPr/>
              </a:pPr>
              <a:t>‹#›</a:t>
            </a:fld>
            <a:endParaRPr lang="ru-RU"/>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8733B3FA-0A5D-482E-9BED-C40B6094D48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CD7616B-B6B5-4F58-ACA4-A8B819FDFFDC}" type="slidenum">
              <a:rPr lang="ru-RU"/>
              <a:pPr>
                <a:defRPr/>
              </a:pPr>
              <a:t>‹#›</a:t>
            </a:fld>
            <a:endParaRPr lang="ru-RU"/>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E8E265E-1F78-47B2-AE9D-E32CCB29879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E366C3A-198B-4725-B507-E4CE1CB73A4C}" type="slidenum">
              <a:rPr lang="ru-RU"/>
              <a:pPr>
                <a:defRPr/>
              </a:pPr>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7A1453CB-C388-4BB4-A91E-BBAA94336F81}"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9D5D6995-C344-46D8-B3C6-CB2FC7D30DA0}" type="slidenum">
              <a:rPr lang="ru-RU"/>
              <a:pPr>
                <a:defRPr/>
              </a:pPr>
              <a:t>‹#›</a:t>
            </a:fld>
            <a:endParaRPr lang="ru-RU"/>
          </a:p>
        </p:txBody>
      </p:sp>
    </p:spTree>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7398E08-DF85-4975-85EB-575E31E7447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5724367-101D-48BD-9F42-072A8C7755F0}" type="slidenum">
              <a:rPr lang="ru-RU"/>
              <a:pPr>
                <a:defRPr/>
              </a:pPr>
              <a:t>‹#›</a:t>
            </a:fld>
            <a:endParaRPr lang="ru-RU"/>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E027858-C93F-47EE-B3EB-5F6F84C17630}"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7C6E496C-4259-4D3D-AFC6-88D310DF4A24}" type="slidenum">
              <a:rPr lang="ru-RU"/>
              <a:pPr>
                <a:defRPr/>
              </a:pPr>
              <a:t>‹#›</a:t>
            </a:fld>
            <a:endParaRPr lang="ru-RU"/>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E8121C2-BC3C-4443-9E9F-1FBC32A6997E}"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CA4E9D2-CE11-4FD0-871F-C8F861ECB746}" type="slidenum">
              <a:rPr lang="ru-RU"/>
              <a:pPr>
                <a:defRPr/>
              </a:pPr>
              <a:t>‹#›</a:t>
            </a:fld>
            <a:endParaRPr lang="ru-RU"/>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6843D6B-E73D-487B-B234-9E513ACA4B14}"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EC479A4C-3D8B-45F8-B27A-625F766C775B}" type="slidenum">
              <a:rPr lang="ru-RU"/>
              <a:pPr>
                <a:defRPr/>
              </a:pPr>
              <a:t>‹#›</a:t>
            </a:fld>
            <a:endParaRPr lang="ru-RU"/>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CCA1E58-703F-494F-B655-9D0D71BC6D8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52B1698-89C4-4027-847A-BC17878BC5E7}" type="slidenum">
              <a:rPr lang="ru-RU"/>
              <a:pPr>
                <a:defRPr/>
              </a:pPr>
              <a:t>‹#›</a:t>
            </a:fld>
            <a:endParaRPr lang="ru-RU"/>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544D98F-1AF1-4378-97D5-9FBAAFB6E1FD}"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CC688BC-E724-4386-9FCE-80001C98DACF}" type="slidenum">
              <a:rPr lang="ru-RU"/>
              <a:pPr>
                <a:defRPr/>
              </a:pPr>
              <a:t>‹#›</a:t>
            </a:fld>
            <a:endParaRPr lang="ru-RU"/>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6972132-DFDA-42EC-9776-9681A0128C6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53DD2E7-EF39-48D1-B5DD-B25E43B4EBE2}" type="slidenum">
              <a:rPr lang="ru-RU"/>
              <a:pPr>
                <a:defRPr/>
              </a:pPr>
              <a:t>‹#›</a:t>
            </a:fld>
            <a:endParaRPr lang="ru-RU"/>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3FA2688-18BA-42CF-823D-55E2499F475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0411D7E-748B-4505-AD34-8B558A6C88C6}" type="slidenum">
              <a:rPr lang="ru-RU"/>
              <a:pPr>
                <a:defRPr/>
              </a:pPr>
              <a:t>‹#›</a:t>
            </a:fld>
            <a:endParaRPr lang="ru-RU"/>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37C546DC-3014-4147-8E62-78DECD84D7D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C9DFCAB-9939-4548-AA87-723220AA3E37}" type="slidenum">
              <a:rPr lang="ru-RU"/>
              <a:pPr>
                <a:defRPr/>
              </a:pPr>
              <a:t>‹#›</a:t>
            </a:fld>
            <a:endParaRPr lang="ru-RU"/>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1E40A1C5-4242-49FC-A99E-1F8F038F445F}"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08E96124-C070-4445-8CEF-0976D6EC6FB7}"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460C40E4-7D52-481F-ADB3-479AC07A37D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6C183C18-3994-4976-BB7A-D897A6CC0F7A}" type="slidenum">
              <a:rPr lang="ru-RU"/>
              <a:pPr>
                <a:defRPr/>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5647A13-CA54-4F52-B243-8AFEF0357B2E}"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AD27349-3F7F-43A2-A550-281470EBFE97}" type="slidenum">
              <a:rPr lang="ru-RU"/>
              <a:pPr>
                <a:defRPr/>
              </a:pPr>
              <a:t>‹#›</a:t>
            </a:fld>
            <a:endParaRPr lang="ru-RU"/>
          </a:p>
        </p:txBody>
      </p:sp>
    </p:spTree>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FC5DB6B-DE73-40A7-B200-837A2C4B3C3E}"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717511E6-2014-4C06-A6CB-62CA43E7623B}" type="slidenum">
              <a:rPr lang="ru-RU"/>
              <a:pPr>
                <a:defRPr/>
              </a:pPr>
              <a:t>‹#›</a:t>
            </a:fld>
            <a:endParaRPr lang="ru-RU"/>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5632AB5-9E53-4FC8-AEC5-9F2F3F30C67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B716FD2-BEA6-44F4-851B-7551A48E10EE}" type="slidenum">
              <a:rPr lang="ru-RU"/>
              <a:pPr>
                <a:defRPr/>
              </a:pPr>
              <a:t>‹#›</a:t>
            </a:fld>
            <a:endParaRPr lang="ru-RU"/>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FE924BEF-2DA2-45F0-9848-6C77FB6F978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719C116A-BB23-4A57-B60C-41327A92B58F}" type="slidenum">
              <a:rPr lang="ru-RU"/>
              <a:pPr>
                <a:defRPr/>
              </a:pPr>
              <a:t>‹#›</a:t>
            </a:fld>
            <a:endParaRPr lang="ru-RU"/>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6563894-B449-49EA-BBDD-81F48D224A4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D232E39-9BA5-448B-9800-BEB3448B45C4}" type="slidenum">
              <a:rPr lang="ru-RU"/>
              <a:pPr>
                <a:defRPr/>
              </a:pPr>
              <a:t>‹#›</a:t>
            </a:fld>
            <a:endParaRPr lang="ru-RU"/>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9F26178-39AD-485F-9F5D-0E8862317FA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C3A615B-D4E2-44DC-8990-E23B23081ADD}" type="slidenum">
              <a:rPr lang="ru-RU"/>
              <a:pPr>
                <a:defRPr/>
              </a:pPr>
              <a:t>‹#›</a:t>
            </a:fld>
            <a:endParaRPr lang="ru-RU"/>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6FD62E0-E1C6-4534-8326-0B75A998CD09}"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560D6483-825B-46D2-9C6E-C49F1E70DF48}" type="slidenum">
              <a:rPr lang="ru-RU"/>
              <a:pPr>
                <a:defRPr/>
              </a:pPr>
              <a:t>‹#›</a:t>
            </a:fld>
            <a:endParaRPr lang="ru-RU"/>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0132C42-1D73-4897-8B3C-7122521AC7A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F264D7C-AD4B-4911-99B5-A19B03B27E44}" type="slidenum">
              <a:rPr lang="ru-RU"/>
              <a:pPr>
                <a:defRPr/>
              </a:pPr>
              <a:t>‹#›</a:t>
            </a:fld>
            <a:endParaRPr lang="ru-RU"/>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F014952-A38E-408E-B1B9-38549D05BF3F}"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8FDB6E1E-CB49-4BB3-9554-6249EAF39EFF}" type="slidenum">
              <a:rPr lang="ru-RU"/>
              <a:pPr>
                <a:defRPr/>
              </a:pPr>
              <a:t>‹#›</a:t>
            </a:fld>
            <a:endParaRPr lang="ru-RU"/>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CB40514-4ABB-4637-A986-19928B9BC34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8F3783BC-EF66-4FEB-B257-8214EED88CD3}" type="slidenum">
              <a:rPr lang="ru-RU"/>
              <a:pPr>
                <a:defRPr/>
              </a:pPr>
              <a:t>‹#›</a:t>
            </a:fld>
            <a:endParaRPr lang="ru-RU"/>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356519-E9C4-46BA-94D7-A4A7E485DC14}"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9B1DBED-B5B1-4458-8BDF-E49A5BBD8BE5}" type="slidenum">
              <a:rPr lang="ru-RU"/>
              <a:pPr>
                <a:defRPr/>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3573368-EDB3-4C95-84A3-B8F2B4682133}"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BAFC4BFA-8651-40BA-A294-4FA8447E32BB}" type="slidenum">
              <a:rPr lang="ru-RU"/>
              <a:pPr>
                <a:defRPr/>
              </a:pPr>
              <a:t>‹#›</a:t>
            </a:fld>
            <a:endParaRPr lang="ru-RU"/>
          </a:p>
        </p:txBody>
      </p:sp>
    </p:spTree>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071C610-81AF-494B-B43A-AEEB89C9376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6E8A61F-8FEF-4CE1-802B-71DFFBD796AA}" type="slidenum">
              <a:rPr lang="ru-RU"/>
              <a:pPr>
                <a:defRPr/>
              </a:pPr>
              <a:t>‹#›</a:t>
            </a:fld>
            <a:endParaRPr lang="ru-RU"/>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5BFA9DB-EBFA-4C92-BBC5-EE544272D381}"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B4F38B0-70FF-41E9-AB11-250F9172FADA}" type="slidenum">
              <a:rPr lang="ru-RU"/>
              <a:pPr>
                <a:defRPr/>
              </a:pPr>
              <a:t>‹#›</a:t>
            </a:fld>
            <a:endParaRPr lang="ru-RU"/>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6D5C5EC2-A340-4D5A-B5A7-110102E3E41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F102F9F-C9D2-46F0-A3C5-3CDD26C80C74}" type="slidenum">
              <a:rPr lang="ru-RU"/>
              <a:pPr>
                <a:defRPr/>
              </a:pPr>
              <a:t>‹#›</a:t>
            </a:fld>
            <a:endParaRPr lang="ru-RU"/>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AC757D44-4FE4-401D-A95D-547F918549CA}"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06C97CCA-004F-44CC-99AF-9A575E0BD357}" type="slidenum">
              <a:rPr lang="ru-RU"/>
              <a:pPr>
                <a:defRPr/>
              </a:pPr>
              <a:t>‹#›</a:t>
            </a:fld>
            <a:endParaRPr lang="ru-RU"/>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A4C8132F-308D-48D4-A87F-4CB3C9B7621B}"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9A32AD21-8952-40B3-96E9-DB377B674E90}" type="slidenum">
              <a:rPr lang="ru-RU"/>
              <a:pPr>
                <a:defRPr/>
              </a:pPr>
              <a:t>‹#›</a:t>
            </a:fld>
            <a:endParaRPr lang="ru-RU"/>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3D110B3-F2FF-4BCB-BD83-1E1AD076341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B5B5281-1BBC-4BB9-954F-FC5532717281}" type="slidenum">
              <a:rPr lang="ru-RU"/>
              <a:pPr>
                <a:defRPr/>
              </a:pPr>
              <a:t>‹#›</a:t>
            </a:fld>
            <a:endParaRPr lang="ru-RU"/>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DBC99578-1599-4C7C-A836-0257C831F32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57F76A6D-9B89-4E21-9B3C-FB5B975EF209}" type="slidenum">
              <a:rPr lang="ru-RU"/>
              <a:pPr>
                <a:defRPr/>
              </a:pPr>
              <a:t>‹#›</a:t>
            </a:fld>
            <a:endParaRPr lang="ru-RU"/>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37A9BA7-C00E-4022-94C3-59C8A46A563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8F85059-725B-44EF-AF6B-32157CA7D73D}" type="slidenum">
              <a:rPr lang="ru-RU"/>
              <a:pPr>
                <a:defRPr/>
              </a:pPr>
              <a:t>‹#›</a:t>
            </a:fld>
            <a:endParaRPr lang="ru-RU"/>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05E34892-3882-4E46-AE9F-54F0D8B9BF1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559D739-92AB-4057-8772-FC88466D2029}" type="slidenum">
              <a:rPr lang="ru-RU"/>
              <a:pPr>
                <a:defRPr/>
              </a:pPr>
              <a:t>‹#›</a:t>
            </a:fld>
            <a:endParaRPr lang="ru-RU"/>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604B9CF-B1D6-4E5D-8672-A2006DBF6099}"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391A8ADB-19FC-4138-A980-C35EEFAFCA3D}" type="slidenum">
              <a:rPr lang="ru-RU"/>
              <a:pPr>
                <a:defRPr/>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89A1AF8-BB78-416E-9811-50619099E33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1886584-CC73-4FE3-9639-233DABE52BE5}" type="slidenum">
              <a:rPr lang="ru-RU"/>
              <a:pPr>
                <a:defRPr/>
              </a:pPr>
              <a:t>‹#›</a:t>
            </a:fld>
            <a:endParaRPr lang="ru-RU"/>
          </a:p>
        </p:txBody>
      </p:sp>
    </p:spTree>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4C2BCBC-D630-4DC9-85A0-7B79AE93C8B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755244C5-9C61-46F5-9CD9-BD9FBF9FE5C0}" type="slidenum">
              <a:rPr lang="ru-RU"/>
              <a:pPr>
                <a:defRPr/>
              </a:pPr>
              <a:t>‹#›</a:t>
            </a:fld>
            <a:endParaRPr lang="ru-RU"/>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C77AF39-4E81-46E3-B589-4FAC39983D65}"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4606E4FA-B942-49B9-AE78-DF4D2DD55185}" type="slidenum">
              <a:rPr lang="ru-RU"/>
              <a:pPr>
                <a:defRPr/>
              </a:pPr>
              <a:t>‹#›</a:t>
            </a:fld>
            <a:endParaRPr lang="ru-RU"/>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DC728FF-8B5E-4950-BC87-47FF674D7CB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3CB8DC69-951A-45F2-B60C-8C1BEC24A158}" type="slidenum">
              <a:rPr lang="ru-RU"/>
              <a:pPr>
                <a:defRPr/>
              </a:pPr>
              <a:t>‹#›</a:t>
            </a:fld>
            <a:endParaRPr lang="ru-RU"/>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B53BDDF-4797-4053-B044-0B2C7535C2EC}"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397D1289-48D5-4535-A605-758CEADE17A6}" type="slidenum">
              <a:rPr lang="ru-RU"/>
              <a:pPr>
                <a:defRPr/>
              </a:pPr>
              <a:t>‹#›</a:t>
            </a:fld>
            <a:endParaRPr lang="ru-RU"/>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24F280-41BC-44A0-B8F0-314F34027AC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1ADCF34-20C3-4D31-AE3B-D10F73218949}" type="slidenum">
              <a:rPr lang="ru-RU"/>
              <a:pPr>
                <a:defRPr/>
              </a:pPr>
              <a:t>‹#›</a:t>
            </a:fld>
            <a:endParaRPr lang="ru-RU"/>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8101DE0-A792-4665-87F0-954CFC97C65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A7AD8EA-ACE4-4212-B320-2FC987C1080C}" type="slidenum">
              <a:rPr lang="ru-RU"/>
              <a:pPr>
                <a:defRPr/>
              </a:pPr>
              <a:t>‹#›</a:t>
            </a:fld>
            <a:endParaRPr lang="ru-RU"/>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A3050D5E-6A22-4ABA-9458-14E612F4698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7000767-7234-4729-BE7C-48378C3ECCBB}" type="slidenum">
              <a:rPr lang="ru-RU"/>
              <a:pPr>
                <a:defRPr/>
              </a:pPr>
              <a:t>‹#›</a:t>
            </a:fld>
            <a:endParaRPr lang="ru-RU"/>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CFF76F2C-9F16-4E44-A057-5236E64864C0}"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795919F7-78B5-485A-AA2C-D34B670FBE5D}" type="slidenum">
              <a:rPr lang="ru-RU"/>
              <a:pPr>
                <a:defRPr/>
              </a:pPr>
              <a:t>‹#›</a:t>
            </a:fld>
            <a:endParaRPr lang="ru-RU"/>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AFB2E8F6-565B-4A3B-B548-4BE937280ECE}"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597BF745-E261-4ABB-9415-B7C0B5347129}" type="slidenum">
              <a:rPr lang="ru-RU"/>
              <a:pPr>
                <a:defRPr/>
              </a:pPr>
              <a:t>‹#›</a:t>
            </a:fld>
            <a:endParaRPr lang="ru-RU"/>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C6EA91C-7D3C-4134-891C-80DEEAABA3B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14F1A14-7FDA-4476-9F0F-6C4035B53AE9}" type="slidenum">
              <a:rPr lang="ru-RU"/>
              <a:pPr>
                <a:defRPr/>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DFBB716-4293-46CD-AB2D-6E2F8255C24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9105EB10-F020-4600-8DB5-D3462E2F2922}" type="slidenum">
              <a:rPr lang="ru-RU"/>
              <a:pPr>
                <a:defRPr/>
              </a:pPr>
              <a:t>‹#›</a:t>
            </a:fld>
            <a:endParaRPr lang="ru-RU"/>
          </a:p>
        </p:txBody>
      </p:sp>
    </p:spTree>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D83E0EF5-15B5-4210-8612-0E2E2B16A01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7BD8227-B12D-475E-BF80-578E579430EC}" type="slidenum">
              <a:rPr lang="ru-RU"/>
              <a:pPr>
                <a:defRPr/>
              </a:pPr>
              <a:t>‹#›</a:t>
            </a:fld>
            <a:endParaRPr lang="ru-RU"/>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8953240-760C-48F3-B0B0-4254769372E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9645E68-F73F-4A53-A757-63FC67C4A808}" type="slidenum">
              <a:rPr lang="ru-RU"/>
              <a:pPr>
                <a:defRPr/>
              </a:pPr>
              <a:t>‹#›</a:t>
            </a:fld>
            <a:endParaRPr lang="ru-RU"/>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F6BFE25-1EF7-4F9B-945A-A343E014B308}"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AC2F475-C31F-4585-B6EA-3E77C1F3900F}" type="slidenum">
              <a:rPr lang="ru-RU"/>
              <a:pPr>
                <a:defRPr/>
              </a:pPr>
              <a:t>‹#›</a:t>
            </a:fld>
            <a:endParaRPr lang="ru-RU"/>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D88836E4-8CD6-4C00-93A5-9CC2828FF3BE}"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F64B56D5-A6FE-42E5-BB38-077224300B01}" type="slidenum">
              <a:rPr lang="ru-RU"/>
              <a:pPr>
                <a:defRPr/>
              </a:pPr>
              <a:t>‹#›</a:t>
            </a:fld>
            <a:endParaRPr lang="ru-RU"/>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D627DE6-ADCF-43D1-A338-51543396976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EFDD8422-41D2-4F2B-8577-F7338E6C1A89}" type="slidenum">
              <a:rPr lang="ru-RU"/>
              <a:pPr>
                <a:defRPr/>
              </a:pPr>
              <a:t>‹#›</a:t>
            </a:fld>
            <a:endParaRPr lang="ru-RU"/>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1DA3EF5-6A74-4413-8A3A-A7C0F8A7FE7E}"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1B62B264-D814-4AA4-8C54-EB17E02D971F}" type="slidenum">
              <a:rPr lang="ru-RU"/>
              <a:pPr>
                <a:defRPr/>
              </a:pPr>
              <a:t>‹#›</a:t>
            </a:fld>
            <a:endParaRPr lang="ru-RU"/>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292B7AB-E3F7-4C2A-B8C0-C0B60188427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84FABD5-DAA1-4766-86F5-8F59AE0A3F87}" type="slidenum">
              <a:rPr lang="ru-RU"/>
              <a:pPr>
                <a:defRPr/>
              </a:pPr>
              <a:t>‹#›</a:t>
            </a:fld>
            <a:endParaRPr lang="ru-RU"/>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C9F0F64-4395-4778-86A4-CA912F6C3D2F}"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B221859C-67AB-409B-A5FE-8C96E3A17A66}" type="slidenum">
              <a:rPr lang="ru-RU"/>
              <a:pPr>
                <a:defRPr/>
              </a:pPr>
              <a:t>‹#›</a:t>
            </a:fld>
            <a:endParaRPr lang="ru-RU"/>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F25D950-057A-4E74-A600-70B5DEC98AA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EFECD8E-4C26-45CD-9C5C-92A32EBD1205}" type="slidenum">
              <a:rPr lang="ru-RU"/>
              <a:pPr>
                <a:defRPr/>
              </a:pPr>
              <a:t>‹#›</a:t>
            </a:fld>
            <a:endParaRPr lang="ru-RU"/>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A5484C4-C073-4452-9207-2F8095E0E65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73D4BAA-109A-4E2B-B1EE-226F0032FD7A}" type="slidenum">
              <a:rPr lang="ru-RU"/>
              <a:pPr>
                <a:defRPr/>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E8D2BBE-105E-4707-9949-50472B88B4A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5BDBF1F-9332-47F4-BFD5-FCF6B5D8EB46}" type="slidenum">
              <a:rPr lang="ru-RU"/>
              <a:pPr>
                <a:defRPr/>
              </a:pPr>
              <a:t>‹#›</a:t>
            </a:fld>
            <a:endParaRPr lang="ru-RU"/>
          </a:p>
        </p:txBody>
      </p:sp>
    </p:spTree>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865E696B-44C5-4CD7-9284-D8B778B6FE0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E03C7ED-EA9B-4C53-AE2A-5B11FAF03472}" type="slidenum">
              <a:rPr lang="ru-RU"/>
              <a:pPr>
                <a:defRPr/>
              </a:pPr>
              <a:t>‹#›</a:t>
            </a:fld>
            <a:endParaRPr lang="ru-RU"/>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47EE55BC-6A18-4660-88B7-A25AA889EC91}"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CC4CD8BB-8BDA-4462-8CE3-62CDA8A07104}" type="slidenum">
              <a:rPr lang="ru-RU"/>
              <a:pPr>
                <a:defRPr/>
              </a:pPr>
              <a:t>‹#›</a:t>
            </a:fld>
            <a:endParaRPr lang="ru-RU"/>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194DB645-1775-4BEF-957C-EC2626D80F05}"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DEA022FD-3043-40F4-85E2-6C40C01F6675}" type="slidenum">
              <a:rPr lang="ru-RU"/>
              <a:pPr>
                <a:defRPr/>
              </a:pPr>
              <a:t>‹#›</a:t>
            </a:fld>
            <a:endParaRPr lang="ru-RU"/>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6822069-9031-47FE-A8C5-FD026ABF72B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95B2207-B096-4AC4-95EE-E5ABC01081E8}" type="slidenum">
              <a:rPr lang="ru-RU"/>
              <a:pPr>
                <a:defRPr/>
              </a:pPr>
              <a:t>‹#›</a:t>
            </a:fld>
            <a:endParaRPr lang="ru-RU"/>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3FDD057D-1D92-41CB-B36F-7D8DFAD0812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C79668D-CECF-4CDA-B239-73E9D2CAF735}" type="slidenum">
              <a:rPr lang="ru-RU"/>
              <a:pPr>
                <a:defRPr/>
              </a:pPr>
              <a:t>‹#›</a:t>
            </a:fld>
            <a:endParaRPr lang="ru-RU"/>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C01C26F9-2537-4749-806F-9455FECD1FC4}"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EF61610-1036-46BA-BEB1-B4C3D761F614}" type="slidenum">
              <a:rPr lang="ru-RU"/>
              <a:pPr>
                <a:defRPr/>
              </a:pPr>
              <a:t>‹#›</a:t>
            </a:fld>
            <a:endParaRPr lang="ru-RU"/>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48DCA2-28B0-4E04-A281-3701024C7CE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9865F69-7FE2-4BC9-BC94-657DA69EAB69}" type="slidenum">
              <a:rPr lang="ru-RU"/>
              <a:pPr>
                <a:defRPr/>
              </a:pPr>
              <a:t>‹#›</a:t>
            </a:fld>
            <a:endParaRPr lang="ru-RU"/>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E4B8173-B2DB-4DEB-B08C-781D7875960D}"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58604599-961C-4E05-894B-503E22D21226}" type="slidenum">
              <a:rPr lang="ru-RU"/>
              <a:pPr>
                <a:defRPr/>
              </a:pPr>
              <a:t>‹#›</a:t>
            </a:fld>
            <a:endParaRPr lang="ru-RU"/>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FC0E4D9-961B-4332-890E-A734925F3BAB}"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196C1A44-FD93-49D9-B11F-492C63E85324}" type="slidenum">
              <a:rPr lang="ru-RU"/>
              <a:pPr>
                <a:defRPr/>
              </a:pPr>
              <a:t>‹#›</a:t>
            </a:fld>
            <a:endParaRPr lang="ru-RU"/>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D71AA6E-0522-4194-AEBC-3D843AC8990C}"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3281C28C-98A4-4843-94D1-A97B367AE9BF}" type="slidenum">
              <a:rPr lang="ru-RU"/>
              <a:pPr>
                <a:defRPr/>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F84563-E042-4D7C-8670-5E2F3C4454C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B45939E-A1E2-41DB-8B87-BB4BEDCC212C}" type="slidenum">
              <a:rPr lang="ru-RU"/>
              <a:pPr>
                <a:defRPr/>
              </a:pPr>
              <a:t>‹#›</a:t>
            </a:fld>
            <a:endParaRPr lang="ru-RU"/>
          </a:p>
        </p:txBody>
      </p:sp>
    </p:spTree>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B889AA-72F9-4573-A84E-559BEC46037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609F9D7F-6AB0-44D2-AFD2-C5789B9D400D}" type="slidenum">
              <a:rPr lang="ru-RU"/>
              <a:pPr>
                <a:defRPr/>
              </a:pPr>
              <a:t>‹#›</a:t>
            </a:fld>
            <a:endParaRPr lang="ru-RU"/>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95C6164-2ABC-43A8-9FF3-912B42B785D6}"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5F0695CA-8806-4153-8E28-8F4855235CC4}" type="slidenum">
              <a:rPr lang="ru-RU"/>
              <a:pPr>
                <a:defRPr/>
              </a:pPr>
              <a:t>‹#›</a:t>
            </a:fld>
            <a:endParaRPr lang="ru-RU"/>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A75305C-7154-4C81-BF16-C441ECA5D41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E3B4B80-ACDE-4FC1-94CC-5D4679C38A71}" type="slidenum">
              <a:rPr lang="ru-RU"/>
              <a:pPr>
                <a:defRPr/>
              </a:pPr>
              <a:t>‹#›</a:t>
            </a:fld>
            <a:endParaRPr lang="ru-RU"/>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430C887-42DD-45E1-874A-DD903D897379}"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B115F661-6316-4B0B-9A21-455D5667F280}" type="slidenum">
              <a:rPr lang="ru-RU"/>
              <a:pPr>
                <a:defRPr/>
              </a:pPr>
              <a:t>‹#›</a:t>
            </a:fld>
            <a:endParaRPr lang="ru-RU"/>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12970138-37B2-4870-8374-BA21A57DCB4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7BEFBAA-A66B-4D0E-A613-4AD5C137A582}" type="slidenum">
              <a:rPr lang="ru-RU"/>
              <a:pPr>
                <a:defRPr/>
              </a:pPr>
              <a:t>‹#›</a:t>
            </a:fld>
            <a:endParaRPr lang="ru-RU"/>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C87D660A-A016-4135-A74D-03B278934172}"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EC932A81-A209-4B73-A106-9D3E899871E4}" type="slidenum">
              <a:rPr lang="ru-RU"/>
              <a:pPr>
                <a:defRPr/>
              </a:pPr>
              <a:t>‹#›</a:t>
            </a:fld>
            <a:endParaRPr lang="ru-RU"/>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2CE3B9AD-FB45-4C30-9036-EA4DCF01AF6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959D50F-AC77-41D0-9482-3FC13AC6E74C}" type="slidenum">
              <a:rPr lang="ru-RU"/>
              <a:pPr>
                <a:defRPr/>
              </a:pPr>
              <a:t>‹#›</a:t>
            </a:fld>
            <a:endParaRPr lang="ru-RU"/>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1285F39-F967-4CC1-8F9F-C9948AA9D50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76532D7-7577-4B2A-B932-F5C7F32F9221}" type="slidenum">
              <a:rPr lang="ru-RU"/>
              <a:pPr>
                <a:defRPr/>
              </a:pPr>
              <a:t>‹#›</a:t>
            </a:fld>
            <a:endParaRPr lang="ru-RU"/>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AD5901B5-BE52-40B2-9514-C548BB3DB77E}"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7C2F22C-A3AA-49A8-BA11-97FC466E06ED}" type="slidenum">
              <a:rPr lang="ru-RU"/>
              <a:pPr>
                <a:defRPr/>
              </a:pPr>
              <a:t>‹#›</a:t>
            </a:fld>
            <a:endParaRPr lang="ru-RU"/>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F66A4E7-8FC6-4209-8453-A6AE87EACF3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6661E6D-ACAB-4B77-A2A1-B05C4EBAE311}" type="slidenum">
              <a:rPr lang="ru-RU"/>
              <a:pPr>
                <a:defRPr/>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922EE2D2-5C1E-476B-A5A7-BCF711B57075}"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C270A942-C3EC-4023-8203-A7742D57DEA3}" type="slidenum">
              <a:rPr lang="ru-RU"/>
              <a:pPr>
                <a:defRPr/>
              </a:pPr>
              <a:t>‹#›</a:t>
            </a:fld>
            <a:endParaRPr lang="ru-RU"/>
          </a:p>
        </p:txBody>
      </p:sp>
    </p:spTree>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B0D0B27-CC44-4C94-AF25-A5CD2EAD76D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8177F67-050D-4576-8843-CF2678AA9AF1}" type="slidenum">
              <a:rPr lang="ru-RU"/>
              <a:pPr>
                <a:defRPr/>
              </a:pPr>
              <a:t>‹#›</a:t>
            </a:fld>
            <a:endParaRPr lang="ru-RU"/>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89CC367-AC28-49C3-A477-BDBB68573BA1}"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687C9AC9-33C5-4970-AEAF-98796AC1937F}" type="slidenum">
              <a:rPr lang="ru-RU"/>
              <a:pPr>
                <a:defRPr/>
              </a:pPr>
              <a:t>‹#›</a:t>
            </a:fld>
            <a:endParaRPr lang="ru-RU"/>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87F05CE-7EA7-4FC0-9056-4522B9EB868A}"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F9516360-3304-495F-8329-42E1EF86AD1D}" type="slidenum">
              <a:rPr lang="ru-RU"/>
              <a:pPr>
                <a:defRPr/>
              </a:pPr>
              <a:t>‹#›</a:t>
            </a:fld>
            <a:endParaRPr lang="ru-RU"/>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172F8C5-5F58-41EC-9B6A-AE8198E24ABE}"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AB87AA90-4E4A-437D-A7F3-8ECB560CD907}" type="slidenum">
              <a:rPr lang="ru-RU"/>
              <a:pPr>
                <a:defRPr/>
              </a:pPr>
              <a:t>‹#›</a:t>
            </a:fld>
            <a:endParaRPr lang="ru-RU"/>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EBE225F-B396-4F97-BF25-66A6BF6BA23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FCC950D-1EFF-4574-8C51-B96FB9349B8A}" type="slidenum">
              <a:rPr lang="ru-RU"/>
              <a:pPr>
                <a:defRPr/>
              </a:pPr>
              <a:t>‹#›</a:t>
            </a:fld>
            <a:endParaRPr lang="ru-RU"/>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0E1C6F-EE7D-4828-9718-3670E5C171C0}"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F8243AA3-F77B-45DD-802B-42CB3C80F9E7}" type="slidenum">
              <a:rPr lang="ru-RU"/>
              <a:pPr>
                <a:defRPr/>
              </a:pPr>
              <a:t>‹#›</a:t>
            </a:fld>
            <a:endParaRPr lang="ru-RU"/>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6B1154D-035D-441C-98F4-A8F559CAEC8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63D0B34-BE58-4C81-93B6-4557654544C5}" type="slidenum">
              <a:rPr lang="ru-RU"/>
              <a:pPr>
                <a:defRPr/>
              </a:pPr>
              <a:t>‹#›</a:t>
            </a:fld>
            <a:endParaRPr lang="ru-RU"/>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EC2D12C-8D8D-4234-84F0-BCAFF43EECC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134B4EAD-EA5A-4C0C-BF29-06E9382B5824}" type="slidenum">
              <a:rPr lang="ru-RU"/>
              <a:pPr>
                <a:defRPr/>
              </a:pPr>
              <a:t>‹#›</a:t>
            </a:fld>
            <a:endParaRPr lang="ru-RU"/>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35D4BB5D-15A4-40E6-B87D-647E805D0D2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F5C0F77-E8B8-4418-9DEA-339DE6ABC6A1}" type="slidenum">
              <a:rPr lang="ru-RU"/>
              <a:pPr>
                <a:defRPr/>
              </a:pPr>
              <a:t>‹#›</a:t>
            </a:fld>
            <a:endParaRPr lang="ru-RU"/>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10581E48-8F0B-46CE-A8F8-E76033525D7C}"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B3F0AACB-49A7-433F-86CB-86876C140946}" type="slidenum">
              <a:rPr lang="ru-RU"/>
              <a:pPr>
                <a:defRPr/>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EA40E7B2-BFA9-4E78-99E7-990D29752FCF}"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810BE2F7-3805-4276-B354-21CA74AF3287}" type="slidenum">
              <a:rPr lang="ru-RU"/>
              <a:pPr>
                <a:defRPr/>
              </a:pPr>
              <a:t>‹#›</a:t>
            </a:fld>
            <a:endParaRPr lang="ru-RU"/>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A2549EC5-11D3-4DCD-A7C3-B818A5911A1D}"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9A5C0CFF-A1F7-4245-B72A-14B08C75B26C}" type="slidenum">
              <a:rPr lang="ru-RU"/>
              <a:pPr>
                <a:defRPr/>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573C208D-19BD-4226-90AC-9536410D5A10}"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A6E33443-E4EC-4CD8-A16A-16E01A8000B9}" type="slidenum">
              <a:rPr lang="ru-RU"/>
              <a:pPr>
                <a:defRPr/>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FC71CB3-D4A5-44FA-A515-27C8437E1E6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435FC3EE-9BD9-425E-B582-6DBAC387DCE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072889F-9158-4B8D-A52E-2992D98152AC}"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12637339-AF86-4D1F-84E6-D32B79BC2DF1}" type="slidenum">
              <a:rPr lang="ru-RU"/>
              <a:pPr>
                <a:defRPr/>
              </a:pPr>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CDB1B4F5-2166-4661-9CA3-F8D282A93976}"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DEED9C93-B84F-4A31-820B-A51877EEDAAB}" type="slidenum">
              <a:rPr lang="ru-RU"/>
              <a:pPr>
                <a:defRPr/>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E144941F-05E4-4DB7-88C2-D6E091489ED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E52CD5C-E4F4-4C35-BA99-BD8C6F99A815}" type="slidenum">
              <a:rPr lang="ru-RU"/>
              <a:pPr>
                <a:defRPr/>
              </a:pPr>
              <a:t>‹#›</a:t>
            </a:fld>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C313711-B514-4937-A82A-A413E553A71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1CF5417-2E16-49DA-BC80-B4850EAE129C}" type="slidenum">
              <a:rPr lang="ru-RU"/>
              <a:pPr>
                <a:defRPr/>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44B10E4-F268-48EA-B291-0697D141A8B7}"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0FF68F11-8CFD-4D1D-A71E-766DDCD543D5}" type="slidenum">
              <a:rPr lang="ru-RU"/>
              <a:pPr>
                <a:defRPr/>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9441194-4859-4FEA-8720-AE1799220BE7}"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C71A1531-8341-4DD4-B1BB-AA94F4EFBFD6}" type="slidenum">
              <a:rPr lang="ru-RU"/>
              <a:pPr>
                <a:defRPr/>
              </a:pPr>
              <a:t>‹#›</a:t>
            </a:fld>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290BBD6-3DBF-48C2-B69A-347B36BE214E}"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195AAAA5-FDB3-4085-AC8B-BB755CB62D29}" type="slidenum">
              <a:rPr lang="ru-RU"/>
              <a:pPr>
                <a:defRPr/>
              </a:pPr>
              <a:t>‹#›</a:t>
            </a:fld>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3FE9DAC-C4D8-473D-BF4A-6F8D9A57CFC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E102B321-5596-428C-A500-6A705A510361}" type="slidenum">
              <a:rPr lang="ru-RU"/>
              <a:pPr>
                <a:defRPr/>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2FD3145-5B07-4BDB-A158-AF16B70AC9FE}"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40869510-F176-492A-9DA6-D99A656397E4}" type="slidenum">
              <a:rPr lang="ru-RU"/>
              <a:pPr>
                <a:defRPr/>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49F281-8077-4FAF-8866-51FD4D1B23B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84702A4-D470-4B4D-B929-7A3DE1E71A20}" type="slidenum">
              <a:rPr lang="ru-RU"/>
              <a:pPr>
                <a:defRPr/>
              </a:pPr>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3804E2B-594E-4461-81A3-05540BBE93E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2190BB4A-EE8D-49DB-9EEA-B51B67FFD4F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04A7553-A468-4FEF-9189-7CEAB8EC9E19}"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851AB30-34AE-4B43-84F2-D8244160FED5}" type="slidenum">
              <a:rPr lang="ru-RU"/>
              <a:pPr>
                <a:defRPr/>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963943DA-F5DF-4E46-B380-0794B75583C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5832AB4-96B7-4A0A-B909-AABCBE0B9567}" type="slidenum">
              <a:rPr lang="ru-RU"/>
              <a:pPr>
                <a:defRPr/>
              </a:pPr>
              <a:t>‹#›</a:t>
            </a:fld>
            <a:endParaRPr lang="ru-RU"/>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924879A3-90A1-4173-83F1-CBFC26E6F406}"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0CAE3484-485E-463D-A239-35C07191DB14}" type="slidenum">
              <a:rPr lang="ru-RU"/>
              <a:pPr>
                <a:defRPr/>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474CBD78-3F1C-4DA4-AC37-395BE0A5D417}"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E791BAD-ED19-4093-9ADA-426150434255}" type="slidenum">
              <a:rPr lang="ru-RU"/>
              <a:pPr>
                <a:defRPr/>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6A73DB-2E6C-4E23-B7FB-573BC6369CD7}"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F30430B3-43C6-4933-9C9D-23E9BEF14326}" type="slidenum">
              <a:rPr lang="ru-RU"/>
              <a:pPr>
                <a:defRPr/>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E0DB1F11-1F74-4167-ABF5-D5F7EB71D69B}"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012D3995-4C2C-434F-8638-260E302D4D42}" type="slidenum">
              <a:rPr lang="ru-RU"/>
              <a:pPr>
                <a:defRPr/>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BB6A31E-B3CE-40F5-8184-D312BEACDBEA}"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0FAE73E-0C1E-4A94-82DB-330F6DD78B05}" type="slidenum">
              <a:rPr lang="ru-RU"/>
              <a:pPr>
                <a:defRPr/>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4BF65ED-7EE4-466F-A33B-B283FF3C11F1}"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DF6E5018-0331-4338-971A-8476C1E911FB}" type="slidenum">
              <a:rPr lang="ru-RU"/>
              <a:pPr>
                <a:defRPr/>
              </a:pPr>
              <a:t>‹#›</a:t>
            </a:fld>
            <a:endParaRPr lang="ru-RU"/>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A6B04C9-C87E-4EE7-A31C-4B56C09B9EC5}" type="datetime1">
              <a:rPr lang="ru-RU"/>
              <a:pPr>
                <a:defRPr/>
              </a:pPr>
              <a:t>03.02.2011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9" name="Номер слайда 5"/>
          <p:cNvSpPr>
            <a:spLocks noGrp="1"/>
          </p:cNvSpPr>
          <p:nvPr>
            <p:ph type="sldNum" sz="quarter" idx="12"/>
          </p:nvPr>
        </p:nvSpPr>
        <p:spPr/>
        <p:txBody>
          <a:bodyPr/>
          <a:lstStyle>
            <a:lvl1pPr>
              <a:defRPr/>
            </a:lvl1pPr>
          </a:lstStyle>
          <a:p>
            <a:pPr>
              <a:defRPr/>
            </a:pPr>
            <a:fld id="{83B84F36-FA21-48C5-85D6-6C589F367F53}" type="slidenum">
              <a:rPr lang="ru-RU"/>
              <a:pPr>
                <a:defRPr/>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75021E5-71FE-4259-B04D-474470918ED1}"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CE5D8C11-6496-4B5B-8218-245E6E9B7A1F}" type="slidenum">
              <a:rPr lang="ru-RU"/>
              <a:pPr>
                <a:defRPr/>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2CE3B8-AFB6-4C18-9150-669BEA61CCFB}" type="datetime1">
              <a:rPr lang="ru-RU"/>
              <a:pPr>
                <a:defRPr/>
              </a:pPr>
              <a:t>03.02.2011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4" name="Номер слайда 5"/>
          <p:cNvSpPr>
            <a:spLocks noGrp="1"/>
          </p:cNvSpPr>
          <p:nvPr>
            <p:ph type="sldNum" sz="quarter" idx="12"/>
          </p:nvPr>
        </p:nvSpPr>
        <p:spPr/>
        <p:txBody>
          <a:bodyPr/>
          <a:lstStyle>
            <a:lvl1pPr>
              <a:defRPr/>
            </a:lvl1pPr>
          </a:lstStyle>
          <a:p>
            <a:pPr>
              <a:defRPr/>
            </a:pPr>
            <a:fld id="{FABAE61B-260A-4ECD-8540-5C4E056237B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7CFAEA7-CB25-4CFE-8FAC-14001BCADF53}"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7DA4FEA5-1BB8-4D91-A77A-E1FF467627C1}" type="slidenum">
              <a:rPr lang="ru-RU"/>
              <a:pPr>
                <a:defRPr/>
              </a:pPr>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A95191E-F260-4CE7-B025-476FF4F888B7}"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A08A6FD6-3D13-4D69-B03F-A9748F4D1306}" type="slidenum">
              <a:rPr lang="ru-RU"/>
              <a:pPr>
                <a:defRPr/>
              </a:pPr>
              <a:t>‹#›</a:t>
            </a:fld>
            <a:endParaRPr lang="ru-RU"/>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8BC2532-1111-429D-B10E-705030502565}" type="datetime1">
              <a:rPr lang="ru-RU"/>
              <a:pPr>
                <a:defRPr/>
              </a:pPr>
              <a:t>03.02.2011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7" name="Номер слайда 5"/>
          <p:cNvSpPr>
            <a:spLocks noGrp="1"/>
          </p:cNvSpPr>
          <p:nvPr>
            <p:ph type="sldNum" sz="quarter" idx="12"/>
          </p:nvPr>
        </p:nvSpPr>
        <p:spPr/>
        <p:txBody>
          <a:bodyPr/>
          <a:lstStyle>
            <a:lvl1pPr>
              <a:defRPr/>
            </a:lvl1pPr>
          </a:lstStyle>
          <a:p>
            <a:pPr>
              <a:defRPr/>
            </a:pPr>
            <a:fld id="{2A94E47F-95E2-41AD-B95B-7DF5FC780F03}" type="slidenum">
              <a:rPr lang="ru-RU"/>
              <a:pPr>
                <a:defRPr/>
              </a:pPr>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788B0C-697D-42BF-BB91-A1CA976E5DDD}"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82967628-D4F1-44D0-A69B-4BA7A350A984}" type="slidenum">
              <a:rPr lang="ru-RU"/>
              <a:pPr>
                <a:defRPr/>
              </a:pPr>
              <a:t>‹#›</a:t>
            </a:fld>
            <a:endParaRPr lang="ru-R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22A30C5-07C6-467A-8E90-F5DE28355458}"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940E316D-B2EB-48A8-A3BC-07EDDD7953CB}" type="slidenum">
              <a:rPr lang="ru-RU"/>
              <a:pPr>
                <a:defRPr/>
              </a:pPr>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Дата 3"/>
          <p:cNvSpPr>
            <a:spLocks noGrp="1"/>
          </p:cNvSpPr>
          <p:nvPr>
            <p:ph type="dt" sz="half" idx="10"/>
          </p:nvPr>
        </p:nvSpPr>
        <p:spPr/>
        <p:txBody>
          <a:bodyPr/>
          <a:lstStyle>
            <a:lvl1pPr>
              <a:defRPr/>
            </a:lvl1pPr>
          </a:lstStyle>
          <a:p>
            <a:pPr>
              <a:defRPr/>
            </a:pPr>
            <a:fld id="{7CD3485A-5D80-44F5-AF59-20242288D7E3}"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9A1297A-B982-40BE-8B60-03906209A48D}" type="slidenum">
              <a:rPr lang="ru-RU"/>
              <a:pPr>
                <a:defRPr/>
              </a:pPr>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3"/>
          <p:cNvSpPr>
            <a:spLocks noGrp="1"/>
          </p:cNvSpPr>
          <p:nvPr>
            <p:ph type="dt" sz="half" idx="10"/>
          </p:nvPr>
        </p:nvSpPr>
        <p:spPr/>
        <p:txBody>
          <a:bodyPr/>
          <a:lstStyle>
            <a:lvl1pPr>
              <a:defRPr/>
            </a:lvl1pPr>
          </a:lstStyle>
          <a:p>
            <a:pPr>
              <a:defRPr/>
            </a:pPr>
            <a:fld id="{1397D5C6-4580-40FA-9857-3496C4D56ACC}" type="datetime1">
              <a:rPr lang="ru-RU"/>
              <a:pPr>
                <a:defRPr/>
              </a:pPr>
              <a:t>03.02.2011</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8" name="Номер слайда 5"/>
          <p:cNvSpPr>
            <a:spLocks noGrp="1"/>
          </p:cNvSpPr>
          <p:nvPr>
            <p:ph type="sldNum" sz="quarter" idx="12"/>
          </p:nvPr>
        </p:nvSpPr>
        <p:spPr/>
        <p:txBody>
          <a:bodyPr/>
          <a:lstStyle>
            <a:lvl1pPr>
              <a:defRPr/>
            </a:lvl1pPr>
          </a:lstStyle>
          <a:p>
            <a:pPr>
              <a:defRPr/>
            </a:pPr>
            <a:fld id="{CE20921D-20DA-4E56-AE8C-0F0E7918058C}" type="slidenum">
              <a:rPr lang="ru-RU"/>
              <a:pPr>
                <a:defRPr/>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3"/>
          <p:cNvSpPr>
            <a:spLocks noGrp="1"/>
          </p:cNvSpPr>
          <p:nvPr>
            <p:ph type="dt" sz="half" idx="10"/>
          </p:nvPr>
        </p:nvSpPr>
        <p:spPr/>
        <p:txBody>
          <a:bodyPr/>
          <a:lstStyle>
            <a:lvl1pPr>
              <a:defRPr/>
            </a:lvl1pPr>
          </a:lstStyle>
          <a:p>
            <a:pPr>
              <a:defRPr/>
            </a:pPr>
            <a:fld id="{DA5B134F-3FA9-4503-BD40-DCBCC7352468}" type="datetime1">
              <a:rPr lang="ru-RU"/>
              <a:pPr>
                <a:defRPr/>
              </a:pPr>
              <a:t>03.02.2011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5" name="Номер слайда 5"/>
          <p:cNvSpPr>
            <a:spLocks noGrp="1"/>
          </p:cNvSpPr>
          <p:nvPr>
            <p:ph type="sldNum" sz="quarter" idx="12"/>
          </p:nvPr>
        </p:nvSpPr>
        <p:spPr/>
        <p:txBody>
          <a:bodyPr/>
          <a:lstStyle>
            <a:lvl1pPr>
              <a:defRPr/>
            </a:lvl1pPr>
          </a:lstStyle>
          <a:p>
            <a:pPr>
              <a:defRPr/>
            </a:pPr>
            <a:fld id="{BB6643D1-96E7-4683-87F2-EB9A5FAC0254}" type="slidenum">
              <a:rPr lang="ru-RU"/>
              <a:pPr>
                <a:defRPr/>
              </a:pPr>
              <a:t>‹#›</a:t>
            </a:fld>
            <a:endParaRPr lang="ru-R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8AF13B9-05E1-424E-B6E4-C103D9B48620}"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37FD5438-6545-4CCE-8A2F-EA24EC84B2B5}" type="slidenum">
              <a:rPr lang="ru-RU"/>
              <a:pPr>
                <a:defRPr/>
              </a:pPr>
              <a:t>‹#›</a:t>
            </a:fld>
            <a:endParaRPr lang="ru-RU"/>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B195D8BD-9528-423B-BF94-8AFF2E538B32}"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61302C4F-B66D-4458-95B2-0279CDEBE5D9}" type="slidenum">
              <a:rPr lang="ru-RU"/>
              <a:pPr>
                <a:defRPr/>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6F3E4CE-75BB-43AE-BFD2-FF17FB47AE5F}" type="datetime1">
              <a:rPr lang="ru-RU"/>
              <a:pPr>
                <a:defRPr/>
              </a:pPr>
              <a:t>03.02.2011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a:t>Гавриленко Наталия Айратовна</a:t>
            </a:r>
          </a:p>
        </p:txBody>
      </p:sp>
      <p:sp>
        <p:nvSpPr>
          <p:cNvPr id="6" name="Номер слайда 5"/>
          <p:cNvSpPr>
            <a:spLocks noGrp="1"/>
          </p:cNvSpPr>
          <p:nvPr>
            <p:ph type="sldNum" sz="quarter" idx="12"/>
          </p:nvPr>
        </p:nvSpPr>
        <p:spPr/>
        <p:txBody>
          <a:bodyPr/>
          <a:lstStyle>
            <a:lvl1pPr>
              <a:defRPr/>
            </a:lvl1pPr>
          </a:lstStyle>
          <a:p>
            <a:pPr>
              <a:defRPr/>
            </a:pPr>
            <a:fld id="{E53C7811-2324-40F7-9105-D278E57D9F2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theme" Target="../theme/theme10.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theme" Target="../theme/theme11.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theme" Target="../theme/theme12.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theme" Target="../theme/theme13.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5" Type="http://schemas.openxmlformats.org/officeDocument/2006/relationships/theme" Target="../theme/theme14.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slideLayout" Target="../slideLayouts/slideLayout207.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5" Type="http://schemas.openxmlformats.org/officeDocument/2006/relationships/theme" Target="../theme/theme15.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slideLayout" Target="../slideLayouts/slideLayout20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slideLayout" Target="../slideLayouts/slideLayout221.xml"/><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slideLayout" Target="../slideLayouts/slideLayout220.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5" Type="http://schemas.openxmlformats.org/officeDocument/2006/relationships/theme" Target="../theme/theme16.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 Id="rId14" Type="http://schemas.openxmlformats.org/officeDocument/2006/relationships/slideLayout" Target="../slideLayouts/slideLayout22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0.xml"/><Relationship Id="rId13" Type="http://schemas.openxmlformats.org/officeDocument/2006/relationships/slideLayout" Target="../slideLayouts/slideLayout235.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slideLayout" Target="../slideLayouts/slideLayout234.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5" Type="http://schemas.openxmlformats.org/officeDocument/2006/relationships/theme" Target="../theme/theme1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 Id="rId14" Type="http://schemas.openxmlformats.org/officeDocument/2006/relationships/slideLayout" Target="../slideLayouts/slideLayout23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theme" Target="../theme/theme18.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slideLayout" Target="../slideLayouts/slideLayout25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theme" Target="../theme/theme19.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slideLayout" Target="../slideLayouts/slideLayout277.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theme" Target="../theme/theme20.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slideLayout" Target="../slideLayouts/slideLayout27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5" Type="http://schemas.openxmlformats.org/officeDocument/2006/relationships/theme" Target="../theme/theme21.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slideLayout" Target="../slideLayouts/slideLayout29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00.xml"/><Relationship Id="rId13" Type="http://schemas.openxmlformats.org/officeDocument/2006/relationships/slideLayout" Target="../slideLayouts/slideLayout305.xml"/><Relationship Id="rId3" Type="http://schemas.openxmlformats.org/officeDocument/2006/relationships/slideLayout" Target="../slideLayouts/slideLayout295.xml"/><Relationship Id="rId7" Type="http://schemas.openxmlformats.org/officeDocument/2006/relationships/slideLayout" Target="../slideLayouts/slideLayout299.xml"/><Relationship Id="rId12" Type="http://schemas.openxmlformats.org/officeDocument/2006/relationships/slideLayout" Target="../slideLayouts/slideLayout304.xml"/><Relationship Id="rId2" Type="http://schemas.openxmlformats.org/officeDocument/2006/relationships/slideLayout" Target="../slideLayouts/slideLayout294.xml"/><Relationship Id="rId1" Type="http://schemas.openxmlformats.org/officeDocument/2006/relationships/slideLayout" Target="../slideLayouts/slideLayout293.xml"/><Relationship Id="rId6" Type="http://schemas.openxmlformats.org/officeDocument/2006/relationships/slideLayout" Target="../slideLayouts/slideLayout298.xml"/><Relationship Id="rId11" Type="http://schemas.openxmlformats.org/officeDocument/2006/relationships/slideLayout" Target="../slideLayouts/slideLayout303.xml"/><Relationship Id="rId5" Type="http://schemas.openxmlformats.org/officeDocument/2006/relationships/slideLayout" Target="../slideLayouts/slideLayout297.xml"/><Relationship Id="rId15" Type="http://schemas.openxmlformats.org/officeDocument/2006/relationships/theme" Target="../theme/theme22.xml"/><Relationship Id="rId10" Type="http://schemas.openxmlformats.org/officeDocument/2006/relationships/slideLayout" Target="../slideLayouts/slideLayout302.xml"/><Relationship Id="rId4" Type="http://schemas.openxmlformats.org/officeDocument/2006/relationships/slideLayout" Target="../slideLayouts/slideLayout296.xml"/><Relationship Id="rId9" Type="http://schemas.openxmlformats.org/officeDocument/2006/relationships/slideLayout" Target="../slideLayouts/slideLayout301.xml"/><Relationship Id="rId14" Type="http://schemas.openxmlformats.org/officeDocument/2006/relationships/slideLayout" Target="../slideLayouts/slideLayout30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4.xml"/><Relationship Id="rId13" Type="http://schemas.openxmlformats.org/officeDocument/2006/relationships/slideLayout" Target="../slideLayouts/slideLayout319.xml"/><Relationship Id="rId3" Type="http://schemas.openxmlformats.org/officeDocument/2006/relationships/slideLayout" Target="../slideLayouts/slideLayout309.xml"/><Relationship Id="rId7" Type="http://schemas.openxmlformats.org/officeDocument/2006/relationships/slideLayout" Target="../slideLayouts/slideLayout313.xml"/><Relationship Id="rId12" Type="http://schemas.openxmlformats.org/officeDocument/2006/relationships/slideLayout" Target="../slideLayouts/slideLayout318.xml"/><Relationship Id="rId2" Type="http://schemas.openxmlformats.org/officeDocument/2006/relationships/slideLayout" Target="../slideLayouts/slideLayout308.xml"/><Relationship Id="rId1" Type="http://schemas.openxmlformats.org/officeDocument/2006/relationships/slideLayout" Target="../slideLayouts/slideLayout307.xml"/><Relationship Id="rId6" Type="http://schemas.openxmlformats.org/officeDocument/2006/relationships/slideLayout" Target="../slideLayouts/slideLayout312.xml"/><Relationship Id="rId11" Type="http://schemas.openxmlformats.org/officeDocument/2006/relationships/slideLayout" Target="../slideLayouts/slideLayout317.xml"/><Relationship Id="rId5" Type="http://schemas.openxmlformats.org/officeDocument/2006/relationships/slideLayout" Target="../slideLayouts/slideLayout311.xml"/><Relationship Id="rId15" Type="http://schemas.openxmlformats.org/officeDocument/2006/relationships/theme" Target="../theme/theme23.xml"/><Relationship Id="rId10" Type="http://schemas.openxmlformats.org/officeDocument/2006/relationships/slideLayout" Target="../slideLayouts/slideLayout316.xml"/><Relationship Id="rId4" Type="http://schemas.openxmlformats.org/officeDocument/2006/relationships/slideLayout" Target="../slideLayouts/slideLayout310.xml"/><Relationship Id="rId9" Type="http://schemas.openxmlformats.org/officeDocument/2006/relationships/slideLayout" Target="../slideLayouts/slideLayout315.xml"/><Relationship Id="rId14" Type="http://schemas.openxmlformats.org/officeDocument/2006/relationships/slideLayout" Target="../slideLayouts/slideLayout320.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5" Type="http://schemas.openxmlformats.org/officeDocument/2006/relationships/theme" Target="../theme/theme24.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3" Type="http://schemas.openxmlformats.org/officeDocument/2006/relationships/slideLayout" Target="../slideLayouts/slideLayout337.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2" Type="http://schemas.openxmlformats.org/officeDocument/2006/relationships/slideLayout" Target="../slideLayouts/slideLayout336.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5" Type="http://schemas.openxmlformats.org/officeDocument/2006/relationships/slideLayout" Target="../slideLayouts/slideLayout339.xml"/><Relationship Id="rId15" Type="http://schemas.openxmlformats.org/officeDocument/2006/relationships/theme" Target="../theme/theme25.xml"/><Relationship Id="rId10" Type="http://schemas.openxmlformats.org/officeDocument/2006/relationships/slideLayout" Target="../slideLayouts/slideLayout344.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slideLayout" Target="../slideLayouts/slideLayout348.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slideLayout" Target="../slideLayouts/slideLayout361.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5" Type="http://schemas.openxmlformats.org/officeDocument/2006/relationships/theme" Target="../theme/theme26.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 Id="rId14" Type="http://schemas.openxmlformats.org/officeDocument/2006/relationships/slideLayout" Target="../slideLayouts/slideLayout362.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3" Type="http://schemas.openxmlformats.org/officeDocument/2006/relationships/slideLayout" Target="../slideLayouts/slideLayout365.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2" Type="http://schemas.openxmlformats.org/officeDocument/2006/relationships/slideLayout" Target="../slideLayouts/slideLayout364.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theme" Target="../theme/theme27.xml"/><Relationship Id="rId10" Type="http://schemas.openxmlformats.org/officeDocument/2006/relationships/slideLayout" Target="../slideLayouts/slideLayout372.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slideLayout" Target="../slideLayouts/slideLayout37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84.xml"/><Relationship Id="rId13" Type="http://schemas.openxmlformats.org/officeDocument/2006/relationships/slideLayout" Target="../slideLayouts/slideLayout389.xml"/><Relationship Id="rId3" Type="http://schemas.openxmlformats.org/officeDocument/2006/relationships/slideLayout" Target="../slideLayouts/slideLayout379.xml"/><Relationship Id="rId7" Type="http://schemas.openxmlformats.org/officeDocument/2006/relationships/slideLayout" Target="../slideLayouts/slideLayout383.xml"/><Relationship Id="rId12" Type="http://schemas.openxmlformats.org/officeDocument/2006/relationships/slideLayout" Target="../slideLayouts/slideLayout388.xml"/><Relationship Id="rId2" Type="http://schemas.openxmlformats.org/officeDocument/2006/relationships/slideLayout" Target="../slideLayouts/slideLayout378.xml"/><Relationship Id="rId1" Type="http://schemas.openxmlformats.org/officeDocument/2006/relationships/slideLayout" Target="../slideLayouts/slideLayout377.xml"/><Relationship Id="rId6" Type="http://schemas.openxmlformats.org/officeDocument/2006/relationships/slideLayout" Target="../slideLayouts/slideLayout382.xml"/><Relationship Id="rId11" Type="http://schemas.openxmlformats.org/officeDocument/2006/relationships/slideLayout" Target="../slideLayouts/slideLayout387.xml"/><Relationship Id="rId5" Type="http://schemas.openxmlformats.org/officeDocument/2006/relationships/slideLayout" Target="../slideLayouts/slideLayout381.xml"/><Relationship Id="rId15" Type="http://schemas.openxmlformats.org/officeDocument/2006/relationships/theme" Target="../theme/theme28.xml"/><Relationship Id="rId10" Type="http://schemas.openxmlformats.org/officeDocument/2006/relationships/slideLayout" Target="../slideLayouts/slideLayout386.xml"/><Relationship Id="rId4" Type="http://schemas.openxmlformats.org/officeDocument/2006/relationships/slideLayout" Target="../slideLayouts/slideLayout380.xml"/><Relationship Id="rId9" Type="http://schemas.openxmlformats.org/officeDocument/2006/relationships/slideLayout" Target="../slideLayouts/slideLayout385.xml"/><Relationship Id="rId14" Type="http://schemas.openxmlformats.org/officeDocument/2006/relationships/slideLayout" Target="../slideLayouts/slideLayout390.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theme" Target="../theme/theme29.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slideLayout" Target="../slideLayouts/slideLayout417.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5" Type="http://schemas.openxmlformats.org/officeDocument/2006/relationships/theme" Target="../theme/theme30.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theme" Target="../theme/theme31.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slideLayout" Target="../slideLayouts/slideLayout445.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2" Type="http://schemas.openxmlformats.org/officeDocument/2006/relationships/slideLayout" Target="../slideLayouts/slideLayout434.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5" Type="http://schemas.openxmlformats.org/officeDocument/2006/relationships/theme" Target="../theme/theme32.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 Id="rId14" Type="http://schemas.openxmlformats.org/officeDocument/2006/relationships/slideLayout" Target="../slideLayouts/slideLayout44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54.xml"/><Relationship Id="rId13" Type="http://schemas.openxmlformats.org/officeDocument/2006/relationships/slideLayout" Target="../slideLayouts/slideLayout459.xml"/><Relationship Id="rId3" Type="http://schemas.openxmlformats.org/officeDocument/2006/relationships/slideLayout" Target="../slideLayouts/slideLayout449.xml"/><Relationship Id="rId7" Type="http://schemas.openxmlformats.org/officeDocument/2006/relationships/slideLayout" Target="../slideLayouts/slideLayout453.xml"/><Relationship Id="rId12" Type="http://schemas.openxmlformats.org/officeDocument/2006/relationships/slideLayout" Target="../slideLayouts/slideLayout458.xml"/><Relationship Id="rId2" Type="http://schemas.openxmlformats.org/officeDocument/2006/relationships/slideLayout" Target="../slideLayouts/slideLayout448.xml"/><Relationship Id="rId1" Type="http://schemas.openxmlformats.org/officeDocument/2006/relationships/slideLayout" Target="../slideLayouts/slideLayout447.xml"/><Relationship Id="rId6" Type="http://schemas.openxmlformats.org/officeDocument/2006/relationships/slideLayout" Target="../slideLayouts/slideLayout452.xml"/><Relationship Id="rId11" Type="http://schemas.openxmlformats.org/officeDocument/2006/relationships/slideLayout" Target="../slideLayouts/slideLayout457.xml"/><Relationship Id="rId5" Type="http://schemas.openxmlformats.org/officeDocument/2006/relationships/slideLayout" Target="../slideLayouts/slideLayout451.xml"/><Relationship Id="rId15" Type="http://schemas.openxmlformats.org/officeDocument/2006/relationships/theme" Target="../theme/theme33.xml"/><Relationship Id="rId10" Type="http://schemas.openxmlformats.org/officeDocument/2006/relationships/slideLayout" Target="../slideLayouts/slideLayout456.xml"/><Relationship Id="rId4" Type="http://schemas.openxmlformats.org/officeDocument/2006/relationships/slideLayout" Target="../slideLayouts/slideLayout450.xml"/><Relationship Id="rId9" Type="http://schemas.openxmlformats.org/officeDocument/2006/relationships/slideLayout" Target="../slideLayouts/slideLayout455.xml"/><Relationship Id="rId14" Type="http://schemas.openxmlformats.org/officeDocument/2006/relationships/slideLayout" Target="../slideLayouts/slideLayout460.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68.xml"/><Relationship Id="rId13" Type="http://schemas.openxmlformats.org/officeDocument/2006/relationships/slideLayout" Target="../slideLayouts/slideLayout473.xml"/><Relationship Id="rId3" Type="http://schemas.openxmlformats.org/officeDocument/2006/relationships/slideLayout" Target="../slideLayouts/slideLayout463.xml"/><Relationship Id="rId7" Type="http://schemas.openxmlformats.org/officeDocument/2006/relationships/slideLayout" Target="../slideLayouts/slideLayout467.xml"/><Relationship Id="rId12" Type="http://schemas.openxmlformats.org/officeDocument/2006/relationships/slideLayout" Target="../slideLayouts/slideLayout472.xml"/><Relationship Id="rId2" Type="http://schemas.openxmlformats.org/officeDocument/2006/relationships/slideLayout" Target="../slideLayouts/slideLayout462.xml"/><Relationship Id="rId1" Type="http://schemas.openxmlformats.org/officeDocument/2006/relationships/slideLayout" Target="../slideLayouts/slideLayout461.xml"/><Relationship Id="rId6" Type="http://schemas.openxmlformats.org/officeDocument/2006/relationships/slideLayout" Target="../slideLayouts/slideLayout466.xml"/><Relationship Id="rId11" Type="http://schemas.openxmlformats.org/officeDocument/2006/relationships/slideLayout" Target="../slideLayouts/slideLayout471.xml"/><Relationship Id="rId5" Type="http://schemas.openxmlformats.org/officeDocument/2006/relationships/slideLayout" Target="../slideLayouts/slideLayout465.xml"/><Relationship Id="rId15" Type="http://schemas.openxmlformats.org/officeDocument/2006/relationships/theme" Target="../theme/theme34.xml"/><Relationship Id="rId10" Type="http://schemas.openxmlformats.org/officeDocument/2006/relationships/slideLayout" Target="../slideLayouts/slideLayout470.xml"/><Relationship Id="rId4" Type="http://schemas.openxmlformats.org/officeDocument/2006/relationships/slideLayout" Target="../slideLayouts/slideLayout464.xml"/><Relationship Id="rId9" Type="http://schemas.openxmlformats.org/officeDocument/2006/relationships/slideLayout" Target="../slideLayouts/slideLayout469.xml"/><Relationship Id="rId14" Type="http://schemas.openxmlformats.org/officeDocument/2006/relationships/slideLayout" Target="../slideLayouts/slideLayout47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slideLayout" Target="../slideLayouts/slideLayout487.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slideLayout" Target="../slideLayouts/slideLayout486.xml"/><Relationship Id="rId2" Type="http://schemas.openxmlformats.org/officeDocument/2006/relationships/slideLayout" Target="../slideLayouts/slideLayout476.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5" Type="http://schemas.openxmlformats.org/officeDocument/2006/relationships/theme" Target="../theme/theme35.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slideLayout" Target="../slideLayouts/slideLayout488.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96.xml"/><Relationship Id="rId13" Type="http://schemas.openxmlformats.org/officeDocument/2006/relationships/slideLayout" Target="../slideLayouts/slideLayout501.xml"/><Relationship Id="rId3" Type="http://schemas.openxmlformats.org/officeDocument/2006/relationships/slideLayout" Target="../slideLayouts/slideLayout491.xml"/><Relationship Id="rId7" Type="http://schemas.openxmlformats.org/officeDocument/2006/relationships/slideLayout" Target="../slideLayouts/slideLayout495.xml"/><Relationship Id="rId12" Type="http://schemas.openxmlformats.org/officeDocument/2006/relationships/slideLayout" Target="../slideLayouts/slideLayout500.xml"/><Relationship Id="rId2" Type="http://schemas.openxmlformats.org/officeDocument/2006/relationships/slideLayout" Target="../slideLayouts/slideLayout490.xml"/><Relationship Id="rId1" Type="http://schemas.openxmlformats.org/officeDocument/2006/relationships/slideLayout" Target="../slideLayouts/slideLayout489.xml"/><Relationship Id="rId6" Type="http://schemas.openxmlformats.org/officeDocument/2006/relationships/slideLayout" Target="../slideLayouts/slideLayout494.xml"/><Relationship Id="rId11" Type="http://schemas.openxmlformats.org/officeDocument/2006/relationships/slideLayout" Target="../slideLayouts/slideLayout499.xml"/><Relationship Id="rId5" Type="http://schemas.openxmlformats.org/officeDocument/2006/relationships/slideLayout" Target="../slideLayouts/slideLayout493.xml"/><Relationship Id="rId15" Type="http://schemas.openxmlformats.org/officeDocument/2006/relationships/theme" Target="../theme/theme36.xml"/><Relationship Id="rId10" Type="http://schemas.openxmlformats.org/officeDocument/2006/relationships/slideLayout" Target="../slideLayouts/slideLayout498.xml"/><Relationship Id="rId4" Type="http://schemas.openxmlformats.org/officeDocument/2006/relationships/slideLayout" Target="../slideLayouts/slideLayout492.xml"/><Relationship Id="rId9" Type="http://schemas.openxmlformats.org/officeDocument/2006/relationships/slideLayout" Target="../slideLayouts/slideLayout497.xml"/><Relationship Id="rId14" Type="http://schemas.openxmlformats.org/officeDocument/2006/relationships/slideLayout" Target="../slideLayouts/slideLayout502.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10.xml"/><Relationship Id="rId13" Type="http://schemas.openxmlformats.org/officeDocument/2006/relationships/slideLayout" Target="../slideLayouts/slideLayout515.xml"/><Relationship Id="rId3" Type="http://schemas.openxmlformats.org/officeDocument/2006/relationships/slideLayout" Target="../slideLayouts/slideLayout505.xml"/><Relationship Id="rId7" Type="http://schemas.openxmlformats.org/officeDocument/2006/relationships/slideLayout" Target="../slideLayouts/slideLayout509.xml"/><Relationship Id="rId12" Type="http://schemas.openxmlformats.org/officeDocument/2006/relationships/slideLayout" Target="../slideLayouts/slideLayout514.xml"/><Relationship Id="rId2" Type="http://schemas.openxmlformats.org/officeDocument/2006/relationships/slideLayout" Target="../slideLayouts/slideLayout504.xml"/><Relationship Id="rId1" Type="http://schemas.openxmlformats.org/officeDocument/2006/relationships/slideLayout" Target="../slideLayouts/slideLayout503.xml"/><Relationship Id="rId6" Type="http://schemas.openxmlformats.org/officeDocument/2006/relationships/slideLayout" Target="../slideLayouts/slideLayout508.xml"/><Relationship Id="rId11" Type="http://schemas.openxmlformats.org/officeDocument/2006/relationships/slideLayout" Target="../slideLayouts/slideLayout513.xml"/><Relationship Id="rId5" Type="http://schemas.openxmlformats.org/officeDocument/2006/relationships/slideLayout" Target="../slideLayouts/slideLayout507.xml"/><Relationship Id="rId15" Type="http://schemas.openxmlformats.org/officeDocument/2006/relationships/theme" Target="../theme/theme37.xml"/><Relationship Id="rId10" Type="http://schemas.openxmlformats.org/officeDocument/2006/relationships/slideLayout" Target="../slideLayouts/slideLayout512.xml"/><Relationship Id="rId4" Type="http://schemas.openxmlformats.org/officeDocument/2006/relationships/slideLayout" Target="../slideLayouts/slideLayout506.xml"/><Relationship Id="rId9" Type="http://schemas.openxmlformats.org/officeDocument/2006/relationships/slideLayout" Target="../slideLayouts/slideLayout511.xml"/><Relationship Id="rId14" Type="http://schemas.openxmlformats.org/officeDocument/2006/relationships/slideLayout" Target="../slideLayouts/slideLayout516.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slideLayout" Target="../slideLayouts/slideLayout529.xml"/><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slideLayout" Target="../slideLayouts/slideLayout528.xml"/><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5" Type="http://schemas.openxmlformats.org/officeDocument/2006/relationships/theme" Target="../theme/theme38.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 Id="rId14" Type="http://schemas.openxmlformats.org/officeDocument/2006/relationships/slideLayout" Target="../slideLayouts/slideLayout530.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38.xml"/><Relationship Id="rId13" Type="http://schemas.openxmlformats.org/officeDocument/2006/relationships/slideLayout" Target="../slideLayouts/slideLayout543.xml"/><Relationship Id="rId3" Type="http://schemas.openxmlformats.org/officeDocument/2006/relationships/slideLayout" Target="../slideLayouts/slideLayout533.xml"/><Relationship Id="rId7" Type="http://schemas.openxmlformats.org/officeDocument/2006/relationships/slideLayout" Target="../slideLayouts/slideLayout537.xml"/><Relationship Id="rId12" Type="http://schemas.openxmlformats.org/officeDocument/2006/relationships/slideLayout" Target="../slideLayouts/slideLayout542.xml"/><Relationship Id="rId2" Type="http://schemas.openxmlformats.org/officeDocument/2006/relationships/slideLayout" Target="../slideLayouts/slideLayout532.xm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5" Type="http://schemas.openxmlformats.org/officeDocument/2006/relationships/slideLayout" Target="../slideLayouts/slideLayout535.xml"/><Relationship Id="rId15" Type="http://schemas.openxmlformats.org/officeDocument/2006/relationships/theme" Target="../theme/theme39.xml"/><Relationship Id="rId10" Type="http://schemas.openxmlformats.org/officeDocument/2006/relationships/slideLayout" Target="../slideLayouts/slideLayout540.xm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52.xml"/><Relationship Id="rId13" Type="http://schemas.openxmlformats.org/officeDocument/2006/relationships/slideLayout" Target="../slideLayouts/slideLayout557.xml"/><Relationship Id="rId3" Type="http://schemas.openxmlformats.org/officeDocument/2006/relationships/slideLayout" Target="../slideLayouts/slideLayout547.xml"/><Relationship Id="rId7" Type="http://schemas.openxmlformats.org/officeDocument/2006/relationships/slideLayout" Target="../slideLayouts/slideLayout551.xml"/><Relationship Id="rId12" Type="http://schemas.openxmlformats.org/officeDocument/2006/relationships/slideLayout" Target="../slideLayouts/slideLayout556.xml"/><Relationship Id="rId2" Type="http://schemas.openxmlformats.org/officeDocument/2006/relationships/slideLayout" Target="../slideLayouts/slideLayout546.xml"/><Relationship Id="rId1" Type="http://schemas.openxmlformats.org/officeDocument/2006/relationships/slideLayout" Target="../slideLayouts/slideLayout545.xml"/><Relationship Id="rId6" Type="http://schemas.openxmlformats.org/officeDocument/2006/relationships/slideLayout" Target="../slideLayouts/slideLayout550.xml"/><Relationship Id="rId11" Type="http://schemas.openxmlformats.org/officeDocument/2006/relationships/slideLayout" Target="../slideLayouts/slideLayout555.xml"/><Relationship Id="rId5" Type="http://schemas.openxmlformats.org/officeDocument/2006/relationships/slideLayout" Target="../slideLayouts/slideLayout549.xml"/><Relationship Id="rId15" Type="http://schemas.openxmlformats.org/officeDocument/2006/relationships/theme" Target="../theme/theme40.xml"/><Relationship Id="rId10" Type="http://schemas.openxmlformats.org/officeDocument/2006/relationships/slideLayout" Target="../slideLayouts/slideLayout554.xml"/><Relationship Id="rId4" Type="http://schemas.openxmlformats.org/officeDocument/2006/relationships/slideLayout" Target="../slideLayouts/slideLayout548.xml"/><Relationship Id="rId9" Type="http://schemas.openxmlformats.org/officeDocument/2006/relationships/slideLayout" Target="../slideLayouts/slideLayout553.xml"/><Relationship Id="rId14" Type="http://schemas.openxmlformats.org/officeDocument/2006/relationships/slideLayout" Target="../slideLayouts/slideLayout55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slideLayout" Target="../slideLayouts/slideLayout571.xml"/><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slideLayout" Target="../slideLayouts/slideLayout570.xml"/><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slideLayout" Target="../slideLayouts/slideLayout569.xml"/><Relationship Id="rId5" Type="http://schemas.openxmlformats.org/officeDocument/2006/relationships/slideLayout" Target="../slideLayouts/slideLayout563.xml"/><Relationship Id="rId15" Type="http://schemas.openxmlformats.org/officeDocument/2006/relationships/theme" Target="../theme/theme41.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 Id="rId14" Type="http://schemas.openxmlformats.org/officeDocument/2006/relationships/slideLayout" Target="../slideLayouts/slideLayout572.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slideLayout" Target="../slideLayouts/slideLayout585.xml"/><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slideLayout" Target="../slideLayouts/slideLayout584.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5" Type="http://schemas.openxmlformats.org/officeDocument/2006/relationships/theme" Target="../theme/theme42.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 Id="rId14" Type="http://schemas.openxmlformats.org/officeDocument/2006/relationships/slideLayout" Target="../slideLayouts/slideLayout586.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594.xml"/><Relationship Id="rId13" Type="http://schemas.openxmlformats.org/officeDocument/2006/relationships/slideLayout" Target="../slideLayouts/slideLayout599.xml"/><Relationship Id="rId3" Type="http://schemas.openxmlformats.org/officeDocument/2006/relationships/slideLayout" Target="../slideLayouts/slideLayout589.xml"/><Relationship Id="rId7" Type="http://schemas.openxmlformats.org/officeDocument/2006/relationships/slideLayout" Target="../slideLayouts/slideLayout593.xml"/><Relationship Id="rId12" Type="http://schemas.openxmlformats.org/officeDocument/2006/relationships/slideLayout" Target="../slideLayouts/slideLayout598.xml"/><Relationship Id="rId2" Type="http://schemas.openxmlformats.org/officeDocument/2006/relationships/slideLayout" Target="../slideLayouts/slideLayout588.xml"/><Relationship Id="rId1" Type="http://schemas.openxmlformats.org/officeDocument/2006/relationships/slideLayout" Target="../slideLayouts/slideLayout587.xml"/><Relationship Id="rId6" Type="http://schemas.openxmlformats.org/officeDocument/2006/relationships/slideLayout" Target="../slideLayouts/slideLayout592.xml"/><Relationship Id="rId11" Type="http://schemas.openxmlformats.org/officeDocument/2006/relationships/slideLayout" Target="../slideLayouts/slideLayout597.xml"/><Relationship Id="rId5" Type="http://schemas.openxmlformats.org/officeDocument/2006/relationships/slideLayout" Target="../slideLayouts/slideLayout591.xml"/><Relationship Id="rId15" Type="http://schemas.openxmlformats.org/officeDocument/2006/relationships/theme" Target="../theme/theme43.xml"/><Relationship Id="rId10" Type="http://schemas.openxmlformats.org/officeDocument/2006/relationships/slideLayout" Target="../slideLayouts/slideLayout596.xml"/><Relationship Id="rId4" Type="http://schemas.openxmlformats.org/officeDocument/2006/relationships/slideLayout" Target="../slideLayouts/slideLayout590.xml"/><Relationship Id="rId9" Type="http://schemas.openxmlformats.org/officeDocument/2006/relationships/slideLayout" Target="../slideLayouts/slideLayout595.xml"/><Relationship Id="rId14" Type="http://schemas.openxmlformats.org/officeDocument/2006/relationships/slideLayout" Target="../slideLayouts/slideLayout600.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08.xml"/><Relationship Id="rId13" Type="http://schemas.openxmlformats.org/officeDocument/2006/relationships/slideLayout" Target="../slideLayouts/slideLayout613.xml"/><Relationship Id="rId3" Type="http://schemas.openxmlformats.org/officeDocument/2006/relationships/slideLayout" Target="../slideLayouts/slideLayout603.xml"/><Relationship Id="rId7" Type="http://schemas.openxmlformats.org/officeDocument/2006/relationships/slideLayout" Target="../slideLayouts/slideLayout607.xml"/><Relationship Id="rId12" Type="http://schemas.openxmlformats.org/officeDocument/2006/relationships/slideLayout" Target="../slideLayouts/slideLayout612.xml"/><Relationship Id="rId2" Type="http://schemas.openxmlformats.org/officeDocument/2006/relationships/slideLayout" Target="../slideLayouts/slideLayout602.xml"/><Relationship Id="rId1" Type="http://schemas.openxmlformats.org/officeDocument/2006/relationships/slideLayout" Target="../slideLayouts/slideLayout601.xml"/><Relationship Id="rId6" Type="http://schemas.openxmlformats.org/officeDocument/2006/relationships/slideLayout" Target="../slideLayouts/slideLayout606.xml"/><Relationship Id="rId11" Type="http://schemas.openxmlformats.org/officeDocument/2006/relationships/slideLayout" Target="../slideLayouts/slideLayout611.xml"/><Relationship Id="rId5" Type="http://schemas.openxmlformats.org/officeDocument/2006/relationships/slideLayout" Target="../slideLayouts/slideLayout605.xml"/><Relationship Id="rId15" Type="http://schemas.openxmlformats.org/officeDocument/2006/relationships/theme" Target="../theme/theme44.xml"/><Relationship Id="rId10" Type="http://schemas.openxmlformats.org/officeDocument/2006/relationships/slideLayout" Target="../slideLayouts/slideLayout610.xml"/><Relationship Id="rId4" Type="http://schemas.openxmlformats.org/officeDocument/2006/relationships/slideLayout" Target="../slideLayouts/slideLayout604.xml"/><Relationship Id="rId9" Type="http://schemas.openxmlformats.org/officeDocument/2006/relationships/slideLayout" Target="../slideLayouts/slideLayout609.xml"/><Relationship Id="rId14" Type="http://schemas.openxmlformats.org/officeDocument/2006/relationships/slideLayout" Target="../slideLayouts/slideLayout61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22.xml"/><Relationship Id="rId13" Type="http://schemas.openxmlformats.org/officeDocument/2006/relationships/slideLayout" Target="../slideLayouts/slideLayout627.xml"/><Relationship Id="rId3" Type="http://schemas.openxmlformats.org/officeDocument/2006/relationships/slideLayout" Target="../slideLayouts/slideLayout617.xml"/><Relationship Id="rId7" Type="http://schemas.openxmlformats.org/officeDocument/2006/relationships/slideLayout" Target="../slideLayouts/slideLayout621.xml"/><Relationship Id="rId12" Type="http://schemas.openxmlformats.org/officeDocument/2006/relationships/slideLayout" Target="../slideLayouts/slideLayout626.xml"/><Relationship Id="rId2" Type="http://schemas.openxmlformats.org/officeDocument/2006/relationships/slideLayout" Target="../slideLayouts/slideLayout616.xml"/><Relationship Id="rId1" Type="http://schemas.openxmlformats.org/officeDocument/2006/relationships/slideLayout" Target="../slideLayouts/slideLayout615.xml"/><Relationship Id="rId6" Type="http://schemas.openxmlformats.org/officeDocument/2006/relationships/slideLayout" Target="../slideLayouts/slideLayout620.xml"/><Relationship Id="rId11" Type="http://schemas.openxmlformats.org/officeDocument/2006/relationships/slideLayout" Target="../slideLayouts/slideLayout625.xml"/><Relationship Id="rId5" Type="http://schemas.openxmlformats.org/officeDocument/2006/relationships/slideLayout" Target="../slideLayouts/slideLayout619.xml"/><Relationship Id="rId15" Type="http://schemas.openxmlformats.org/officeDocument/2006/relationships/theme" Target="../theme/theme45.xml"/><Relationship Id="rId10" Type="http://schemas.openxmlformats.org/officeDocument/2006/relationships/slideLayout" Target="../slideLayouts/slideLayout624.xml"/><Relationship Id="rId4" Type="http://schemas.openxmlformats.org/officeDocument/2006/relationships/slideLayout" Target="../slideLayouts/slideLayout618.xml"/><Relationship Id="rId9" Type="http://schemas.openxmlformats.org/officeDocument/2006/relationships/slideLayout" Target="../slideLayouts/slideLayout623.xml"/><Relationship Id="rId14" Type="http://schemas.openxmlformats.org/officeDocument/2006/relationships/slideLayout" Target="../slideLayouts/slideLayout628.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36.xml"/><Relationship Id="rId13" Type="http://schemas.openxmlformats.org/officeDocument/2006/relationships/slideLayout" Target="../slideLayouts/slideLayout641.xml"/><Relationship Id="rId3" Type="http://schemas.openxmlformats.org/officeDocument/2006/relationships/slideLayout" Target="../slideLayouts/slideLayout631.xml"/><Relationship Id="rId7" Type="http://schemas.openxmlformats.org/officeDocument/2006/relationships/slideLayout" Target="../slideLayouts/slideLayout635.xml"/><Relationship Id="rId12" Type="http://schemas.openxmlformats.org/officeDocument/2006/relationships/slideLayout" Target="../slideLayouts/slideLayout640.xml"/><Relationship Id="rId2" Type="http://schemas.openxmlformats.org/officeDocument/2006/relationships/slideLayout" Target="../slideLayouts/slideLayout630.xml"/><Relationship Id="rId1" Type="http://schemas.openxmlformats.org/officeDocument/2006/relationships/slideLayout" Target="../slideLayouts/slideLayout629.xml"/><Relationship Id="rId6" Type="http://schemas.openxmlformats.org/officeDocument/2006/relationships/slideLayout" Target="../slideLayouts/slideLayout634.xml"/><Relationship Id="rId11" Type="http://schemas.openxmlformats.org/officeDocument/2006/relationships/slideLayout" Target="../slideLayouts/slideLayout639.xml"/><Relationship Id="rId5" Type="http://schemas.openxmlformats.org/officeDocument/2006/relationships/slideLayout" Target="../slideLayouts/slideLayout633.xml"/><Relationship Id="rId15" Type="http://schemas.openxmlformats.org/officeDocument/2006/relationships/theme" Target="../theme/theme46.xml"/><Relationship Id="rId10" Type="http://schemas.openxmlformats.org/officeDocument/2006/relationships/slideLayout" Target="../slideLayouts/slideLayout638.xml"/><Relationship Id="rId4" Type="http://schemas.openxmlformats.org/officeDocument/2006/relationships/slideLayout" Target="../slideLayouts/slideLayout632.xml"/><Relationship Id="rId9" Type="http://schemas.openxmlformats.org/officeDocument/2006/relationships/slideLayout" Target="../slideLayouts/slideLayout637.xml"/><Relationship Id="rId14" Type="http://schemas.openxmlformats.org/officeDocument/2006/relationships/slideLayout" Target="../slideLayouts/slideLayout642.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50.xml"/><Relationship Id="rId13" Type="http://schemas.openxmlformats.org/officeDocument/2006/relationships/slideLayout" Target="../slideLayouts/slideLayout655.xml"/><Relationship Id="rId3" Type="http://schemas.openxmlformats.org/officeDocument/2006/relationships/slideLayout" Target="../slideLayouts/slideLayout645.xml"/><Relationship Id="rId7" Type="http://schemas.openxmlformats.org/officeDocument/2006/relationships/slideLayout" Target="../slideLayouts/slideLayout649.xml"/><Relationship Id="rId12" Type="http://schemas.openxmlformats.org/officeDocument/2006/relationships/slideLayout" Target="../slideLayouts/slideLayout654.xml"/><Relationship Id="rId2" Type="http://schemas.openxmlformats.org/officeDocument/2006/relationships/slideLayout" Target="../slideLayouts/slideLayout644.xml"/><Relationship Id="rId1" Type="http://schemas.openxmlformats.org/officeDocument/2006/relationships/slideLayout" Target="../slideLayouts/slideLayout643.xml"/><Relationship Id="rId6" Type="http://schemas.openxmlformats.org/officeDocument/2006/relationships/slideLayout" Target="../slideLayouts/slideLayout648.xml"/><Relationship Id="rId11" Type="http://schemas.openxmlformats.org/officeDocument/2006/relationships/slideLayout" Target="../slideLayouts/slideLayout653.xml"/><Relationship Id="rId5" Type="http://schemas.openxmlformats.org/officeDocument/2006/relationships/slideLayout" Target="../slideLayouts/slideLayout647.xml"/><Relationship Id="rId15" Type="http://schemas.openxmlformats.org/officeDocument/2006/relationships/theme" Target="../theme/theme47.xml"/><Relationship Id="rId10" Type="http://schemas.openxmlformats.org/officeDocument/2006/relationships/slideLayout" Target="../slideLayouts/slideLayout652.xml"/><Relationship Id="rId4" Type="http://schemas.openxmlformats.org/officeDocument/2006/relationships/slideLayout" Target="../slideLayouts/slideLayout646.xml"/><Relationship Id="rId9" Type="http://schemas.openxmlformats.org/officeDocument/2006/relationships/slideLayout" Target="../slideLayouts/slideLayout651.xml"/><Relationship Id="rId14" Type="http://schemas.openxmlformats.org/officeDocument/2006/relationships/slideLayout" Target="../slideLayouts/slideLayout656.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64.xml"/><Relationship Id="rId13" Type="http://schemas.openxmlformats.org/officeDocument/2006/relationships/slideLayout" Target="../slideLayouts/slideLayout669.xml"/><Relationship Id="rId3" Type="http://schemas.openxmlformats.org/officeDocument/2006/relationships/slideLayout" Target="../slideLayouts/slideLayout659.xml"/><Relationship Id="rId7" Type="http://schemas.openxmlformats.org/officeDocument/2006/relationships/slideLayout" Target="../slideLayouts/slideLayout663.xml"/><Relationship Id="rId12" Type="http://schemas.openxmlformats.org/officeDocument/2006/relationships/slideLayout" Target="../slideLayouts/slideLayout668.xml"/><Relationship Id="rId2" Type="http://schemas.openxmlformats.org/officeDocument/2006/relationships/slideLayout" Target="../slideLayouts/slideLayout658.xml"/><Relationship Id="rId1" Type="http://schemas.openxmlformats.org/officeDocument/2006/relationships/slideLayout" Target="../slideLayouts/slideLayout657.xml"/><Relationship Id="rId6" Type="http://schemas.openxmlformats.org/officeDocument/2006/relationships/slideLayout" Target="../slideLayouts/slideLayout662.xml"/><Relationship Id="rId11" Type="http://schemas.openxmlformats.org/officeDocument/2006/relationships/slideLayout" Target="../slideLayouts/slideLayout667.xml"/><Relationship Id="rId5" Type="http://schemas.openxmlformats.org/officeDocument/2006/relationships/slideLayout" Target="../slideLayouts/slideLayout661.xml"/><Relationship Id="rId15" Type="http://schemas.openxmlformats.org/officeDocument/2006/relationships/theme" Target="../theme/theme48.xml"/><Relationship Id="rId10" Type="http://schemas.openxmlformats.org/officeDocument/2006/relationships/slideLayout" Target="../slideLayouts/slideLayout666.xml"/><Relationship Id="rId4" Type="http://schemas.openxmlformats.org/officeDocument/2006/relationships/slideLayout" Target="../slideLayouts/slideLayout660.xml"/><Relationship Id="rId9" Type="http://schemas.openxmlformats.org/officeDocument/2006/relationships/slideLayout" Target="../slideLayouts/slideLayout665.xml"/><Relationship Id="rId14" Type="http://schemas.openxmlformats.org/officeDocument/2006/relationships/slideLayout" Target="../slideLayouts/slideLayout6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theme" Target="../theme/theme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heme" Target="../theme/theme8.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theme" Target="../theme/theme9.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921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7206F79-10D0-43D1-9710-57B11391F292}"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19DE836-D3D1-4A05-9C66-D5F90F3F40F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843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A5853A8-5F45-464C-A833-E8BF703DFA38}"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30CA6498-10E0-4623-9666-3AA84D5CB59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76" r:id="rId1"/>
    <p:sldLayoutId id="2147484477" r:id="rId2"/>
    <p:sldLayoutId id="2147484478" r:id="rId3"/>
    <p:sldLayoutId id="2147484479" r:id="rId4"/>
    <p:sldLayoutId id="2147484480" r:id="rId5"/>
    <p:sldLayoutId id="2147484481" r:id="rId6"/>
    <p:sldLayoutId id="2147484482" r:id="rId7"/>
    <p:sldLayoutId id="2147484483" r:id="rId8"/>
    <p:sldLayoutId id="2147484484" r:id="rId9"/>
    <p:sldLayoutId id="2147484485" r:id="rId10"/>
    <p:sldLayoutId id="2147484486" r:id="rId11"/>
    <p:sldLayoutId id="2147484487" r:id="rId12"/>
    <p:sldLayoutId id="2147484488" r:id="rId13"/>
    <p:sldLayoutId id="214748448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945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3187AE9-C68C-46A5-92DD-23480425A0EB}"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86C6D5D-9123-4A16-8D4F-7930DDA4676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1" r:id="rId12"/>
    <p:sldLayoutId id="2147484502" r:id="rId13"/>
    <p:sldLayoutId id="214748450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48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CDD56B9A-9FC0-4D87-A4B9-497AAC4C3E0D}"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DD92DA9-D242-44D4-93C5-63858EC65BD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 id="2147484516" r:id="rId13"/>
    <p:sldLayoutId id="214748451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150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4787699-B8AA-4731-9FE5-713A3E044CA1}"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CCB1C01-4093-4A2A-A902-F750F7083D7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18" r:id="rId1"/>
    <p:sldLayoutId id="2147484519" r:id="rId2"/>
    <p:sldLayoutId id="2147484520" r:id="rId3"/>
    <p:sldLayoutId id="2147484521" r:id="rId4"/>
    <p:sldLayoutId id="2147484522" r:id="rId5"/>
    <p:sldLayoutId id="2147484523" r:id="rId6"/>
    <p:sldLayoutId id="2147484524" r:id="rId7"/>
    <p:sldLayoutId id="2147484525" r:id="rId8"/>
    <p:sldLayoutId id="2147484526" r:id="rId9"/>
    <p:sldLayoutId id="2147484527" r:id="rId10"/>
    <p:sldLayoutId id="2147484528" r:id="rId11"/>
    <p:sldLayoutId id="2147484529" r:id="rId12"/>
    <p:sldLayoutId id="2147484530" r:id="rId13"/>
    <p:sldLayoutId id="214748453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25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52C0E48-352F-4FA4-878E-8D31A2ED5EC1}"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6A4E721-E1AD-4B11-B02C-3B19B9CA55F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 id="2147484539" r:id="rId8"/>
    <p:sldLayoutId id="2147484540" r:id="rId9"/>
    <p:sldLayoutId id="2147484541" r:id="rId10"/>
    <p:sldLayoutId id="2147484542" r:id="rId11"/>
    <p:sldLayoutId id="2147484543" r:id="rId12"/>
    <p:sldLayoutId id="2147484544" r:id="rId13"/>
    <p:sldLayoutId id="214748454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5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B9DA4A7-C0D1-44E7-9CE5-7CB150BCA878}"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F8B2F54-6ED9-4079-85BF-11DA62C92CD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 id="2147484557" r:id="rId12"/>
    <p:sldLayoutId id="2147484558" r:id="rId13"/>
    <p:sldLayoutId id="214748455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457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C630470-314B-4B8D-BC8B-373EE87386FE}"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9B69239-96FD-4843-8B79-0BF5644DBDE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 id="2147484571" r:id="rId12"/>
    <p:sldLayoutId id="2147484572" r:id="rId13"/>
    <p:sldLayoutId id="214748457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60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470996C-38D2-4AB7-BF51-74486E807F98}"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2ADB6A3-DB54-41EB-B096-5F90EBACB1F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 id="2147484586" r:id="rId13"/>
    <p:sldLayoutId id="214748458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6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66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56B1E59E-87BE-417D-8D81-B4B2347465DB}"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B26F3D7-1AA0-4D37-80B7-7138D4FC927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588" r:id="rId1"/>
    <p:sldLayoutId id="2147484589" r:id="rId2"/>
    <p:sldLayoutId id="2147484590" r:id="rId3"/>
    <p:sldLayoutId id="2147484591" r:id="rId4"/>
    <p:sldLayoutId id="2147484592" r:id="rId5"/>
    <p:sldLayoutId id="2147484593" r:id="rId6"/>
    <p:sldLayoutId id="2147484594" r:id="rId7"/>
    <p:sldLayoutId id="2147484595" r:id="rId8"/>
    <p:sldLayoutId id="2147484596" r:id="rId9"/>
    <p:sldLayoutId id="2147484597" r:id="rId10"/>
    <p:sldLayoutId id="2147484598" r:id="rId11"/>
    <p:sldLayoutId id="2147484599" r:id="rId12"/>
    <p:sldLayoutId id="2147484600" r:id="rId13"/>
    <p:sldLayoutId id="214748460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6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76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8524A12-CB6D-46FC-B07C-4590CF5B6BB1}"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778503B-B817-4556-B683-E43F66A6F42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02" r:id="rId1"/>
    <p:sldLayoutId id="2147484603" r:id="rId2"/>
    <p:sldLayoutId id="2147484604" r:id="rId3"/>
    <p:sldLayoutId id="2147484605" r:id="rId4"/>
    <p:sldLayoutId id="2147484606" r:id="rId5"/>
    <p:sldLayoutId id="2147484607" r:id="rId6"/>
    <p:sldLayoutId id="2147484608" r:id="rId7"/>
    <p:sldLayoutId id="2147484609" r:id="rId8"/>
    <p:sldLayoutId id="2147484610" r:id="rId9"/>
    <p:sldLayoutId id="2147484611" r:id="rId10"/>
    <p:sldLayoutId id="2147484612" r:id="rId11"/>
    <p:sldLayoutId id="2147484613" r:id="rId12"/>
    <p:sldLayoutId id="2147484614" r:id="rId13"/>
    <p:sldLayoutId id="214748461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4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776CE27-88DD-4FC0-BB8C-A5E29E0363DA}"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C8E28090-D8E4-42A2-AC6A-90EA4F58CAA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86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501367CF-D51E-485E-A6FD-F2EE38CAD0FD}"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CC36C1E9-72F4-4530-B52D-F0B14384F34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 id="2147484628" r:id="rId13"/>
    <p:sldLayoutId id="214748462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969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8166AEE-9432-41D4-9AD8-E2B6AC252CAD}"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67D9E48-7362-49A4-A3F6-08D2F936A6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30" r:id="rId1"/>
    <p:sldLayoutId id="2147484631" r:id="rId2"/>
    <p:sldLayoutId id="2147484632" r:id="rId3"/>
    <p:sldLayoutId id="2147484633" r:id="rId4"/>
    <p:sldLayoutId id="2147484634" r:id="rId5"/>
    <p:sldLayoutId id="2147484635" r:id="rId6"/>
    <p:sldLayoutId id="2147484636" r:id="rId7"/>
    <p:sldLayoutId id="2147484637" r:id="rId8"/>
    <p:sldLayoutId id="2147484638" r:id="rId9"/>
    <p:sldLayoutId id="2147484639" r:id="rId10"/>
    <p:sldLayoutId id="2147484640" r:id="rId11"/>
    <p:sldLayoutId id="2147484641" r:id="rId12"/>
    <p:sldLayoutId id="2147484642" r:id="rId13"/>
    <p:sldLayoutId id="214748464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07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E6985BF0-C153-4291-B870-415E927B7492}"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325D3D8-F5A5-41B4-93AC-75D2799005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 id="2147484655" r:id="rId12"/>
    <p:sldLayoutId id="2147484656" r:id="rId13"/>
    <p:sldLayoutId id="214748465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74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174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FCBC70F-CCF4-4A2A-9FC9-993BDF17B949}"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8498474A-F461-45FE-BF42-2FAC4C6B14F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 id="2147484670" r:id="rId13"/>
    <p:sldLayoutId id="214748467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77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277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27CB08B-E952-40AE-9C60-B30FE5E48199}"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245B15E0-06BB-439D-884E-6111918AF46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 id="2147484678" r:id="rId7"/>
    <p:sldLayoutId id="2147484679" r:id="rId8"/>
    <p:sldLayoutId id="2147484680" r:id="rId9"/>
    <p:sldLayoutId id="2147484681" r:id="rId10"/>
    <p:sldLayoutId id="2147484682" r:id="rId11"/>
    <p:sldLayoutId id="2147484683" r:id="rId12"/>
    <p:sldLayoutId id="2147484684" r:id="rId13"/>
    <p:sldLayoutId id="214748468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379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379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3C92472-A515-470D-8996-D98B2C86D433}"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C9CCCB8-8A67-4EC8-80B2-86B6CE25974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 id="2147484698" r:id="rId13"/>
    <p:sldLayoutId id="214748469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8C6EE12-AA5F-4877-A41C-D506D50E636C}"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931B9A8-4F50-4521-B7E0-842CAA626C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 id="2147484711" r:id="rId12"/>
    <p:sldLayoutId id="2147484712" r:id="rId13"/>
    <p:sldLayoutId id="214748471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84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584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16EE951-92A1-4ABA-96CD-40CFB2D7C9C0}"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821DCF0-7B34-48D0-A32A-BB7DC69FDE9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14" r:id="rId1"/>
    <p:sldLayoutId id="2147484715" r:id="rId2"/>
    <p:sldLayoutId id="2147484716" r:id="rId3"/>
    <p:sldLayoutId id="2147484717" r:id="rId4"/>
    <p:sldLayoutId id="2147484718" r:id="rId5"/>
    <p:sldLayoutId id="2147484719" r:id="rId6"/>
    <p:sldLayoutId id="2147484720" r:id="rId7"/>
    <p:sldLayoutId id="2147484721" r:id="rId8"/>
    <p:sldLayoutId id="2147484722" r:id="rId9"/>
    <p:sldLayoutId id="2147484723" r:id="rId10"/>
    <p:sldLayoutId id="2147484724" r:id="rId11"/>
    <p:sldLayoutId id="2147484725" r:id="rId12"/>
    <p:sldLayoutId id="2147484726" r:id="rId13"/>
    <p:sldLayoutId id="214748472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68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F9CE2E6-E9F7-4AD4-B8AA-1C28DD16397C}"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FF6D49C-C0A6-47D4-8C7B-BDF5D1768CA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789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1515463-8937-4791-B887-1928C307473E}"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8619EE4-D687-45CB-9C4A-1D11008D242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42" r:id="rId1"/>
    <p:sldLayoutId id="2147484743" r:id="rId2"/>
    <p:sldLayoutId id="2147484744" r:id="rId3"/>
    <p:sldLayoutId id="2147484745" r:id="rId4"/>
    <p:sldLayoutId id="2147484746" r:id="rId5"/>
    <p:sldLayoutId id="2147484747" r:id="rId6"/>
    <p:sldLayoutId id="2147484748" r:id="rId7"/>
    <p:sldLayoutId id="2147484749" r:id="rId8"/>
    <p:sldLayoutId id="2147484750" r:id="rId9"/>
    <p:sldLayoutId id="2147484751" r:id="rId10"/>
    <p:sldLayoutId id="2147484752" r:id="rId11"/>
    <p:sldLayoutId id="2147484753" r:id="rId12"/>
    <p:sldLayoutId id="2147484754" r:id="rId13"/>
    <p:sldLayoutId id="214748475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126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BC34F9E-6864-4407-BF1D-C5CC5AD08CEA}"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CD4BC95-6817-430C-ACE2-BB79D7E3AE1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89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B04937F-67B8-4B90-8100-A760625EE5EF}"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B0DA52D7-E155-4B62-954B-8928BC48BB6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 id="2147484768" r:id="rId13"/>
    <p:sldLayoutId id="214748476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93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993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0593346D-473B-4037-AEC5-ED35E7CB478D}"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DFDBB53-60D0-499D-B07E-4D175F025AD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70" r:id="rId1"/>
    <p:sldLayoutId id="2147484771" r:id="rId2"/>
    <p:sldLayoutId id="2147484772" r:id="rId3"/>
    <p:sldLayoutId id="2147484773" r:id="rId4"/>
    <p:sldLayoutId id="2147484774" r:id="rId5"/>
    <p:sldLayoutId id="2147484775" r:id="rId6"/>
    <p:sldLayoutId id="2147484776" r:id="rId7"/>
    <p:sldLayoutId id="2147484777" r:id="rId8"/>
    <p:sldLayoutId id="2147484778" r:id="rId9"/>
    <p:sldLayoutId id="2147484779" r:id="rId10"/>
    <p:sldLayoutId id="2147484780" r:id="rId11"/>
    <p:sldLayoutId id="2147484781" r:id="rId12"/>
    <p:sldLayoutId id="2147484782" r:id="rId13"/>
    <p:sldLayoutId id="214748478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6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096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5861E9F7-9883-4BD5-A990-9047BD8D4590}"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3735C337-784C-4CED-A456-4A5F0EBF2A5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 id="2147484795" r:id="rId12"/>
    <p:sldLayoutId id="2147484796" r:id="rId13"/>
    <p:sldLayoutId id="214748479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98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8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BBBF0C37-A924-4EB9-9D8D-0D21180895A4}"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2AB6C25-D5D3-46EB-B206-90D41C777C3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798" r:id="rId1"/>
    <p:sldLayoutId id="2147484799" r:id="rId2"/>
    <p:sldLayoutId id="2147484800" r:id="rId3"/>
    <p:sldLayoutId id="2147484801" r:id="rId4"/>
    <p:sldLayoutId id="2147484802" r:id="rId5"/>
    <p:sldLayoutId id="2147484803" r:id="rId6"/>
    <p:sldLayoutId id="2147484804" r:id="rId7"/>
    <p:sldLayoutId id="2147484805" r:id="rId8"/>
    <p:sldLayoutId id="2147484806" r:id="rId9"/>
    <p:sldLayoutId id="2147484807" r:id="rId10"/>
    <p:sldLayoutId id="2147484808" r:id="rId11"/>
    <p:sldLayoutId id="2147484809" r:id="rId12"/>
    <p:sldLayoutId id="2147484810" r:id="rId13"/>
    <p:sldLayoutId id="214748481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301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C286BD8-E483-415B-AD94-5CC965D8A23E}"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D0AEEE7-09B0-4DCF-AEBD-F379DB4987A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 id="2147484823" r:id="rId12"/>
    <p:sldLayoutId id="2147484824" r:id="rId13"/>
    <p:sldLayoutId id="214748482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03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403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912D8BA-4980-4C42-890F-9A6F282B021E}"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F3AD63DC-BFC7-4182-B020-2BA71CCC284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26" r:id="rId1"/>
    <p:sldLayoutId id="2147484827" r:id="rId2"/>
    <p:sldLayoutId id="2147484828" r:id="rId3"/>
    <p:sldLayoutId id="2147484829" r:id="rId4"/>
    <p:sldLayoutId id="2147484830" r:id="rId5"/>
    <p:sldLayoutId id="2147484831" r:id="rId6"/>
    <p:sldLayoutId id="2147484832" r:id="rId7"/>
    <p:sldLayoutId id="2147484833" r:id="rId8"/>
    <p:sldLayoutId id="2147484834" r:id="rId9"/>
    <p:sldLayoutId id="2147484835" r:id="rId10"/>
    <p:sldLayoutId id="2147484836" r:id="rId11"/>
    <p:sldLayoutId id="2147484837" r:id="rId12"/>
    <p:sldLayoutId id="2147484838" r:id="rId13"/>
    <p:sldLayoutId id="214748483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05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505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543CCB4-AA90-4224-93D8-4B95EC8E865A}"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B60F4817-A2A2-434A-B484-4F65A634EF9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 id="2147484851" r:id="rId12"/>
    <p:sldLayoutId id="2147484852" r:id="rId13"/>
    <p:sldLayoutId id="214748485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08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608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199B278-C747-445E-8F3B-63EEFC6531CD}"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B143E32-122F-4842-B84D-74251F4CD1B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 id="2147484865" r:id="rId12"/>
    <p:sldLayoutId id="2147484866" r:id="rId13"/>
    <p:sldLayoutId id="214748486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10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710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1588599-0E2A-44E0-A827-759D4B3E74D7}"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7A396B9-7953-4610-8E23-5FC0BF5F86A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68" r:id="rId1"/>
    <p:sldLayoutId id="2147484869" r:id="rId2"/>
    <p:sldLayoutId id="2147484870" r:id="rId3"/>
    <p:sldLayoutId id="2147484871" r:id="rId4"/>
    <p:sldLayoutId id="2147484872" r:id="rId5"/>
    <p:sldLayoutId id="2147484873" r:id="rId6"/>
    <p:sldLayoutId id="2147484874" r:id="rId7"/>
    <p:sldLayoutId id="2147484875" r:id="rId8"/>
    <p:sldLayoutId id="2147484876" r:id="rId9"/>
    <p:sldLayoutId id="2147484877" r:id="rId10"/>
    <p:sldLayoutId id="2147484878" r:id="rId11"/>
    <p:sldLayoutId id="2147484879" r:id="rId12"/>
    <p:sldLayoutId id="2147484880" r:id="rId13"/>
    <p:sldLayoutId id="214748488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13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813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7B5D76C7-CC94-4E4E-B772-02A6F7E59A14}"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1BA4067-C445-4CD1-86C9-A99743F38D9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82" r:id="rId1"/>
    <p:sldLayoutId id="2147484883" r:id="rId2"/>
    <p:sldLayoutId id="2147484884" r:id="rId3"/>
    <p:sldLayoutId id="2147484885" r:id="rId4"/>
    <p:sldLayoutId id="2147484886" r:id="rId5"/>
    <p:sldLayoutId id="2147484887" r:id="rId6"/>
    <p:sldLayoutId id="2147484888" r:id="rId7"/>
    <p:sldLayoutId id="2147484889" r:id="rId8"/>
    <p:sldLayoutId id="2147484890" r:id="rId9"/>
    <p:sldLayoutId id="2147484891" r:id="rId10"/>
    <p:sldLayoutId id="2147484892" r:id="rId11"/>
    <p:sldLayoutId id="2147484893" r:id="rId12"/>
    <p:sldLayoutId id="2147484894" r:id="rId13"/>
    <p:sldLayoutId id="214748489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229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14E1CE4-0D84-4E71-ADE5-DA20B3AF9605}"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D7BFEBC-51C6-4CC6-8351-965C2ACB8C3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915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915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BE6C7892-D8C0-4B7C-971D-B86309735CC0}"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DB7408D-0594-46A7-B6B9-CCD068C7090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 id="2147484908" r:id="rId13"/>
    <p:sldLayoutId id="214748490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017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4EB1C4D-BB8E-431B-BF67-4F13138AAD92}"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67809D04-3B00-4CA7-BB86-B35A4DEB07C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10" r:id="rId1"/>
    <p:sldLayoutId id="2147484911" r:id="rId2"/>
    <p:sldLayoutId id="2147484912" r:id="rId3"/>
    <p:sldLayoutId id="2147484913" r:id="rId4"/>
    <p:sldLayoutId id="2147484914" r:id="rId5"/>
    <p:sldLayoutId id="2147484915" r:id="rId6"/>
    <p:sldLayoutId id="2147484916" r:id="rId7"/>
    <p:sldLayoutId id="2147484917" r:id="rId8"/>
    <p:sldLayoutId id="2147484918" r:id="rId9"/>
    <p:sldLayoutId id="2147484919" r:id="rId10"/>
    <p:sldLayoutId id="2147484920" r:id="rId11"/>
    <p:sldLayoutId id="2147484921" r:id="rId12"/>
    <p:sldLayoutId id="2147484922" r:id="rId13"/>
    <p:sldLayoutId id="214748492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0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0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309DD491-41DB-4A31-B258-29EE6B7FC191}"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AEE2F6D-2248-4758-AE97-9D64A62E021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 id="214748493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2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22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5C1004B-AF14-466C-B6F4-12F24AB8D54C}"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C3C7A9A-00FF-4EF7-B000-FDDCA7B178C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 id="2147484950" r:id="rId13"/>
    <p:sldLayoutId id="214748495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2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32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29539385-76B5-460D-84E7-3CAA7DEFEB17}"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D334486-9133-4FF2-8D78-61BA1EA445A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52" r:id="rId1"/>
    <p:sldLayoutId id="2147484953" r:id="rId2"/>
    <p:sldLayoutId id="2147484954" r:id="rId3"/>
    <p:sldLayoutId id="2147484955" r:id="rId4"/>
    <p:sldLayoutId id="2147484956" r:id="rId5"/>
    <p:sldLayoutId id="2147484957" r:id="rId6"/>
    <p:sldLayoutId id="2147484958" r:id="rId7"/>
    <p:sldLayoutId id="2147484959" r:id="rId8"/>
    <p:sldLayoutId id="2147484960" r:id="rId9"/>
    <p:sldLayoutId id="2147484961" r:id="rId10"/>
    <p:sldLayoutId id="2147484962" r:id="rId11"/>
    <p:sldLayoutId id="2147484963" r:id="rId12"/>
    <p:sldLayoutId id="2147484964" r:id="rId13"/>
    <p:sldLayoutId id="214748496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427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9A76FA13-F097-4E69-B4FE-1E0F12E6BBAC}"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1187E0D-333E-4A67-9C77-0BCBC764949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66" r:id="rId1"/>
    <p:sldLayoutId id="2147484967" r:id="rId2"/>
    <p:sldLayoutId id="2147484968" r:id="rId3"/>
    <p:sldLayoutId id="2147484969" r:id="rId4"/>
    <p:sldLayoutId id="2147484970" r:id="rId5"/>
    <p:sldLayoutId id="2147484971" r:id="rId6"/>
    <p:sldLayoutId id="2147484972" r:id="rId7"/>
    <p:sldLayoutId id="2147484973" r:id="rId8"/>
    <p:sldLayoutId id="2147484974" r:id="rId9"/>
    <p:sldLayoutId id="2147484975" r:id="rId10"/>
    <p:sldLayoutId id="2147484976" r:id="rId11"/>
    <p:sldLayoutId id="2147484977" r:id="rId12"/>
    <p:sldLayoutId id="2147484978" r:id="rId13"/>
    <p:sldLayoutId id="214748497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529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72206ED-6EAA-4A75-8612-FCBE91AE9702}"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A617F44F-3C5F-4E90-A3D7-F5DAEEFD3AE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 id="2147484988" r:id="rId9"/>
    <p:sldLayoutId id="2147484989" r:id="rId10"/>
    <p:sldLayoutId id="2147484990" r:id="rId11"/>
    <p:sldLayoutId id="2147484991" r:id="rId12"/>
    <p:sldLayoutId id="2147484992" r:id="rId13"/>
    <p:sldLayoutId id="214748499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32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632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5816FE1B-6EA8-491D-AEB7-6872DC345669}"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00F49415-A029-4B9E-8F3C-EB7289EE05E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994" r:id="rId1"/>
    <p:sldLayoutId id="2147484995" r:id="rId2"/>
    <p:sldLayoutId id="2147484996" r:id="rId3"/>
    <p:sldLayoutId id="2147484997" r:id="rId4"/>
    <p:sldLayoutId id="2147484998" r:id="rId5"/>
    <p:sldLayoutId id="2147484999" r:id="rId6"/>
    <p:sldLayoutId id="2147485000" r:id="rId7"/>
    <p:sldLayoutId id="2147485001" r:id="rId8"/>
    <p:sldLayoutId id="2147485002" r:id="rId9"/>
    <p:sldLayoutId id="2147485003" r:id="rId10"/>
    <p:sldLayoutId id="2147485004" r:id="rId11"/>
    <p:sldLayoutId id="2147485005" r:id="rId12"/>
    <p:sldLayoutId id="2147485006" r:id="rId13"/>
    <p:sldLayoutId id="214748500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34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734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BCDAAC57-83E8-4BF0-A8A8-6B4F0580AA6C}"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7810C2A-14A3-4B2B-945C-4659DC61583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 id="2147485019" r:id="rId12"/>
    <p:sldLayoutId id="2147485020" r:id="rId13"/>
    <p:sldLayoutId id="214748502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3315"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C0017AB-F6E2-4360-A9C7-5BAEA2B5D0A1}"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F622DED-FB42-46E8-B9F4-ECD0A2DF994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 id="2147484419"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4339"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6452CE21-CE80-4CEA-BAED-8869569DF758}"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70F0F374-1422-4985-A53D-9F53438B6F9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 id="2147484431" r:id="rId12"/>
    <p:sldLayoutId id="2147484432" r:id="rId13"/>
    <p:sldLayoutId id="2147484433"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363"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A3C59E45-95D3-42B0-9955-F63D9D6FC763}"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558AEACF-4527-4224-90E3-02DCA16C651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38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8C347CAD-A7F9-4325-80EA-4A8185D262F3}"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C40FCD82-36E2-4FA2-AEE1-4019242264C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 id="2147484459" r:id="rId12"/>
    <p:sldLayoutId id="2147484460" r:id="rId13"/>
    <p:sldLayoutId id="2147484461"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1C640144-33FD-4253-8766-4184FBF3D79D}" type="datetime1">
              <a:rPr lang="ru-RU"/>
              <a:pPr>
                <a:defRPr/>
              </a:pPr>
              <a:t>03.02.2011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ru-RU"/>
              <a:t>Гавриленко Наталия Айратовна</a:t>
            </a: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4FC90960-E04D-4523-968A-C303D831388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Layout" Target="../diagrams/layout4.xml"/><Relationship Id="rId7" Type="http://schemas.openxmlformats.org/officeDocument/2006/relationships/hyperlink" Target="http://www.apbu.edu.ua/img/articles/361/m4.jpg" TargetMode="External"/><Relationship Id="rId2" Type="http://schemas.openxmlformats.org/officeDocument/2006/relationships/diagramData" Target="../diagrams/data4.xml"/><Relationship Id="rId1" Type="http://schemas.openxmlformats.org/officeDocument/2006/relationships/slideLayout" Target="../slideLayouts/slideLayout38.xml"/><Relationship Id="rId6" Type="http://schemas.openxmlformats.org/officeDocument/2006/relationships/image" Target="../media/image12.jpeg"/><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39.xml.rels><?xml version="1.0" encoding="UTF-8" standalone="yes"?>
<Relationships xmlns="http://schemas.openxmlformats.org/package/2006/relationships"><Relationship Id="rId3" Type="http://schemas.openxmlformats.org/officeDocument/2006/relationships/package" Target="../embeddings/_________Microsoft_Office_Word1.docx"/><Relationship Id="rId2" Type="http://schemas.openxmlformats.org/officeDocument/2006/relationships/slideLayout" Target="../slideLayouts/slideLayout123.xml"/><Relationship Id="rId1" Type="http://schemas.openxmlformats.org/officeDocument/2006/relationships/vmlDrawing" Target="../drawings/vmlDrawing3.vml"/><Relationship Id="rId5" Type="http://schemas.openxmlformats.org/officeDocument/2006/relationships/package" Target="../embeddings/_________Microsoft_Office_Word3.docx"/><Relationship Id="rId4" Type="http://schemas.openxmlformats.org/officeDocument/2006/relationships/package" Target="../embeddings/_________Microsoft_Office_Word2.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4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6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7.xml"/><Relationship Id="rId1" Type="http://schemas.openxmlformats.org/officeDocument/2006/relationships/vmlDrawing" Target="../drawings/vmlDrawing4.v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01.xml"/><Relationship Id="rId1" Type="http://schemas.openxmlformats.org/officeDocument/2006/relationships/vmlDrawing" Target="../drawings/vmlDrawing5.vml"/></Relationships>
</file>

<file path=ppt/slides/_rels/slide4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giri.clan.su/_ph/5/2/148668246.jpg" TargetMode="External"/><Relationship Id="rId7" Type="http://schemas.openxmlformats.org/officeDocument/2006/relationships/hyperlink" Target="http://www.metrology.kharkov.ua/ukr/images/w.jpg" TargetMode="External"/><Relationship Id="rId2" Type="http://schemas.openxmlformats.org/officeDocument/2006/relationships/slideLayout" Target="../slideLayouts/slideLayout215.xml"/><Relationship Id="rId1" Type="http://schemas.openxmlformats.org/officeDocument/2006/relationships/vmlDrawing" Target="../drawings/vmlDrawing6.v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29.xml"/><Relationship Id="rId1" Type="http://schemas.openxmlformats.org/officeDocument/2006/relationships/vmlDrawing" Target="../drawings/vmlDrawing7.vml"/><Relationship Id="rId5" Type="http://schemas.openxmlformats.org/officeDocument/2006/relationships/image" Target="../media/image27.jpeg"/><Relationship Id="rId4" Type="http://schemas.openxmlformats.org/officeDocument/2006/relationships/hyperlink" Target="http://www.autonics.ru/board/upload/newproduct/1264406589_admin_0.jp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71.xml"/><Relationship Id="rId1" Type="http://schemas.openxmlformats.org/officeDocument/2006/relationships/vmlDrawing" Target="../drawings/vmlDrawing8.v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85.xml"/><Relationship Id="rId1" Type="http://schemas.openxmlformats.org/officeDocument/2006/relationships/vmlDrawing" Target="../drawings/vmlDrawing9.v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94.xml"/><Relationship Id="rId1" Type="http://schemas.openxmlformats.org/officeDocument/2006/relationships/vmlDrawing" Target="../drawings/vmlDrawing10.v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oleObject" Target="../embeddings/oleObject4.bin"/><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313.xml"/><Relationship Id="rId1" Type="http://schemas.openxmlformats.org/officeDocument/2006/relationships/vmlDrawing" Target="../drawings/vmlDrawing11.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 Id="rId14" Type="http://schemas.openxmlformats.org/officeDocument/2006/relationships/oleObject" Target="../embeddings/oleObject15.bin"/></Relationships>
</file>

<file path=ppt/slides/_rels/slide54.xml.rels><?xml version="1.0" encoding="UTF-8" standalone="yes"?>
<Relationships xmlns="http://schemas.openxmlformats.org/package/2006/relationships"><Relationship Id="rId3" Type="http://schemas.openxmlformats.org/officeDocument/2006/relationships/package" Target="../embeddings/_________Microsoft_Office_Word4.docx"/><Relationship Id="rId2" Type="http://schemas.openxmlformats.org/officeDocument/2006/relationships/slideLayout" Target="../slideLayouts/slideLayout327.xml"/><Relationship Id="rId1" Type="http://schemas.openxmlformats.org/officeDocument/2006/relationships/vmlDrawing" Target="../drawings/vmlDrawing12.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406.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420.xml"/><Relationship Id="rId1" Type="http://schemas.openxmlformats.org/officeDocument/2006/relationships/vmlDrawing" Target="../drawings/vmlDrawing14.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48.xml"/></Relationships>
</file>

<file path=ppt/slides/_rels/slide6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4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6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7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9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3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6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8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0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1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4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5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satro.ru/photos/news-images/bast-sert.jp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www.etlbel.ru/files/dekl_2.jp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00D434FC-82AB-487B-945F-C8ACF05F69BE}" type="slidenum">
              <a:rPr lang="ru-RU"/>
              <a:pPr>
                <a:defRPr/>
              </a:pPr>
              <a:t>1</a:t>
            </a:fld>
            <a:endParaRPr lang="ru-RU"/>
          </a:p>
        </p:txBody>
      </p:sp>
      <p:sp>
        <p:nvSpPr>
          <p:cNvPr id="20482" name="Rectangle 2"/>
          <p:cNvSpPr>
            <a:spLocks noGrp="1"/>
          </p:cNvSpPr>
          <p:nvPr>
            <p:ph type="ctrTitle"/>
          </p:nvPr>
        </p:nvSpPr>
        <p:spPr>
          <a:xfrm>
            <a:off x="571500" y="571500"/>
            <a:ext cx="8143875" cy="1470025"/>
          </a:xfrm>
        </p:spPr>
        <p:txBody>
          <a:bodyPr/>
          <a:lstStyle/>
          <a:p>
            <a:pPr eaLnBrk="1" hangingPunct="1">
              <a:defRPr/>
            </a:pPr>
            <a:r>
              <a:rPr lang="ru-RU" sz="3200" b="1" cap="small" dirty="0" smtClean="0">
                <a:latin typeface="Book Antiqua" pitchFamily="18" charset="0"/>
              </a:rPr>
              <a:t>Метрология,</a:t>
            </a:r>
            <a:br>
              <a:rPr lang="ru-RU" sz="3200" b="1" cap="small" dirty="0" smtClean="0">
                <a:latin typeface="Book Antiqua" pitchFamily="18" charset="0"/>
              </a:rPr>
            </a:br>
            <a:r>
              <a:rPr lang="ru-RU" sz="3200" b="1" cap="small" dirty="0" smtClean="0">
                <a:latin typeface="Book Antiqua" pitchFamily="18" charset="0"/>
              </a:rPr>
              <a:t>стандартизация и сертификация</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Нижний колонтитул 1"/>
          <p:cNvSpPr>
            <a:spLocks noGrp="1"/>
          </p:cNvSpPr>
          <p:nvPr>
            <p:ph type="ftr" sz="quarter" idx="11"/>
          </p:nvPr>
        </p:nvSpPr>
        <p:spPr bwMode="auto">
          <a:noFill/>
          <a:ln>
            <a:miter lim="800000"/>
            <a:headEnd/>
            <a:tailEnd/>
          </a:ln>
        </p:spPr>
        <p:txBody>
          <a:bodyPr/>
          <a:lstStyle/>
          <a:p>
            <a:endParaRPr lang="ru-RU" dirty="0" smtClean="0"/>
          </a:p>
        </p:txBody>
      </p:sp>
      <p:sp>
        <p:nvSpPr>
          <p:cNvPr id="3" name="Номер слайда 2"/>
          <p:cNvSpPr>
            <a:spLocks noGrp="1"/>
          </p:cNvSpPr>
          <p:nvPr>
            <p:ph type="sldNum" sz="quarter" idx="12"/>
          </p:nvPr>
        </p:nvSpPr>
        <p:spPr/>
        <p:txBody>
          <a:bodyPr/>
          <a:lstStyle/>
          <a:p>
            <a:pPr>
              <a:defRPr/>
            </a:pPr>
            <a:fld id="{C2C4BE86-10A3-4F18-B87B-CB3C211FB8EC}" type="slidenum">
              <a:rPr lang="ru-RU" smtClean="0"/>
              <a:pPr>
                <a:defRPr/>
              </a:pPr>
              <a:t>10</a:t>
            </a:fld>
            <a:endParaRPr lang="ru-RU"/>
          </a:p>
        </p:txBody>
      </p:sp>
      <p:sp>
        <p:nvSpPr>
          <p:cNvPr id="4" name="Прямоугольник 3"/>
          <p:cNvSpPr/>
          <p:nvPr/>
        </p:nvSpPr>
        <p:spPr>
          <a:xfrm>
            <a:off x="539750" y="620713"/>
            <a:ext cx="8064500" cy="4600575"/>
          </a:xfrm>
          <a:prstGeom prst="rect">
            <a:avLst/>
          </a:prstGeom>
        </p:spPr>
        <p:txBody>
          <a:bodyPr>
            <a:spAutoFit/>
          </a:bodyPr>
          <a:lstStyle/>
          <a:p>
            <a:pPr algn="ctr">
              <a:defRPr/>
            </a:pPr>
            <a:r>
              <a:rPr lang="ru-RU" b="1" dirty="0">
                <a:latin typeface="Book Antiqua" pitchFamily="18" charset="0"/>
              </a:rPr>
              <a:t>Структура и содержание технических регламентов </a:t>
            </a:r>
            <a:endParaRPr lang="ru-RU" b="1" i="1" dirty="0">
              <a:latin typeface="Book Antiqua" pitchFamily="18" charset="0"/>
            </a:endParaRPr>
          </a:p>
          <a:p>
            <a:pPr>
              <a:defRPr/>
            </a:pPr>
            <a:endParaRPr lang="ru-RU" dirty="0">
              <a:latin typeface="Book Antiqua" pitchFamily="18" charset="0"/>
            </a:endParaRPr>
          </a:p>
          <a:p>
            <a:pPr>
              <a:defRPr/>
            </a:pPr>
            <a:r>
              <a:rPr lang="ru-RU" dirty="0">
                <a:latin typeface="Book Antiqua" pitchFamily="18" charset="0"/>
              </a:rPr>
              <a:t>Технический регламент содержит следующий типовой состав разделов:</a:t>
            </a:r>
          </a:p>
          <a:p>
            <a:pPr>
              <a:defRPr/>
            </a:pPr>
            <a:r>
              <a:rPr lang="ru-RU" dirty="0">
                <a:latin typeface="Book Antiqua" pitchFamily="18" charset="0"/>
              </a:rPr>
              <a:t> </a:t>
            </a:r>
          </a:p>
          <a:p>
            <a:pPr marL="285750" indent="396000">
              <a:spcBef>
                <a:spcPts val="600"/>
              </a:spcBef>
              <a:buFont typeface="Arial" pitchFamily="34" charset="0"/>
              <a:buChar char="•"/>
              <a:defRPr/>
            </a:pPr>
            <a:r>
              <a:rPr lang="ru-RU" sz="1600" dirty="0">
                <a:latin typeface="Book Antiqua" pitchFamily="18" charset="0"/>
              </a:rPr>
              <a:t>область применения технического регламента и объекты технического регулирования; </a:t>
            </a:r>
          </a:p>
          <a:p>
            <a:pPr marL="285750" indent="396000">
              <a:spcBef>
                <a:spcPts val="600"/>
              </a:spcBef>
              <a:buFont typeface="Arial" pitchFamily="34" charset="0"/>
              <a:buChar char="•"/>
              <a:defRPr/>
            </a:pPr>
            <a:r>
              <a:rPr lang="ru-RU" sz="1600" dirty="0">
                <a:latin typeface="Book Antiqua" pitchFamily="18" charset="0"/>
              </a:rPr>
              <a:t>основные понятия; </a:t>
            </a:r>
          </a:p>
          <a:p>
            <a:pPr marL="285750" indent="396000">
              <a:spcBef>
                <a:spcPts val="600"/>
              </a:spcBef>
              <a:buFont typeface="Arial" pitchFamily="34" charset="0"/>
              <a:buChar char="•"/>
              <a:defRPr/>
            </a:pPr>
            <a:r>
              <a:rPr lang="ru-RU" sz="1600" dirty="0">
                <a:latin typeface="Book Antiqua" pitchFamily="18" charset="0"/>
              </a:rPr>
              <a:t>общие положения, касающиеся размещения продукции на рынке Российской Федерации; </a:t>
            </a:r>
          </a:p>
          <a:p>
            <a:pPr marL="285750" indent="396000">
              <a:spcBef>
                <a:spcPts val="600"/>
              </a:spcBef>
              <a:buFont typeface="Arial" pitchFamily="34" charset="0"/>
              <a:buChar char="•"/>
              <a:defRPr/>
            </a:pPr>
            <a:r>
              <a:rPr lang="ru-RU" sz="1600" dirty="0">
                <a:latin typeface="Book Antiqua" pitchFamily="18" charset="0"/>
              </a:rPr>
              <a:t>требования к продукции; </a:t>
            </a:r>
          </a:p>
          <a:p>
            <a:pPr marL="285750" indent="396000">
              <a:spcBef>
                <a:spcPts val="600"/>
              </a:spcBef>
              <a:buFont typeface="Arial" pitchFamily="34" charset="0"/>
              <a:buChar char="•"/>
              <a:defRPr/>
            </a:pPr>
            <a:r>
              <a:rPr lang="ru-RU" sz="1600" dirty="0">
                <a:latin typeface="Book Antiqua" pitchFamily="18" charset="0"/>
              </a:rPr>
              <a:t>применение стандартов (презумпция соответствия); </a:t>
            </a:r>
          </a:p>
          <a:p>
            <a:pPr marL="285750" indent="396000">
              <a:spcBef>
                <a:spcPts val="600"/>
              </a:spcBef>
              <a:buFont typeface="Arial" pitchFamily="34" charset="0"/>
              <a:buChar char="•"/>
              <a:defRPr/>
            </a:pPr>
            <a:r>
              <a:rPr lang="ru-RU" sz="1600" dirty="0">
                <a:latin typeface="Book Antiqua" pitchFamily="18" charset="0"/>
              </a:rPr>
              <a:t>подтверждение соответствия; </a:t>
            </a:r>
          </a:p>
          <a:p>
            <a:pPr marL="285750" indent="396000">
              <a:spcBef>
                <a:spcPts val="600"/>
              </a:spcBef>
              <a:buFont typeface="Arial" pitchFamily="34" charset="0"/>
              <a:buChar char="•"/>
              <a:defRPr/>
            </a:pPr>
            <a:r>
              <a:rPr lang="ru-RU" sz="1600" dirty="0">
                <a:latin typeface="Book Antiqua" pitchFamily="18" charset="0"/>
              </a:rPr>
              <a:t>государственный контроль (надзор); </a:t>
            </a:r>
          </a:p>
          <a:p>
            <a:pPr marL="285750" indent="396000">
              <a:spcBef>
                <a:spcPts val="600"/>
              </a:spcBef>
              <a:buFont typeface="Arial" pitchFamily="34" charset="0"/>
              <a:buChar char="•"/>
              <a:defRPr/>
            </a:pPr>
            <a:r>
              <a:rPr lang="ru-RU" sz="1600" dirty="0">
                <a:latin typeface="Book Antiqua" pitchFamily="18" charset="0"/>
              </a:rPr>
              <a:t>заключительные и переходные положения; </a:t>
            </a:r>
          </a:p>
          <a:p>
            <a:pPr marL="285750" indent="396000">
              <a:spcBef>
                <a:spcPts val="600"/>
              </a:spcBef>
              <a:buFont typeface="Arial" pitchFamily="34" charset="0"/>
              <a:buChar char="•"/>
              <a:defRPr/>
            </a:pPr>
            <a:r>
              <a:rPr lang="ru-RU" sz="1600" dirty="0">
                <a:latin typeface="Book Antiqua" pitchFamily="18" charset="0"/>
              </a:rPr>
              <a:t>приложения.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3239763B-223F-4279-AF5F-867CB664D21D}" type="slidenum">
              <a:rPr lang="ru-RU"/>
              <a:pPr>
                <a:defRPr/>
              </a:pPr>
              <a:t>11</a:t>
            </a:fld>
            <a:endParaRPr lang="ru-RU"/>
          </a:p>
        </p:txBody>
      </p:sp>
      <p:sp>
        <p:nvSpPr>
          <p:cNvPr id="68611" name="Text Box 4"/>
          <p:cNvSpPr txBox="1">
            <a:spLocks noChangeArrowheads="1"/>
          </p:cNvSpPr>
          <p:nvPr/>
        </p:nvSpPr>
        <p:spPr bwMode="auto">
          <a:xfrm>
            <a:off x="250825" y="188913"/>
            <a:ext cx="8642350" cy="4806950"/>
          </a:xfrm>
          <a:prstGeom prst="rect">
            <a:avLst/>
          </a:prstGeom>
          <a:noFill/>
          <a:ln w="9525">
            <a:noFill/>
            <a:miter lim="800000"/>
            <a:headEnd/>
            <a:tailEnd/>
          </a:ln>
        </p:spPr>
        <p:txBody>
          <a:bodyPr>
            <a:spAutoFit/>
          </a:bodyPr>
          <a:lstStyle/>
          <a:p>
            <a:pPr algn="ctr"/>
            <a:r>
              <a:rPr lang="ru-RU" b="1">
                <a:latin typeface="Book Antiqua" pitchFamily="18" charset="0"/>
              </a:rPr>
              <a:t>Государственный контроль и надзор за соблюдением требований технических регламентов </a:t>
            </a:r>
            <a:r>
              <a:rPr lang="en-US" b="1">
                <a:latin typeface="Book Antiqua" pitchFamily="18" charset="0"/>
              </a:rPr>
              <a:t>(</a:t>
            </a:r>
            <a:r>
              <a:rPr lang="ru-RU">
                <a:latin typeface="Book Antiqua" pitchFamily="18" charset="0"/>
              </a:rPr>
              <a:t>ГКиН</a:t>
            </a:r>
            <a:r>
              <a:rPr lang="en-US">
                <a:latin typeface="Book Antiqua" pitchFamily="18" charset="0"/>
              </a:rPr>
              <a:t>)</a:t>
            </a:r>
            <a:r>
              <a:rPr lang="ru-RU">
                <a:latin typeface="Book Antiqua" pitchFamily="18" charset="0"/>
              </a:rPr>
              <a:t> </a:t>
            </a:r>
            <a:endParaRPr lang="en-US">
              <a:latin typeface="Book Antiqua" pitchFamily="18" charset="0"/>
            </a:endParaRPr>
          </a:p>
          <a:p>
            <a:r>
              <a:rPr lang="ru-RU">
                <a:latin typeface="Book Antiqua" pitchFamily="18" charset="0"/>
              </a:rPr>
              <a:t>ГКиН</a:t>
            </a:r>
            <a:r>
              <a:rPr lang="en-US">
                <a:latin typeface="Book Antiqua" pitchFamily="18" charset="0"/>
              </a:rPr>
              <a:t> </a:t>
            </a:r>
            <a:r>
              <a:rPr lang="ru-RU">
                <a:latin typeface="Book Antiqua" pitchFamily="18" charset="0"/>
              </a:rPr>
              <a:t>осуществляется </a:t>
            </a:r>
            <a:endParaRPr lang="en-US">
              <a:latin typeface="Book Antiqua" pitchFamily="18" charset="0"/>
            </a:endParaRPr>
          </a:p>
          <a:p>
            <a:r>
              <a:rPr lang="en-US" sz="1400">
                <a:latin typeface="Book Antiqua" pitchFamily="18" charset="0"/>
              </a:rPr>
              <a:t>- </a:t>
            </a:r>
            <a:r>
              <a:rPr lang="ru-RU" sz="1400">
                <a:latin typeface="Book Antiqua" pitchFamily="18" charset="0"/>
              </a:rPr>
              <a:t>в отношении продукции или связанных с требованиями к ней процессов проектирования (включая изыскания), производства, строительства, монтажа, наладки, эксплуатации, хранения, перевозки, реализации и утилизации исключительно в части соблюдения требований соответствующих технических регламентов.</a:t>
            </a:r>
          </a:p>
          <a:p>
            <a:r>
              <a:rPr lang="en-US" sz="1400">
                <a:latin typeface="Book Antiqua" pitchFamily="18" charset="0"/>
              </a:rPr>
              <a:t>- </a:t>
            </a:r>
            <a:r>
              <a:rPr lang="ru-RU" sz="1400">
                <a:latin typeface="Book Antiqua" pitchFamily="18" charset="0"/>
              </a:rPr>
              <a:t>исключительно на стадии обращения продукции.</a:t>
            </a:r>
          </a:p>
          <a:p>
            <a:pPr>
              <a:buFontTx/>
              <a:buChar char="-"/>
            </a:pPr>
            <a:r>
              <a:rPr lang="ru-RU" sz="1400">
                <a:latin typeface="Book Antiqua" pitchFamily="18" charset="0"/>
              </a:rPr>
              <a:t>при осуществлении мероприятий ГКиН используются правила и методы исследований (испытаний) и измерений, установленные для соответствующих технических регламентов. </a:t>
            </a:r>
          </a:p>
          <a:p>
            <a:r>
              <a:rPr lang="ru-RU">
                <a:latin typeface="Book Antiqua" pitchFamily="18" charset="0"/>
              </a:rPr>
              <a:t> Органы ГКиН вправе: </a:t>
            </a:r>
          </a:p>
          <a:p>
            <a:r>
              <a:rPr lang="ru-RU" sz="1400">
                <a:latin typeface="Book Antiqua" pitchFamily="18" charset="0"/>
              </a:rPr>
              <a:t>- требовать от изготовителя (продавца) предъявления документов, подтверждающих соответствие ТР (декларации о соответствии или сертификата о соответствии); </a:t>
            </a:r>
          </a:p>
          <a:p>
            <a:r>
              <a:rPr lang="ru-RU" sz="1400">
                <a:latin typeface="Book Antiqua" pitchFamily="18" charset="0"/>
              </a:rPr>
              <a:t>- выдавать предписания об устранении нарушений ТР в установленный срок; </a:t>
            </a:r>
          </a:p>
          <a:p>
            <a:r>
              <a:rPr lang="ru-RU" sz="1400">
                <a:latin typeface="Book Antiqua" pitchFamily="18" charset="0"/>
              </a:rPr>
              <a:t>- принимать решения о запрете передачи продукции, а также о полном или частичном приостановлении процессов ЖЦП, если иными мерами невозможно устранить нарушения ТР; </a:t>
            </a:r>
          </a:p>
          <a:p>
            <a:r>
              <a:rPr lang="ru-RU" sz="1400">
                <a:latin typeface="Book Antiqua" pitchFamily="18" charset="0"/>
              </a:rPr>
              <a:t>- приостановить или прекратить действие декларации о соответствии или сертификата о соответствии; </a:t>
            </a:r>
          </a:p>
          <a:p>
            <a:r>
              <a:rPr lang="ru-RU" sz="1400">
                <a:latin typeface="Book Antiqua" pitchFamily="18" charset="0"/>
              </a:rPr>
              <a:t>- привлекать изготовителя (продавца) к ответственности, предусмотренной законодательством РФ. </a:t>
            </a:r>
          </a:p>
          <a:p>
            <a:r>
              <a:rPr lang="ru-RU" sz="1400">
                <a:latin typeface="Book Antiqua" pitchFamily="18" charset="0"/>
              </a:rPr>
              <a:t>За нарушение требований ТР изготовитель (исполнитель, продавец) несет ответственность в соответствии с законодательством РФ. </a:t>
            </a:r>
            <a:endParaRPr lang="ru-RU">
              <a:latin typeface="Book Antiqua" pitchFamily="18" charset="0"/>
            </a:endParaRPr>
          </a:p>
        </p:txBody>
      </p:sp>
      <p:sp>
        <p:nvSpPr>
          <p:cNvPr id="68612" name="Text Box 5"/>
          <p:cNvSpPr txBox="1">
            <a:spLocks noChangeArrowheads="1"/>
          </p:cNvSpPr>
          <p:nvPr/>
        </p:nvSpPr>
        <p:spPr bwMode="auto">
          <a:xfrm>
            <a:off x="323850" y="5300663"/>
            <a:ext cx="8569325" cy="1314450"/>
          </a:xfrm>
          <a:prstGeom prst="rect">
            <a:avLst/>
          </a:prstGeom>
          <a:noFill/>
          <a:ln w="9525">
            <a:noFill/>
            <a:miter lim="800000"/>
            <a:headEnd/>
            <a:tailEnd/>
          </a:ln>
        </p:spPr>
        <p:txBody>
          <a:bodyPr>
            <a:spAutoFit/>
          </a:bodyPr>
          <a:lstStyle/>
          <a:p>
            <a:pPr>
              <a:spcBef>
                <a:spcPct val="50000"/>
              </a:spcBef>
            </a:pPr>
            <a:r>
              <a:rPr lang="ru-RU" sz="1600"/>
              <a:t>* Другой целью ГКиН является выявление фальсифицированной продукции, товаров с неправильной маркировкой с целью "предупреждения действий, вводящих в заблуждение приобретателей" (п. 1 гл. 10 ФЗ "О техническом регулировании"). На достижение этой цели ФЗ устанавливает специальную систему информирования о появлении на рынке продукции, не соответствующей требованиям ТР (гл. 7 ФЗ). </a:t>
            </a:r>
          </a:p>
        </p:txBody>
      </p:sp>
      <p:sp>
        <p:nvSpPr>
          <p:cNvPr id="68613" name="Нижний колонтитул 4"/>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F1318F1C-4954-4BF0-A2DA-C80DE216D2AA}" type="slidenum">
              <a:rPr lang="ru-RU" smtClean="0"/>
              <a:pPr>
                <a:defRPr/>
              </a:pPr>
              <a:t>12</a:t>
            </a:fld>
            <a:endParaRPr lang="ru-RU"/>
          </a:p>
        </p:txBody>
      </p:sp>
      <p:graphicFrame>
        <p:nvGraphicFramePr>
          <p:cNvPr id="6" name="Схема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44C24034-698A-4B36-AA02-E1504C49D554}" type="slidenum">
              <a:rPr lang="ru-RU"/>
              <a:pPr>
                <a:defRPr/>
              </a:pPr>
              <a:t>13</a:t>
            </a:fld>
            <a:endParaRPr lang="ru-RU"/>
          </a:p>
        </p:txBody>
      </p:sp>
      <p:sp>
        <p:nvSpPr>
          <p:cNvPr id="70659" name="Text Box 4"/>
          <p:cNvSpPr txBox="1">
            <a:spLocks noChangeArrowheads="1"/>
          </p:cNvSpPr>
          <p:nvPr/>
        </p:nvSpPr>
        <p:spPr bwMode="auto">
          <a:xfrm>
            <a:off x="395288" y="404813"/>
            <a:ext cx="8748712" cy="4278312"/>
          </a:xfrm>
          <a:prstGeom prst="rect">
            <a:avLst/>
          </a:prstGeom>
          <a:noFill/>
          <a:ln w="9525">
            <a:noFill/>
            <a:miter lim="800000"/>
            <a:headEnd/>
            <a:tailEnd/>
          </a:ln>
        </p:spPr>
        <p:txBody>
          <a:bodyPr>
            <a:spAutoFit/>
          </a:bodyPr>
          <a:lstStyle/>
          <a:p>
            <a:pPr algn="ctr"/>
            <a:r>
              <a:rPr lang="ru-RU" b="1">
                <a:latin typeface="Book Antiqua" pitchFamily="18" charset="0"/>
              </a:rPr>
              <a:t>Этапы работ по стандартизации:</a:t>
            </a:r>
            <a:r>
              <a:rPr lang="ru-RU" sz="1600" b="1">
                <a:latin typeface="Book Antiqua" pitchFamily="18" charset="0"/>
              </a:rPr>
              <a:t> </a:t>
            </a:r>
          </a:p>
          <a:p>
            <a:endParaRPr lang="ru-RU" sz="1600" b="1">
              <a:solidFill>
                <a:schemeClr val="hlink"/>
              </a:solidFill>
              <a:latin typeface="Book Antiqua" pitchFamily="18" charset="0"/>
            </a:endParaRPr>
          </a:p>
          <a:p>
            <a:r>
              <a:rPr lang="ru-RU" sz="1600" b="1">
                <a:solidFill>
                  <a:schemeClr val="hlink"/>
                </a:solidFill>
                <a:latin typeface="Book Antiqua" pitchFamily="18" charset="0"/>
              </a:rPr>
              <a:t>1. Отбор объектов стандартизации.</a:t>
            </a:r>
            <a:r>
              <a:rPr lang="ru-RU" sz="1600" b="1">
                <a:latin typeface="Book Antiqua" pitchFamily="18" charset="0"/>
              </a:rPr>
              <a:t> </a:t>
            </a:r>
            <a:endParaRPr lang="ru-RU" sz="1600">
              <a:latin typeface="Book Antiqua" pitchFamily="18" charset="0"/>
            </a:endParaRPr>
          </a:p>
          <a:p>
            <a:r>
              <a:rPr lang="ru-RU" sz="1600">
                <a:latin typeface="Book Antiqua" pitchFamily="18" charset="0"/>
              </a:rPr>
              <a:t>Объектом стандартизации становятся повторяющиеся объекты.</a:t>
            </a:r>
          </a:p>
          <a:p>
            <a:r>
              <a:rPr lang="ru-RU" sz="1600" b="1">
                <a:solidFill>
                  <a:schemeClr val="hlink"/>
                </a:solidFill>
                <a:latin typeface="Book Antiqua" pitchFamily="18" charset="0"/>
              </a:rPr>
              <a:t>2. Моделирование объекта стандартизации</a:t>
            </a:r>
            <a:endParaRPr lang="ru-RU" sz="1600">
              <a:solidFill>
                <a:schemeClr val="hlink"/>
              </a:solidFill>
              <a:latin typeface="Book Antiqua" pitchFamily="18" charset="0"/>
            </a:endParaRPr>
          </a:p>
          <a:p>
            <a:r>
              <a:rPr lang="ru-RU" sz="1600">
                <a:latin typeface="Book Antiqua" pitchFamily="18" charset="0"/>
              </a:rPr>
              <a:t>Нужно учесть, что процессу стандартизации подвергаются не сами объекты как материальные предметы, а информация о них, отображающая их существенные стороны (признаки, свойства), т.е. абстрактная модель реального объекта. </a:t>
            </a:r>
            <a:endParaRPr lang="ru-RU" sz="1600" b="1">
              <a:latin typeface="Book Antiqua" pitchFamily="18" charset="0"/>
            </a:endParaRPr>
          </a:p>
          <a:p>
            <a:r>
              <a:rPr lang="ru-RU" sz="1600" b="1">
                <a:solidFill>
                  <a:schemeClr val="hlink"/>
                </a:solidFill>
                <a:latin typeface="Book Antiqua" pitchFamily="18" charset="0"/>
              </a:rPr>
              <a:t>3. Оптимизация модели. </a:t>
            </a:r>
            <a:endParaRPr lang="ru-RU" sz="1600">
              <a:solidFill>
                <a:schemeClr val="hlink"/>
              </a:solidFill>
              <a:latin typeface="Book Antiqua" pitchFamily="18" charset="0"/>
            </a:endParaRPr>
          </a:p>
          <a:p>
            <a:r>
              <a:rPr lang="ru-RU" sz="1600">
                <a:latin typeface="Book Antiqua" pitchFamily="18" charset="0"/>
              </a:rPr>
              <a:t>Задача стандартизаторов – унифицировать объект, отобрав наилучший вариант исполнения. Оптимальное решение достигается общенаучными методами и методами стандартизации (симплификация, типизация и пр.). В результате преобразования получается оптимальная модель стандартизируемого объекта. </a:t>
            </a:r>
            <a:endParaRPr lang="ru-RU" sz="1600" b="1">
              <a:latin typeface="Book Antiqua" pitchFamily="18" charset="0"/>
            </a:endParaRPr>
          </a:p>
          <a:p>
            <a:r>
              <a:rPr lang="ru-RU" sz="1600" b="1">
                <a:solidFill>
                  <a:schemeClr val="hlink"/>
                </a:solidFill>
                <a:latin typeface="Book Antiqua" pitchFamily="18" charset="0"/>
              </a:rPr>
              <a:t>4. Стандартизация модели. </a:t>
            </a:r>
            <a:endParaRPr lang="ru-RU" sz="1600">
              <a:solidFill>
                <a:schemeClr val="hlink"/>
              </a:solidFill>
              <a:latin typeface="Book Antiqua" pitchFamily="18" charset="0"/>
            </a:endParaRPr>
          </a:p>
          <a:p>
            <a:r>
              <a:rPr lang="ru-RU" sz="1600">
                <a:latin typeface="Book Antiqua" pitchFamily="18" charset="0"/>
              </a:rPr>
              <a:t>На заключительном этапе осуществляется собственно стандартизация - разработка нормативного документа (НД) на базе унифицированной модели. </a:t>
            </a:r>
          </a:p>
          <a:p>
            <a:endParaRPr lang="ru-RU" sz="1600" i="1">
              <a:latin typeface="Book Antiqua" pitchFamily="18" charset="0"/>
            </a:endParaRPr>
          </a:p>
        </p:txBody>
      </p:sp>
      <p:sp>
        <p:nvSpPr>
          <p:cNvPr id="70660" name="Text Box 5"/>
          <p:cNvSpPr txBox="1">
            <a:spLocks noChangeArrowheads="1"/>
          </p:cNvSpPr>
          <p:nvPr/>
        </p:nvSpPr>
        <p:spPr bwMode="auto">
          <a:xfrm>
            <a:off x="468313" y="4705350"/>
            <a:ext cx="8280400" cy="1465263"/>
          </a:xfrm>
          <a:prstGeom prst="rect">
            <a:avLst/>
          </a:prstGeom>
          <a:solidFill>
            <a:srgbClr val="C6D9F1"/>
          </a:solidFill>
          <a:ln w="9525">
            <a:noFill/>
            <a:miter lim="800000"/>
            <a:headEnd/>
            <a:tailEnd/>
          </a:ln>
        </p:spPr>
        <p:txBody>
          <a:bodyPr>
            <a:spAutoFit/>
          </a:bodyPr>
          <a:lstStyle/>
          <a:p>
            <a:r>
              <a:rPr lang="ru-RU" b="1"/>
              <a:t>Стандартизация </a:t>
            </a:r>
          </a:p>
          <a:p>
            <a:pPr algn="just"/>
            <a:r>
              <a:rPr lang="ru-RU"/>
              <a:t>- деятельность по установлению правил и характеристик в целях </a:t>
            </a:r>
            <a:r>
              <a:rPr lang="ru-RU" b="1"/>
              <a:t>добровольного </a:t>
            </a:r>
            <a:r>
              <a:rPr lang="ru-RU"/>
              <a:t>многократного использования, направленная на достижение упорядоченности в сферах производства и обращения продукции и повышения конкурентоспособности продукции, работ и услуг.</a:t>
            </a:r>
            <a:r>
              <a:rPr lang="ru-RU" b="1"/>
              <a:t> </a:t>
            </a:r>
            <a:endParaRPr lang="ru-RU"/>
          </a:p>
        </p:txBody>
      </p:sp>
      <p:sp>
        <p:nvSpPr>
          <p:cNvPr id="70661" name="Нижний колонтитул 4"/>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F5556A00-A376-4BD7-9355-0C34DE958D9A}" type="slidenum">
              <a:rPr lang="ru-RU"/>
              <a:pPr>
                <a:defRPr/>
              </a:pPr>
              <a:t>14</a:t>
            </a:fld>
            <a:endParaRPr lang="ru-RU"/>
          </a:p>
        </p:txBody>
      </p:sp>
      <p:sp>
        <p:nvSpPr>
          <p:cNvPr id="71683" name="Text Box 2"/>
          <p:cNvSpPr txBox="1">
            <a:spLocks noChangeArrowheads="1"/>
          </p:cNvSpPr>
          <p:nvPr/>
        </p:nvSpPr>
        <p:spPr bwMode="auto">
          <a:xfrm>
            <a:off x="539750" y="549275"/>
            <a:ext cx="8135938" cy="5997575"/>
          </a:xfrm>
          <a:prstGeom prst="rect">
            <a:avLst/>
          </a:prstGeom>
          <a:noFill/>
          <a:ln w="9525">
            <a:noFill/>
            <a:miter lim="800000"/>
            <a:headEnd/>
            <a:tailEnd/>
          </a:ln>
        </p:spPr>
        <p:txBody>
          <a:bodyPr>
            <a:spAutoFit/>
          </a:bodyPr>
          <a:lstStyle/>
          <a:p>
            <a:r>
              <a:rPr lang="ru-RU" sz="2000" b="1">
                <a:solidFill>
                  <a:schemeClr val="hlink"/>
                </a:solidFill>
                <a:latin typeface="Book Antiqua" pitchFamily="18" charset="0"/>
              </a:rPr>
              <a:t>Принципы стандартизации</a:t>
            </a:r>
            <a:r>
              <a:rPr lang="ru-RU" sz="2000">
                <a:solidFill>
                  <a:schemeClr val="hlink"/>
                </a:solidFill>
                <a:latin typeface="Book Antiqua" pitchFamily="18" charset="0"/>
              </a:rPr>
              <a:t>:</a:t>
            </a:r>
          </a:p>
          <a:p>
            <a:pPr algn="just">
              <a:spcBef>
                <a:spcPct val="40000"/>
              </a:spcBef>
            </a:pPr>
            <a:r>
              <a:rPr lang="ru-RU">
                <a:latin typeface="Book Antiqua" pitchFamily="18" charset="0"/>
              </a:rPr>
              <a:t>- </a:t>
            </a:r>
            <a:r>
              <a:rPr lang="ru-RU" b="1">
                <a:latin typeface="Book Antiqua" pitchFamily="18" charset="0"/>
              </a:rPr>
              <a:t>добровольное</a:t>
            </a:r>
            <a:r>
              <a:rPr lang="ru-RU">
                <a:latin typeface="Book Antiqua" pitchFamily="18" charset="0"/>
              </a:rPr>
              <a:t> применение стандартов;</a:t>
            </a:r>
          </a:p>
          <a:p>
            <a:pPr algn="just">
              <a:spcBef>
                <a:spcPct val="40000"/>
              </a:spcBef>
            </a:pPr>
            <a:r>
              <a:rPr lang="ru-RU">
                <a:latin typeface="Book Antiqua" pitchFamily="18" charset="0"/>
              </a:rPr>
              <a:t>- максимального учета при разработке стандартов законных интересов заинтересованных лиц;</a:t>
            </a:r>
          </a:p>
          <a:p>
            <a:pPr algn="just">
              <a:spcBef>
                <a:spcPct val="40000"/>
              </a:spcBef>
            </a:pPr>
            <a:r>
              <a:rPr lang="ru-RU">
                <a:latin typeface="Book Antiqua" pitchFamily="18" charset="0"/>
              </a:rPr>
              <a:t>- применения международного стандарта как основы разработки национального стандарта, за исключением случаев, если такое применение признано невозможным вследствие несоответствия требований международных стандартов климатическим и географическим особенностям Российской Федерации, техническим и (или) технологическим особенностям или по иным основаниям либо Российская Федерация в соответствии с установленными процедурами выступала против принятия международного стандарта или отдельного его положения;</a:t>
            </a:r>
          </a:p>
          <a:p>
            <a:pPr algn="just">
              <a:spcBef>
                <a:spcPct val="40000"/>
              </a:spcBef>
            </a:pPr>
            <a:r>
              <a:rPr lang="ru-RU">
                <a:latin typeface="Book Antiqua" pitchFamily="18" charset="0"/>
              </a:rPr>
              <a:t>- недопустимости создания препятствий производству и обращению продукции, выполнению работ и оказанию услуг в большей степени, чем это минимально необходимо для выполнения целей;</a:t>
            </a:r>
          </a:p>
          <a:p>
            <a:pPr algn="just">
              <a:spcBef>
                <a:spcPct val="40000"/>
              </a:spcBef>
            </a:pPr>
            <a:r>
              <a:rPr lang="ru-RU">
                <a:latin typeface="Book Antiqua" pitchFamily="18" charset="0"/>
              </a:rPr>
              <a:t>- недопустимости установления таких стандартов, которые противоречат техническим регламентам;</a:t>
            </a:r>
          </a:p>
          <a:p>
            <a:pPr algn="just">
              <a:spcBef>
                <a:spcPct val="40000"/>
              </a:spcBef>
            </a:pPr>
            <a:r>
              <a:rPr lang="ru-RU">
                <a:latin typeface="Book Antiqua" pitchFamily="18" charset="0"/>
              </a:rPr>
              <a:t>- обеспечения условий для единообразного применения стандартов.</a:t>
            </a:r>
          </a:p>
        </p:txBody>
      </p:sp>
      <p:sp>
        <p:nvSpPr>
          <p:cNvPr id="71684" name="Нижний колонтитул 3"/>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F0962D7A-2683-4C13-A344-8604D68AEEC3}" type="slidenum">
              <a:rPr lang="ru-RU"/>
              <a:pPr>
                <a:defRPr/>
              </a:pPr>
              <a:t>15</a:t>
            </a:fld>
            <a:endParaRPr lang="ru-RU"/>
          </a:p>
        </p:txBody>
      </p:sp>
      <p:sp>
        <p:nvSpPr>
          <p:cNvPr id="72707" name="Text Box 4"/>
          <p:cNvSpPr txBox="1">
            <a:spLocks noChangeArrowheads="1"/>
          </p:cNvSpPr>
          <p:nvPr/>
        </p:nvSpPr>
        <p:spPr bwMode="auto">
          <a:xfrm>
            <a:off x="323850" y="449263"/>
            <a:ext cx="8640763" cy="6022975"/>
          </a:xfrm>
          <a:prstGeom prst="rect">
            <a:avLst/>
          </a:prstGeom>
          <a:noFill/>
          <a:ln w="9525">
            <a:noFill/>
            <a:miter lim="800000"/>
            <a:headEnd/>
            <a:tailEnd/>
          </a:ln>
        </p:spPr>
        <p:txBody>
          <a:bodyPr>
            <a:spAutoFit/>
          </a:bodyPr>
          <a:lstStyle/>
          <a:p>
            <a:r>
              <a:rPr lang="ru-RU" b="1">
                <a:solidFill>
                  <a:schemeClr val="hlink"/>
                </a:solidFill>
                <a:latin typeface="Book Antiqua" pitchFamily="18" charset="0"/>
              </a:rPr>
              <a:t>Целями</a:t>
            </a:r>
            <a:r>
              <a:rPr lang="ru-RU">
                <a:latin typeface="Book Antiqua" pitchFamily="18" charset="0"/>
              </a:rPr>
              <a:t> стандартизации являются:</a:t>
            </a:r>
          </a:p>
          <a:p>
            <a:pPr algn="just">
              <a:spcBef>
                <a:spcPct val="40000"/>
              </a:spcBef>
            </a:pPr>
            <a:r>
              <a:rPr lang="ru-RU">
                <a:latin typeface="Book Antiqua" pitchFamily="18" charset="0"/>
              </a:rPr>
              <a:t> - </a:t>
            </a:r>
            <a:r>
              <a:rPr lang="ru-RU" b="1">
                <a:latin typeface="Book Antiqua" pitchFamily="18" charset="0"/>
              </a:rPr>
              <a:t>повышение уровня безопасности</a:t>
            </a:r>
            <a:r>
              <a:rPr lang="ru-RU">
                <a:latin typeface="Book Antiqua" pitchFamily="18" charset="0"/>
              </a:rPr>
              <a:t> жизни и здоровья граждан, имущества физических и юридических лиц, государственного и муниципального имущества, объектов с учетом риска возникновения чрезвычайных ситуаций природного и техногенного характера, повышение уровня экологической безопасности, безопасности жизни и здоровья животных и растений;</a:t>
            </a:r>
          </a:p>
          <a:p>
            <a:pPr algn="just">
              <a:spcBef>
                <a:spcPct val="40000"/>
              </a:spcBef>
            </a:pPr>
            <a:r>
              <a:rPr lang="ru-RU">
                <a:latin typeface="Book Antiqua" pitchFamily="18" charset="0"/>
              </a:rPr>
              <a:t> - обеспечение </a:t>
            </a:r>
            <a:r>
              <a:rPr lang="ru-RU" b="1">
                <a:latin typeface="Book Antiqua" pitchFamily="18" charset="0"/>
              </a:rPr>
              <a:t>конкурентоспособности и качества продукции</a:t>
            </a:r>
            <a:r>
              <a:rPr lang="ru-RU">
                <a:latin typeface="Book Antiqua" pitchFamily="18" charset="0"/>
              </a:rPr>
              <a:t> (работ, услуг), единства измерений, </a:t>
            </a:r>
            <a:r>
              <a:rPr lang="ru-RU" b="1">
                <a:latin typeface="Book Antiqua" pitchFamily="18" charset="0"/>
              </a:rPr>
              <a:t>рационального использования ресурсов</a:t>
            </a:r>
            <a:r>
              <a:rPr lang="ru-RU">
                <a:latin typeface="Book Antiqua" pitchFamily="18" charset="0"/>
              </a:rPr>
              <a:t>, </a:t>
            </a:r>
            <a:r>
              <a:rPr lang="ru-RU" b="1">
                <a:latin typeface="Book Antiqua" pitchFamily="18" charset="0"/>
              </a:rPr>
              <a:t>взаимозаменяемости технических средств</a:t>
            </a:r>
            <a:r>
              <a:rPr lang="ru-RU">
                <a:latin typeface="Book Antiqua" pitchFamily="18" charset="0"/>
              </a:rPr>
              <a:t> (машин и оборудования, их составных частей, комплектующих изделий и материалов), </a:t>
            </a:r>
            <a:r>
              <a:rPr lang="ru-RU" b="1">
                <a:latin typeface="Book Antiqua" pitchFamily="18" charset="0"/>
              </a:rPr>
              <a:t>технической и информационной совместимости</a:t>
            </a:r>
            <a:r>
              <a:rPr lang="ru-RU">
                <a:latin typeface="Book Antiqua" pitchFamily="18" charset="0"/>
              </a:rPr>
              <a:t>, </a:t>
            </a:r>
            <a:r>
              <a:rPr lang="ru-RU" b="1">
                <a:latin typeface="Book Antiqua" pitchFamily="18" charset="0"/>
              </a:rPr>
              <a:t>сопоставимости результатов </a:t>
            </a:r>
            <a:r>
              <a:rPr lang="ru-RU">
                <a:latin typeface="Book Antiqua" pitchFamily="18" charset="0"/>
              </a:rPr>
              <a:t>исследований (испытаний) и измерений, технических и экономико-статистических данных, проведения анализа характеристик продукции (работ, услуг), исполнения государственных заказов, добровольного подтверждения соответствия продукции (работ, услуг); </a:t>
            </a:r>
          </a:p>
          <a:p>
            <a:pPr algn="just">
              <a:spcBef>
                <a:spcPct val="40000"/>
              </a:spcBef>
            </a:pPr>
            <a:r>
              <a:rPr lang="ru-RU">
                <a:latin typeface="Book Antiqua" pitchFamily="18" charset="0"/>
              </a:rPr>
              <a:t>- </a:t>
            </a:r>
            <a:r>
              <a:rPr lang="ru-RU" b="1">
                <a:latin typeface="Book Antiqua" pitchFamily="18" charset="0"/>
              </a:rPr>
              <a:t>содействие соблюдению требований технических регламентов</a:t>
            </a:r>
            <a:r>
              <a:rPr lang="ru-RU">
                <a:latin typeface="Book Antiqua" pitchFamily="18" charset="0"/>
              </a:rPr>
              <a:t>;</a:t>
            </a:r>
          </a:p>
          <a:p>
            <a:pPr algn="just">
              <a:spcBef>
                <a:spcPct val="40000"/>
              </a:spcBef>
            </a:pPr>
            <a:r>
              <a:rPr lang="ru-RU">
                <a:latin typeface="Book Antiqua" pitchFamily="18" charset="0"/>
              </a:rPr>
              <a:t>- создание систем классификации и кодирования технико-экономической и социальной информации, систем каталогизации продукции (работ, услуг), систем обеспечения качества продукции (работ, услуг), систем поиска и передачи данных, содействие проведению работ по унификации.</a:t>
            </a:r>
          </a:p>
        </p:txBody>
      </p:sp>
      <p:sp>
        <p:nvSpPr>
          <p:cNvPr id="72708" name="Нижний колонтитул 3"/>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01C00283-331B-4058-BA7D-55B5DAADCC58}" type="slidenum">
              <a:rPr lang="ru-RU"/>
              <a:pPr>
                <a:defRPr/>
              </a:pPr>
              <a:t>16</a:t>
            </a:fld>
            <a:endParaRPr lang="ru-RU"/>
          </a:p>
        </p:txBody>
      </p:sp>
      <p:sp>
        <p:nvSpPr>
          <p:cNvPr id="73731" name="Text Box 4"/>
          <p:cNvSpPr txBox="1">
            <a:spLocks noChangeArrowheads="1"/>
          </p:cNvSpPr>
          <p:nvPr/>
        </p:nvSpPr>
        <p:spPr bwMode="auto">
          <a:xfrm>
            <a:off x="539750" y="620713"/>
            <a:ext cx="8064500" cy="396875"/>
          </a:xfrm>
          <a:prstGeom prst="rect">
            <a:avLst/>
          </a:prstGeom>
          <a:noFill/>
          <a:ln w="9525">
            <a:noFill/>
            <a:miter lim="800000"/>
            <a:headEnd/>
            <a:tailEnd/>
          </a:ln>
        </p:spPr>
        <p:txBody>
          <a:bodyPr>
            <a:spAutoFit/>
          </a:bodyPr>
          <a:lstStyle/>
          <a:p>
            <a:pPr algn="ctr">
              <a:spcBef>
                <a:spcPct val="50000"/>
              </a:spcBef>
            </a:pPr>
            <a:r>
              <a:rPr lang="ru-RU" sz="2000" b="1">
                <a:latin typeface="Book Antiqua" pitchFamily="18" charset="0"/>
              </a:rPr>
              <a:t>Методы стандартизации</a:t>
            </a:r>
          </a:p>
        </p:txBody>
      </p:sp>
      <p:sp>
        <p:nvSpPr>
          <p:cNvPr id="73732" name="Text Box 5"/>
          <p:cNvSpPr txBox="1">
            <a:spLocks noChangeArrowheads="1"/>
          </p:cNvSpPr>
          <p:nvPr/>
        </p:nvSpPr>
        <p:spPr bwMode="auto">
          <a:xfrm>
            <a:off x="611188" y="1700213"/>
            <a:ext cx="8351837" cy="641350"/>
          </a:xfrm>
          <a:prstGeom prst="rect">
            <a:avLst/>
          </a:prstGeom>
          <a:noFill/>
          <a:ln w="9525">
            <a:noFill/>
            <a:miter lim="800000"/>
            <a:headEnd/>
            <a:tailEnd/>
          </a:ln>
        </p:spPr>
        <p:txBody>
          <a:bodyPr>
            <a:spAutoFit/>
          </a:bodyPr>
          <a:lstStyle/>
          <a:p>
            <a:pPr>
              <a:spcBef>
                <a:spcPct val="50000"/>
              </a:spcBef>
            </a:pPr>
            <a:r>
              <a:rPr lang="ru-RU" b="1">
                <a:solidFill>
                  <a:schemeClr val="hlink"/>
                </a:solidFill>
                <a:latin typeface="Book Antiqua" pitchFamily="18" charset="0"/>
              </a:rPr>
              <a:t>Метод стандартизации</a:t>
            </a:r>
            <a:r>
              <a:rPr lang="ru-RU">
                <a:latin typeface="Book Antiqua" pitchFamily="18" charset="0"/>
              </a:rPr>
              <a:t> - это прием или совокупность приемов, с помощью которых достигаются цели стандартизации. </a:t>
            </a:r>
          </a:p>
        </p:txBody>
      </p:sp>
      <p:sp>
        <p:nvSpPr>
          <p:cNvPr id="73733" name="Text Box 7"/>
          <p:cNvSpPr txBox="1">
            <a:spLocks noChangeArrowheads="1"/>
          </p:cNvSpPr>
          <p:nvPr/>
        </p:nvSpPr>
        <p:spPr bwMode="auto">
          <a:xfrm>
            <a:off x="971550" y="2708275"/>
            <a:ext cx="6911975" cy="2843213"/>
          </a:xfrm>
          <a:prstGeom prst="rect">
            <a:avLst/>
          </a:prstGeom>
          <a:noFill/>
          <a:ln w="9525">
            <a:noFill/>
            <a:miter lim="800000"/>
            <a:headEnd/>
            <a:tailEnd/>
          </a:ln>
        </p:spPr>
        <p:txBody>
          <a:bodyPr>
            <a:spAutoFit/>
          </a:bodyPr>
          <a:lstStyle/>
          <a:p>
            <a:pPr marL="342900" indent="-342900">
              <a:spcBef>
                <a:spcPct val="50000"/>
              </a:spcBef>
            </a:pPr>
            <a:r>
              <a:rPr lang="ru-RU">
                <a:latin typeface="Book Antiqua" pitchFamily="18" charset="0"/>
              </a:rPr>
              <a:t>Широко применяемые в работах по стандартизации методы: </a:t>
            </a:r>
          </a:p>
          <a:p>
            <a:pPr marL="342900" indent="-342900">
              <a:spcBef>
                <a:spcPct val="50000"/>
              </a:spcBef>
              <a:buFontTx/>
              <a:buAutoNum type="arabicParenR"/>
            </a:pPr>
            <a:r>
              <a:rPr lang="ru-RU">
                <a:latin typeface="Book Antiqua" pitchFamily="18" charset="0"/>
              </a:rPr>
              <a:t>упорядочение объектов стандартизации; </a:t>
            </a:r>
          </a:p>
          <a:p>
            <a:pPr marL="342900" indent="-342900">
              <a:spcBef>
                <a:spcPct val="50000"/>
              </a:spcBef>
              <a:buFontTx/>
              <a:buAutoNum type="arabicParenR"/>
            </a:pPr>
            <a:r>
              <a:rPr lang="ru-RU">
                <a:latin typeface="Book Antiqua" pitchFamily="18" charset="0"/>
              </a:rPr>
              <a:t>параметрическая стандартизация; </a:t>
            </a:r>
          </a:p>
          <a:p>
            <a:pPr marL="342900" indent="-342900">
              <a:spcBef>
                <a:spcPct val="50000"/>
              </a:spcBef>
              <a:buFontTx/>
              <a:buAutoNum type="arabicParenR"/>
            </a:pPr>
            <a:r>
              <a:rPr lang="ru-RU">
                <a:latin typeface="Book Antiqua" pitchFamily="18" charset="0"/>
              </a:rPr>
              <a:t>унификация продукции; </a:t>
            </a:r>
          </a:p>
          <a:p>
            <a:pPr marL="342900" indent="-342900">
              <a:spcBef>
                <a:spcPct val="50000"/>
              </a:spcBef>
              <a:buFontTx/>
              <a:buAutoNum type="arabicParenR"/>
            </a:pPr>
            <a:r>
              <a:rPr lang="ru-RU">
                <a:latin typeface="Book Antiqua" pitchFamily="18" charset="0"/>
              </a:rPr>
              <a:t>агрегатирование; </a:t>
            </a:r>
          </a:p>
          <a:p>
            <a:pPr marL="342900" indent="-342900">
              <a:spcBef>
                <a:spcPct val="50000"/>
              </a:spcBef>
              <a:buFontTx/>
              <a:buAutoNum type="arabicParenR"/>
            </a:pPr>
            <a:r>
              <a:rPr lang="ru-RU">
                <a:latin typeface="Book Antiqua" pitchFamily="18" charset="0"/>
              </a:rPr>
              <a:t>комплексная стандартизация; </a:t>
            </a:r>
          </a:p>
          <a:p>
            <a:pPr marL="342900" indent="-342900">
              <a:spcBef>
                <a:spcPct val="50000"/>
              </a:spcBef>
              <a:buFontTx/>
              <a:buAutoNum type="arabicParenR"/>
            </a:pPr>
            <a:r>
              <a:rPr lang="ru-RU">
                <a:latin typeface="Book Antiqua" pitchFamily="18" charset="0"/>
              </a:rPr>
              <a:t>опережающая стандартизация.</a:t>
            </a:r>
          </a:p>
        </p:txBody>
      </p:sp>
      <p:sp>
        <p:nvSpPr>
          <p:cNvPr id="73734" name="Нижний колонтитул 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9BCA7661-CD37-4E8F-969F-E5BF92CE0B25}" type="slidenum">
              <a:rPr lang="ru-RU"/>
              <a:pPr>
                <a:defRPr/>
              </a:pPr>
              <a:t>17</a:t>
            </a:fld>
            <a:endParaRPr lang="ru-RU"/>
          </a:p>
        </p:txBody>
      </p:sp>
      <p:sp>
        <p:nvSpPr>
          <p:cNvPr id="74755" name="Text Box 4"/>
          <p:cNvSpPr txBox="1">
            <a:spLocks noChangeArrowheads="1"/>
          </p:cNvSpPr>
          <p:nvPr/>
        </p:nvSpPr>
        <p:spPr bwMode="auto">
          <a:xfrm>
            <a:off x="250825" y="333375"/>
            <a:ext cx="8642350" cy="6264275"/>
          </a:xfrm>
          <a:prstGeom prst="rect">
            <a:avLst/>
          </a:prstGeom>
          <a:noFill/>
          <a:ln w="9525">
            <a:noFill/>
            <a:miter lim="800000"/>
            <a:headEnd/>
            <a:tailEnd/>
          </a:ln>
        </p:spPr>
        <p:txBody>
          <a:bodyPr>
            <a:spAutoFit/>
          </a:bodyPr>
          <a:lstStyle/>
          <a:p>
            <a:pPr algn="ctr"/>
            <a:r>
              <a:rPr lang="ru-RU" b="1">
                <a:solidFill>
                  <a:schemeClr val="hlink"/>
                </a:solidFill>
                <a:latin typeface="Book Antiqua" pitchFamily="18" charset="0"/>
              </a:rPr>
              <a:t>Упорядочение объектов стандартизации</a:t>
            </a:r>
            <a:endParaRPr lang="ru-RU">
              <a:solidFill>
                <a:schemeClr val="hlink"/>
              </a:solidFill>
              <a:latin typeface="Book Antiqua" pitchFamily="18" charset="0"/>
            </a:endParaRPr>
          </a:p>
          <a:p>
            <a:pPr algn="just"/>
            <a:endParaRPr lang="ru-RU">
              <a:solidFill>
                <a:schemeClr val="hlink"/>
              </a:solidFill>
              <a:latin typeface="Book Antiqua" pitchFamily="18" charset="0"/>
            </a:endParaRPr>
          </a:p>
          <a:p>
            <a:pPr algn="just"/>
            <a:r>
              <a:rPr lang="ru-RU" sz="1600">
                <a:latin typeface="Book Antiqua" pitchFamily="18" charset="0"/>
              </a:rPr>
              <a:t>Упорядочение как управление многообразием связано прежде всего с сокращением многообразия. Упорядочение как универсальный метод состоит из отдельных методов: систематизации, селекции, симплификации, типизации и оптимизации. </a:t>
            </a:r>
            <a:endParaRPr lang="ru-RU" sz="1600" i="1">
              <a:latin typeface="Book Antiqua" pitchFamily="18" charset="0"/>
            </a:endParaRPr>
          </a:p>
          <a:p>
            <a:pPr algn="just"/>
            <a:endParaRPr lang="ru-RU" sz="800" i="1">
              <a:latin typeface="Book Antiqua" pitchFamily="18" charset="0"/>
            </a:endParaRPr>
          </a:p>
          <a:p>
            <a:pPr algn="just">
              <a:spcBef>
                <a:spcPct val="50000"/>
              </a:spcBef>
              <a:buFontTx/>
              <a:buChar char="-"/>
            </a:pPr>
            <a:r>
              <a:rPr lang="ru-RU" sz="1600" i="1">
                <a:latin typeface="Book Antiqua" pitchFamily="18" charset="0"/>
              </a:rPr>
              <a:t> </a:t>
            </a:r>
            <a:r>
              <a:rPr lang="ru-RU" sz="1600" i="1">
                <a:solidFill>
                  <a:schemeClr val="hlink"/>
                </a:solidFill>
                <a:latin typeface="Book Antiqua" pitchFamily="18" charset="0"/>
              </a:rPr>
              <a:t>Систематизация</a:t>
            </a:r>
            <a:r>
              <a:rPr lang="ru-RU" sz="1600">
                <a:latin typeface="Book Antiqua" pitchFamily="18" charset="0"/>
              </a:rPr>
              <a:t> объектов стандартизации – расположение объектов стандартизации в определенном порядке и последовательности, образующей четкую систему, удобную для пользования. </a:t>
            </a:r>
          </a:p>
          <a:p>
            <a:pPr algn="just">
              <a:spcBef>
                <a:spcPct val="50000"/>
              </a:spcBef>
              <a:buFontTx/>
              <a:buChar char="-"/>
            </a:pPr>
            <a:r>
              <a:rPr lang="ru-RU" sz="1600" i="1">
                <a:latin typeface="Book Antiqua" pitchFamily="18" charset="0"/>
              </a:rPr>
              <a:t> </a:t>
            </a:r>
            <a:r>
              <a:rPr lang="ru-RU" sz="1600" i="1">
                <a:solidFill>
                  <a:schemeClr val="hlink"/>
                </a:solidFill>
                <a:latin typeface="Book Antiqua" pitchFamily="18" charset="0"/>
              </a:rPr>
              <a:t>Селекция</a:t>
            </a:r>
            <a:r>
              <a:rPr lang="ru-RU" sz="1600" i="1">
                <a:latin typeface="Book Antiqua" pitchFamily="18" charset="0"/>
              </a:rPr>
              <a:t> </a:t>
            </a:r>
            <a:r>
              <a:rPr lang="ru-RU" sz="1600">
                <a:latin typeface="Book Antiqua" pitchFamily="18" charset="0"/>
              </a:rPr>
              <a:t>объектов стандартизации - деятельность, заключающаяся в отборе таких конкретных объектов, которые признаются целесообразными для дальнейшего производства и применения в общественном производстве. </a:t>
            </a:r>
          </a:p>
          <a:p>
            <a:pPr algn="just">
              <a:spcBef>
                <a:spcPct val="50000"/>
              </a:spcBef>
              <a:buFontTx/>
              <a:buChar char="-"/>
            </a:pPr>
            <a:r>
              <a:rPr lang="ru-RU" sz="1600">
                <a:latin typeface="Book Antiqua" pitchFamily="18" charset="0"/>
              </a:rPr>
              <a:t> </a:t>
            </a:r>
            <a:r>
              <a:rPr lang="ru-RU" sz="1600" i="1">
                <a:latin typeface="Book Antiqua" pitchFamily="18" charset="0"/>
              </a:rPr>
              <a:t> </a:t>
            </a:r>
            <a:r>
              <a:rPr lang="ru-RU" sz="1600" i="1">
                <a:solidFill>
                  <a:schemeClr val="hlink"/>
                </a:solidFill>
                <a:latin typeface="Book Antiqua" pitchFamily="18" charset="0"/>
              </a:rPr>
              <a:t>Симплификация</a:t>
            </a:r>
            <a:r>
              <a:rPr lang="ru-RU" sz="1600">
                <a:latin typeface="Book Antiqua" pitchFamily="18" charset="0"/>
              </a:rPr>
              <a:t> - деятельность, заключающаяся в определении таких конкретных объектов, которые признаются нецелесообразными для дальнейшего производства и применения в общественном производстве. </a:t>
            </a:r>
          </a:p>
          <a:p>
            <a:pPr algn="just">
              <a:spcBef>
                <a:spcPct val="50000"/>
              </a:spcBef>
              <a:buFontTx/>
              <a:buChar char="-"/>
            </a:pPr>
            <a:r>
              <a:rPr lang="ru-RU" sz="1600">
                <a:latin typeface="Book Antiqua" pitchFamily="18" charset="0"/>
              </a:rPr>
              <a:t> </a:t>
            </a:r>
            <a:r>
              <a:rPr lang="ru-RU" sz="1600" i="1">
                <a:solidFill>
                  <a:schemeClr val="hlink"/>
                </a:solidFill>
                <a:latin typeface="Book Antiqua" pitchFamily="18" charset="0"/>
              </a:rPr>
              <a:t>Типизация объектов стандартизации</a:t>
            </a:r>
            <a:r>
              <a:rPr lang="ru-RU" sz="1600">
                <a:latin typeface="Book Antiqua" pitchFamily="18" charset="0"/>
              </a:rPr>
              <a:t> - деятельность по созданию типовых (образцовых) объектов - конструкций, технологических правил, форм документации. Отобранные конкретные объекты подвергают каким-либо техническим преобразованиям, направленным на повышение их качества и универсальности. </a:t>
            </a:r>
          </a:p>
          <a:p>
            <a:pPr algn="just">
              <a:spcBef>
                <a:spcPct val="50000"/>
              </a:spcBef>
              <a:buFontTx/>
              <a:buChar char="-"/>
            </a:pPr>
            <a:r>
              <a:rPr lang="ru-RU" sz="1600">
                <a:latin typeface="Book Antiqua" pitchFamily="18" charset="0"/>
              </a:rPr>
              <a:t> </a:t>
            </a:r>
            <a:r>
              <a:rPr lang="ru-RU" sz="1600" i="1">
                <a:solidFill>
                  <a:schemeClr val="hlink"/>
                </a:solidFill>
                <a:latin typeface="Book Antiqua" pitchFamily="18" charset="0"/>
              </a:rPr>
              <a:t>Оптимизация объектов стандартизации</a:t>
            </a:r>
            <a:r>
              <a:rPr lang="ru-RU" sz="1600">
                <a:latin typeface="Book Antiqua" pitchFamily="18" charset="0"/>
              </a:rPr>
              <a:t> заключается в стремлении получить оптимальное сочетание устанавливаемых показателей, норм и требований к продукции с затратами на их достижение, обеспечить максимальный экономический эффект при минимальных затратах.</a:t>
            </a:r>
          </a:p>
        </p:txBody>
      </p:sp>
      <p:sp>
        <p:nvSpPr>
          <p:cNvPr id="74756" name="Нижний колонтитул 3"/>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5"/>
          <p:cNvSpPr>
            <a:spLocks noGrp="1"/>
          </p:cNvSpPr>
          <p:nvPr>
            <p:ph type="sldNum" sz="quarter" idx="12"/>
          </p:nvPr>
        </p:nvSpPr>
        <p:spPr/>
        <p:txBody>
          <a:bodyPr/>
          <a:lstStyle/>
          <a:p>
            <a:pPr>
              <a:defRPr/>
            </a:pPr>
            <a:fld id="{F5489B0E-BE1F-40D6-9BDD-7F16E0AD5D60}" type="slidenum">
              <a:rPr lang="ru-RU"/>
              <a:pPr>
                <a:defRPr/>
              </a:pPr>
              <a:t>18</a:t>
            </a:fld>
            <a:endParaRPr lang="ru-RU"/>
          </a:p>
        </p:txBody>
      </p:sp>
      <p:sp>
        <p:nvSpPr>
          <p:cNvPr id="75779" name="Text Box 4"/>
          <p:cNvSpPr txBox="1">
            <a:spLocks noChangeArrowheads="1"/>
          </p:cNvSpPr>
          <p:nvPr/>
        </p:nvSpPr>
        <p:spPr bwMode="auto">
          <a:xfrm>
            <a:off x="468313" y="188913"/>
            <a:ext cx="8280400" cy="779462"/>
          </a:xfrm>
          <a:prstGeom prst="rect">
            <a:avLst/>
          </a:prstGeom>
          <a:noFill/>
          <a:ln w="9525">
            <a:noFill/>
            <a:miter lim="800000"/>
            <a:headEnd/>
            <a:tailEnd/>
          </a:ln>
        </p:spPr>
        <p:txBody>
          <a:bodyPr>
            <a:spAutoFit/>
          </a:bodyPr>
          <a:lstStyle/>
          <a:p>
            <a:pPr algn="ctr">
              <a:spcAft>
                <a:spcPct val="50000"/>
              </a:spcAft>
            </a:pPr>
            <a:r>
              <a:rPr lang="ru-RU" b="1">
                <a:solidFill>
                  <a:schemeClr val="hlink"/>
                </a:solidFill>
                <a:latin typeface="Book Antiqua" pitchFamily="18" charset="0"/>
              </a:rPr>
              <a:t>Параметрическая стандартизация</a:t>
            </a:r>
            <a:endParaRPr lang="ru-RU">
              <a:solidFill>
                <a:schemeClr val="hlink"/>
              </a:solidFill>
              <a:latin typeface="Book Antiqua" pitchFamily="18" charset="0"/>
            </a:endParaRPr>
          </a:p>
          <a:p>
            <a:pPr algn="just"/>
            <a:r>
              <a:rPr lang="ru-RU" i="1">
                <a:solidFill>
                  <a:schemeClr val="hlink"/>
                </a:solidFill>
                <a:latin typeface="Book Antiqua" pitchFamily="18" charset="0"/>
              </a:rPr>
              <a:t>Параметр продукции</a:t>
            </a:r>
            <a:r>
              <a:rPr lang="ru-RU">
                <a:latin typeface="Book Antiqua" pitchFamily="18" charset="0"/>
              </a:rPr>
              <a:t> - это количественная характеристика ее свойств. </a:t>
            </a:r>
          </a:p>
        </p:txBody>
      </p:sp>
      <p:sp>
        <p:nvSpPr>
          <p:cNvPr id="75780" name="Text Box 5"/>
          <p:cNvSpPr txBox="1">
            <a:spLocks noChangeArrowheads="1"/>
          </p:cNvSpPr>
          <p:nvPr/>
        </p:nvSpPr>
        <p:spPr bwMode="auto">
          <a:xfrm>
            <a:off x="179388" y="2565400"/>
            <a:ext cx="8642350" cy="4238625"/>
          </a:xfrm>
          <a:prstGeom prst="rect">
            <a:avLst/>
          </a:prstGeom>
          <a:noFill/>
          <a:ln w="9525">
            <a:noFill/>
            <a:miter lim="800000"/>
            <a:headEnd/>
            <a:tailEnd/>
          </a:ln>
        </p:spPr>
        <p:txBody>
          <a:bodyPr>
            <a:spAutoFit/>
          </a:bodyPr>
          <a:lstStyle/>
          <a:p>
            <a:r>
              <a:rPr lang="ru-RU" sz="1600" i="1">
                <a:solidFill>
                  <a:schemeClr val="hlink"/>
                </a:solidFill>
                <a:latin typeface="Book Antiqua" pitchFamily="18" charset="0"/>
              </a:rPr>
              <a:t>Параметрический ряд</a:t>
            </a:r>
            <a:r>
              <a:rPr lang="ru-RU" sz="1600">
                <a:latin typeface="Book Antiqua" pitchFamily="18" charset="0"/>
              </a:rPr>
              <a:t> - набор установленных значений параметров. </a:t>
            </a:r>
          </a:p>
          <a:p>
            <a:pPr algn="just"/>
            <a:r>
              <a:rPr lang="ru-RU" sz="1600">
                <a:latin typeface="Book Antiqua" pitchFamily="18" charset="0"/>
              </a:rPr>
              <a:t>Параметры и размеры изделий массового производства устанавливаются по определенным правилам, применяя </a:t>
            </a:r>
            <a:r>
              <a:rPr lang="ru-RU" sz="1600" i="1">
                <a:solidFill>
                  <a:schemeClr val="hlink"/>
                </a:solidFill>
                <a:latin typeface="Book Antiqua" pitchFamily="18" charset="0"/>
              </a:rPr>
              <a:t>ряд предпочтительных чисел</a:t>
            </a:r>
            <a:r>
              <a:rPr lang="ru-RU" sz="1600">
                <a:latin typeface="Book Antiqua" pitchFamily="18" charset="0"/>
              </a:rPr>
              <a:t>. Основным стандартом в этой области является ГОСТ 8032 "Предпочтительные числа и ряды предпочтительных чисел". </a:t>
            </a:r>
          </a:p>
          <a:p>
            <a:pPr algn="just"/>
            <a:r>
              <a:rPr lang="ru-RU" sz="1600">
                <a:latin typeface="Book Antiqua" pitchFamily="18" charset="0"/>
              </a:rPr>
              <a:t>Наиболее удобными являются ряды, построенные по геометрической прогрессии. Любой </a:t>
            </a:r>
            <a:r>
              <a:rPr lang="en-US" sz="1600">
                <a:latin typeface="Book Antiqua" pitchFamily="18" charset="0"/>
              </a:rPr>
              <a:t>i</a:t>
            </a:r>
            <a:r>
              <a:rPr lang="ru-RU" sz="1600">
                <a:latin typeface="Book Antiqua" pitchFamily="18" charset="0"/>
              </a:rPr>
              <a:t>-тый член прогрессии можно вычислить по формуле                     .</a:t>
            </a:r>
          </a:p>
          <a:p>
            <a:pPr algn="just"/>
            <a:r>
              <a:rPr lang="ru-RU" sz="1600">
                <a:latin typeface="Book Antiqua" pitchFamily="18" charset="0"/>
              </a:rPr>
              <a:t>Наиболее удобными для практики признаны ряды, у которых а</a:t>
            </a:r>
            <a:r>
              <a:rPr lang="ru-RU" sz="1600" baseline="-25000">
                <a:latin typeface="Book Antiqua" pitchFamily="18" charset="0"/>
              </a:rPr>
              <a:t>1</a:t>
            </a:r>
            <a:r>
              <a:rPr lang="ru-RU" sz="1600">
                <a:latin typeface="Book Antiqua" pitchFamily="18" charset="0"/>
              </a:rPr>
              <a:t>=1 и </a:t>
            </a:r>
          </a:p>
          <a:p>
            <a:r>
              <a:rPr lang="ru-RU" sz="1600">
                <a:latin typeface="Book Antiqua" pitchFamily="18" charset="0"/>
              </a:rPr>
              <a:t>ГОСТ 8032 предусматривает четыре основных ряда предпочтительных чисел: </a:t>
            </a:r>
          </a:p>
          <a:p>
            <a:r>
              <a:rPr lang="ru-RU" sz="1400">
                <a:latin typeface="Book Antiqua" pitchFamily="18" charset="0"/>
              </a:rPr>
              <a:t>1-й ряд - R5 - 1,00; 1,60; 2,50; 4,00; 6,30; 10,00... имеет знаменатель прогрессии 5√10 ≈ 1,6; </a:t>
            </a:r>
          </a:p>
          <a:p>
            <a:r>
              <a:rPr lang="ru-RU" sz="1400">
                <a:latin typeface="Book Antiqua" pitchFamily="18" charset="0"/>
              </a:rPr>
              <a:t>2-й ряд - R10-1,00; 1,25; 1,60; 2,00; 2,50 ... имеет знаменатель </a:t>
            </a:r>
            <a:r>
              <a:rPr lang="ru-RU" sz="1400" baseline="30000">
                <a:latin typeface="Book Antiqua" pitchFamily="18" charset="0"/>
              </a:rPr>
              <a:t>10</a:t>
            </a:r>
            <a:r>
              <a:rPr lang="ru-RU" sz="1400">
                <a:latin typeface="Book Antiqua" pitchFamily="18" charset="0"/>
              </a:rPr>
              <a:t>√10 = 1,25; </a:t>
            </a:r>
          </a:p>
          <a:p>
            <a:r>
              <a:rPr lang="ru-RU" sz="1400">
                <a:latin typeface="Book Antiqua" pitchFamily="18" charset="0"/>
              </a:rPr>
              <a:t>3-й ряд - R20-1,00; 1,12; 1,25; 1,40; 1,60 ... имеет знаменатель </a:t>
            </a:r>
            <a:r>
              <a:rPr lang="ru-RU" sz="1400" baseline="30000">
                <a:latin typeface="Book Antiqua" pitchFamily="18" charset="0"/>
              </a:rPr>
              <a:t>20</a:t>
            </a:r>
            <a:r>
              <a:rPr lang="ru-RU" sz="1400">
                <a:latin typeface="Book Antiqua" pitchFamily="18" charset="0"/>
              </a:rPr>
              <a:t>√10 ≈ 1,12; </a:t>
            </a:r>
          </a:p>
          <a:p>
            <a:r>
              <a:rPr lang="ru-RU" sz="1400">
                <a:latin typeface="Book Antiqua" pitchFamily="18" charset="0"/>
              </a:rPr>
              <a:t>4-й ряд - R40-1,00; 1,06; 1,12; 1,18; 1,25 ... имеет знаменатель </a:t>
            </a:r>
            <a:r>
              <a:rPr lang="ru-RU" sz="1400" baseline="30000">
                <a:latin typeface="Book Antiqua" pitchFamily="18" charset="0"/>
              </a:rPr>
              <a:t>40</a:t>
            </a:r>
            <a:r>
              <a:rPr lang="ru-RU" sz="1400">
                <a:latin typeface="Book Antiqua" pitchFamily="18" charset="0"/>
              </a:rPr>
              <a:t>√10 ≈ 1,06. </a:t>
            </a:r>
          </a:p>
          <a:p>
            <a:endParaRPr lang="ru-RU" sz="1200">
              <a:latin typeface="Book Antiqua" pitchFamily="18" charset="0"/>
            </a:endParaRPr>
          </a:p>
          <a:p>
            <a:pPr algn="just"/>
            <a:r>
              <a:rPr lang="ru-RU" sz="1200">
                <a:latin typeface="Book Antiqua" pitchFamily="18" charset="0"/>
              </a:rPr>
              <a:t>При выборе того или иного ряда учитывают интересы потребителей продукции и изготовителей. Частота параметрического ряда должна быть оптимальной: слишком "густой" ряд позволяет максимально удовлетворить нужды потребителей (предприятий, индивидуальных покупателей), но, с другой стороны, чрезмерно расширяется номенклатура продукции, распыляется ее производство, что приводит к большим производственным затратам. Поэтому ряд R5 является более предпочтительным по сравнению с рядом R10, а ряд R10 предпочтительнее ряда R20. </a:t>
            </a:r>
          </a:p>
        </p:txBody>
      </p:sp>
      <p:sp>
        <p:nvSpPr>
          <p:cNvPr id="75781" name="Text Box 6"/>
          <p:cNvSpPr txBox="1">
            <a:spLocks noChangeArrowheads="1"/>
          </p:cNvSpPr>
          <p:nvPr/>
        </p:nvSpPr>
        <p:spPr bwMode="auto">
          <a:xfrm>
            <a:off x="0" y="1341438"/>
            <a:ext cx="1295400" cy="581025"/>
          </a:xfrm>
          <a:prstGeom prst="rect">
            <a:avLst/>
          </a:prstGeom>
          <a:noFill/>
          <a:ln w="9525">
            <a:noFill/>
            <a:miter lim="800000"/>
            <a:headEnd/>
            <a:tailEnd/>
          </a:ln>
        </p:spPr>
        <p:txBody>
          <a:bodyPr>
            <a:spAutoFit/>
          </a:bodyPr>
          <a:lstStyle/>
          <a:p>
            <a:pPr>
              <a:spcBef>
                <a:spcPct val="50000"/>
              </a:spcBef>
            </a:pPr>
            <a:r>
              <a:rPr lang="ru-RU" sz="1600">
                <a:latin typeface="Book Antiqua" pitchFamily="18" charset="0"/>
              </a:rPr>
              <a:t>Параметры продукции</a:t>
            </a:r>
          </a:p>
        </p:txBody>
      </p:sp>
      <p:sp>
        <p:nvSpPr>
          <p:cNvPr id="75782" name="Line 7"/>
          <p:cNvSpPr>
            <a:spLocks noChangeShapeType="1"/>
          </p:cNvSpPr>
          <p:nvPr/>
        </p:nvSpPr>
        <p:spPr bwMode="auto">
          <a:xfrm flipV="1">
            <a:off x="1258888" y="1196975"/>
            <a:ext cx="649287" cy="360363"/>
          </a:xfrm>
          <a:prstGeom prst="line">
            <a:avLst/>
          </a:prstGeom>
          <a:noFill/>
          <a:ln w="9525">
            <a:solidFill>
              <a:schemeClr val="tx1"/>
            </a:solidFill>
            <a:round/>
            <a:headEnd/>
            <a:tailEnd type="triangle" w="med" len="med"/>
          </a:ln>
        </p:spPr>
        <p:txBody>
          <a:bodyPr/>
          <a:lstStyle/>
          <a:p>
            <a:endParaRPr lang="ru-RU"/>
          </a:p>
        </p:txBody>
      </p:sp>
      <p:sp>
        <p:nvSpPr>
          <p:cNvPr id="75783" name="Line 8"/>
          <p:cNvSpPr>
            <a:spLocks noChangeShapeType="1"/>
          </p:cNvSpPr>
          <p:nvPr/>
        </p:nvSpPr>
        <p:spPr bwMode="auto">
          <a:xfrm flipV="1">
            <a:off x="1258888" y="1412875"/>
            <a:ext cx="649287" cy="215900"/>
          </a:xfrm>
          <a:prstGeom prst="line">
            <a:avLst/>
          </a:prstGeom>
          <a:noFill/>
          <a:ln w="9525">
            <a:solidFill>
              <a:schemeClr val="tx1"/>
            </a:solidFill>
            <a:round/>
            <a:headEnd/>
            <a:tailEnd type="triangle" w="med" len="med"/>
          </a:ln>
        </p:spPr>
        <p:txBody>
          <a:bodyPr/>
          <a:lstStyle/>
          <a:p>
            <a:endParaRPr lang="ru-RU"/>
          </a:p>
        </p:txBody>
      </p:sp>
      <p:sp>
        <p:nvSpPr>
          <p:cNvPr id="75784" name="Line 9"/>
          <p:cNvSpPr>
            <a:spLocks noChangeShapeType="1"/>
          </p:cNvSpPr>
          <p:nvPr/>
        </p:nvSpPr>
        <p:spPr bwMode="auto">
          <a:xfrm flipV="1">
            <a:off x="1258888" y="1628775"/>
            <a:ext cx="649287" cy="71438"/>
          </a:xfrm>
          <a:prstGeom prst="line">
            <a:avLst/>
          </a:prstGeom>
          <a:noFill/>
          <a:ln w="9525">
            <a:solidFill>
              <a:schemeClr val="tx1"/>
            </a:solidFill>
            <a:round/>
            <a:headEnd/>
            <a:tailEnd type="triangle" w="med" len="med"/>
          </a:ln>
        </p:spPr>
        <p:txBody>
          <a:bodyPr/>
          <a:lstStyle/>
          <a:p>
            <a:endParaRPr lang="ru-RU"/>
          </a:p>
        </p:txBody>
      </p:sp>
      <p:sp>
        <p:nvSpPr>
          <p:cNvPr id="75785" name="Rectangle 11"/>
          <p:cNvSpPr>
            <a:spLocks noChangeArrowheads="1"/>
          </p:cNvSpPr>
          <p:nvPr/>
        </p:nvSpPr>
        <p:spPr bwMode="auto">
          <a:xfrm>
            <a:off x="1835150" y="981075"/>
            <a:ext cx="6151563" cy="304800"/>
          </a:xfrm>
          <a:prstGeom prst="rect">
            <a:avLst/>
          </a:prstGeom>
          <a:noFill/>
          <a:ln w="9525">
            <a:noFill/>
            <a:miter lim="800000"/>
            <a:headEnd/>
            <a:tailEnd/>
          </a:ln>
        </p:spPr>
        <p:txBody>
          <a:bodyPr wrap="none">
            <a:spAutoFit/>
          </a:bodyPr>
          <a:lstStyle/>
          <a:p>
            <a:pPr>
              <a:buFontTx/>
              <a:buChar char="•"/>
            </a:pPr>
            <a:r>
              <a:rPr lang="ru-RU" sz="1400">
                <a:latin typeface="Book Antiqua" pitchFamily="18" charset="0"/>
              </a:rPr>
              <a:t>размерные параметры (размер одежды и обуви, вместимость посуды);</a:t>
            </a:r>
          </a:p>
        </p:txBody>
      </p:sp>
      <p:sp>
        <p:nvSpPr>
          <p:cNvPr id="75786" name="Rectangle 12"/>
          <p:cNvSpPr>
            <a:spLocks noChangeArrowheads="1"/>
          </p:cNvSpPr>
          <p:nvPr/>
        </p:nvSpPr>
        <p:spPr bwMode="auto">
          <a:xfrm>
            <a:off x="1835150" y="1196975"/>
            <a:ext cx="5507038" cy="336550"/>
          </a:xfrm>
          <a:prstGeom prst="rect">
            <a:avLst/>
          </a:prstGeom>
          <a:noFill/>
          <a:ln w="9525">
            <a:noFill/>
            <a:miter lim="800000"/>
            <a:headEnd/>
            <a:tailEnd/>
          </a:ln>
        </p:spPr>
        <p:txBody>
          <a:bodyPr wrap="none">
            <a:spAutoFit/>
          </a:bodyPr>
          <a:lstStyle/>
          <a:p>
            <a:pPr>
              <a:buFontTx/>
              <a:buChar char="•"/>
            </a:pPr>
            <a:r>
              <a:rPr lang="ru-RU" sz="1400">
                <a:latin typeface="Book Antiqua" pitchFamily="18" charset="0"/>
              </a:rPr>
              <a:t>весовые параметры (масса отдельных видов спортинвентаря);</a:t>
            </a:r>
            <a:r>
              <a:rPr lang="ru-RU" sz="1600">
                <a:latin typeface="Book Antiqua" pitchFamily="18" charset="0"/>
              </a:rPr>
              <a:t> </a:t>
            </a:r>
          </a:p>
        </p:txBody>
      </p:sp>
      <p:sp>
        <p:nvSpPr>
          <p:cNvPr id="75787" name="Rectangle 13"/>
          <p:cNvSpPr>
            <a:spLocks noChangeArrowheads="1"/>
          </p:cNvSpPr>
          <p:nvPr/>
        </p:nvSpPr>
        <p:spPr bwMode="auto">
          <a:xfrm>
            <a:off x="1835150" y="1509713"/>
            <a:ext cx="6302375" cy="730250"/>
          </a:xfrm>
          <a:prstGeom prst="rect">
            <a:avLst/>
          </a:prstGeom>
          <a:noFill/>
          <a:ln w="9525">
            <a:noFill/>
            <a:miter lim="800000"/>
            <a:headEnd/>
            <a:tailEnd/>
          </a:ln>
        </p:spPr>
        <p:txBody>
          <a:bodyPr wrap="none">
            <a:spAutoFit/>
          </a:bodyPr>
          <a:lstStyle/>
          <a:p>
            <a:pPr>
              <a:buFontTx/>
              <a:buChar char="•"/>
            </a:pPr>
            <a:r>
              <a:rPr lang="ru-RU" sz="1400">
                <a:latin typeface="Book Antiqua" pitchFamily="18" charset="0"/>
              </a:rPr>
              <a:t>параметры, характеризующие производительность машин и приборов </a:t>
            </a:r>
          </a:p>
          <a:p>
            <a:r>
              <a:rPr lang="ru-RU" sz="1400">
                <a:latin typeface="Book Antiqua" pitchFamily="18" charset="0"/>
              </a:rPr>
              <a:t>(производительность вентиляторов и полотеров, </a:t>
            </a:r>
          </a:p>
          <a:p>
            <a:r>
              <a:rPr lang="ru-RU" sz="1400">
                <a:latin typeface="Book Antiqua" pitchFamily="18" charset="0"/>
              </a:rPr>
              <a:t>скорость движения транспортных средств);</a:t>
            </a:r>
          </a:p>
        </p:txBody>
      </p:sp>
      <p:sp>
        <p:nvSpPr>
          <p:cNvPr id="75788" name="Rectangle 14"/>
          <p:cNvSpPr>
            <a:spLocks noChangeArrowheads="1"/>
          </p:cNvSpPr>
          <p:nvPr/>
        </p:nvSpPr>
        <p:spPr bwMode="auto">
          <a:xfrm>
            <a:off x="1835150" y="2205038"/>
            <a:ext cx="4960938" cy="304800"/>
          </a:xfrm>
          <a:prstGeom prst="rect">
            <a:avLst/>
          </a:prstGeom>
          <a:noFill/>
          <a:ln w="9525">
            <a:noFill/>
            <a:miter lim="800000"/>
            <a:headEnd/>
            <a:tailEnd/>
          </a:ln>
        </p:spPr>
        <p:txBody>
          <a:bodyPr wrap="none">
            <a:spAutoFit/>
          </a:bodyPr>
          <a:lstStyle/>
          <a:p>
            <a:pPr>
              <a:buFontTx/>
              <a:buChar char="•"/>
            </a:pPr>
            <a:r>
              <a:rPr lang="ru-RU" sz="1400">
                <a:latin typeface="Book Antiqua" pitchFamily="18" charset="0"/>
              </a:rPr>
              <a:t>энергетические параметры (мощность двигателя и пр.).</a:t>
            </a:r>
          </a:p>
        </p:txBody>
      </p:sp>
      <p:sp>
        <p:nvSpPr>
          <p:cNvPr id="75789" name="Line 15"/>
          <p:cNvSpPr>
            <a:spLocks noChangeShapeType="1"/>
          </p:cNvSpPr>
          <p:nvPr/>
        </p:nvSpPr>
        <p:spPr bwMode="auto">
          <a:xfrm>
            <a:off x="1258888" y="1773238"/>
            <a:ext cx="649287" cy="503237"/>
          </a:xfrm>
          <a:prstGeom prst="line">
            <a:avLst/>
          </a:prstGeom>
          <a:noFill/>
          <a:ln w="9525">
            <a:solidFill>
              <a:schemeClr val="tx1"/>
            </a:solidFill>
            <a:round/>
            <a:headEnd/>
            <a:tailEnd type="triangle" w="med" len="med"/>
          </a:ln>
        </p:spPr>
        <p:txBody>
          <a:bodyPr/>
          <a:lstStyle/>
          <a:p>
            <a:endParaRPr lang="ru-RU"/>
          </a:p>
        </p:txBody>
      </p:sp>
      <p:sp>
        <p:nvSpPr>
          <p:cNvPr id="7579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5791" name="Object 16"/>
          <p:cNvGraphicFramePr>
            <a:graphicFrameLocks noChangeAspect="1"/>
          </p:cNvGraphicFramePr>
          <p:nvPr/>
        </p:nvGraphicFramePr>
        <p:xfrm>
          <a:off x="6156325" y="4076700"/>
          <a:ext cx="936625" cy="288925"/>
        </p:xfrm>
        <a:graphic>
          <a:graphicData uri="http://schemas.openxmlformats.org/presentationml/2006/ole">
            <p:oleObj spid="_x0000_s75791" name="Формула" r:id="rId3" imgW="774364" imgH="241195" progId="Equation.3">
              <p:embed/>
            </p:oleObj>
          </a:graphicData>
        </a:graphic>
      </p:graphicFrame>
      <p:sp>
        <p:nvSpPr>
          <p:cNvPr id="75792"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5793" name="Object 18"/>
          <p:cNvGraphicFramePr>
            <a:graphicFrameLocks noChangeAspect="1"/>
          </p:cNvGraphicFramePr>
          <p:nvPr/>
        </p:nvGraphicFramePr>
        <p:xfrm>
          <a:off x="6948488" y="4292600"/>
          <a:ext cx="720725" cy="304800"/>
        </p:xfrm>
        <a:graphic>
          <a:graphicData uri="http://schemas.openxmlformats.org/presentationml/2006/ole">
            <p:oleObj spid="_x0000_s75793" name="Формула" r:id="rId4" imgW="558558" imgH="241195" progId="Equation.3">
              <p:embed/>
            </p:oleObj>
          </a:graphicData>
        </a:graphic>
      </p:graphicFrame>
      <p:sp>
        <p:nvSpPr>
          <p:cNvPr id="75794" name="Нижний колонтитул 17"/>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12FA090A-57EE-4459-BF74-5D3992401127}" type="slidenum">
              <a:rPr lang="ru-RU"/>
              <a:pPr>
                <a:defRPr/>
              </a:pPr>
              <a:t>19</a:t>
            </a:fld>
            <a:endParaRPr lang="ru-RU"/>
          </a:p>
        </p:txBody>
      </p:sp>
      <p:sp>
        <p:nvSpPr>
          <p:cNvPr id="76803" name="Text Box 4"/>
          <p:cNvSpPr txBox="1">
            <a:spLocks noChangeArrowheads="1"/>
          </p:cNvSpPr>
          <p:nvPr/>
        </p:nvSpPr>
        <p:spPr bwMode="auto">
          <a:xfrm>
            <a:off x="250825" y="476250"/>
            <a:ext cx="8605838" cy="5578475"/>
          </a:xfrm>
          <a:prstGeom prst="rect">
            <a:avLst/>
          </a:prstGeom>
          <a:noFill/>
          <a:ln w="9525">
            <a:noFill/>
            <a:miter lim="800000"/>
            <a:headEnd/>
            <a:tailEnd/>
          </a:ln>
        </p:spPr>
        <p:txBody>
          <a:bodyPr>
            <a:spAutoFit/>
          </a:bodyPr>
          <a:lstStyle/>
          <a:p>
            <a:pPr algn="ctr"/>
            <a:r>
              <a:rPr lang="ru-RU" b="1">
                <a:solidFill>
                  <a:schemeClr val="hlink"/>
                </a:solidFill>
                <a:latin typeface="Book Antiqua" pitchFamily="18" charset="0"/>
              </a:rPr>
              <a:t>Унификация продукции -</a:t>
            </a:r>
          </a:p>
          <a:p>
            <a:pPr algn="just"/>
            <a:endParaRPr lang="ru-RU" sz="1400">
              <a:latin typeface="Book Antiqua" pitchFamily="18" charset="0"/>
            </a:endParaRPr>
          </a:p>
          <a:p>
            <a:pPr algn="just"/>
            <a:r>
              <a:rPr lang="ru-RU" sz="1400">
                <a:latin typeface="Book Antiqua" pitchFamily="18" charset="0"/>
              </a:rPr>
              <a:t>деятельность по рациональному сокращению числа типов деталей, агрегатов одинакового функционального назначения. </a:t>
            </a:r>
          </a:p>
          <a:p>
            <a:pPr algn="just">
              <a:spcBef>
                <a:spcPct val="50000"/>
              </a:spcBef>
            </a:pPr>
            <a:r>
              <a:rPr lang="ru-RU" sz="1400">
                <a:latin typeface="Book Antiqua" pitchFamily="18" charset="0"/>
              </a:rPr>
              <a:t>Основными направлениями унификации являются: </a:t>
            </a:r>
          </a:p>
          <a:p>
            <a:pPr algn="just"/>
            <a:r>
              <a:rPr lang="ru-RU" sz="1400">
                <a:latin typeface="Book Antiqua" pitchFamily="18" charset="0"/>
              </a:rPr>
              <a:t>- разработка параметрических и типоразмерных рядов изделий, машин, оборудования, приборов, узлов и деталей; </a:t>
            </a:r>
          </a:p>
          <a:p>
            <a:pPr algn="just"/>
            <a:r>
              <a:rPr lang="ru-RU" sz="1400">
                <a:latin typeface="Book Antiqua" pitchFamily="18" charset="0"/>
              </a:rPr>
              <a:t>- разработка типовых изделий в целях создания унифицированных групп однородной продукции; </a:t>
            </a:r>
          </a:p>
          <a:p>
            <a:pPr algn="just"/>
            <a:r>
              <a:rPr lang="ru-RU" sz="1400">
                <a:latin typeface="Book Antiqua" pitchFamily="18" charset="0"/>
              </a:rPr>
              <a:t>- разработка унифицированных технологических процессов, включая технологические процессы для специализированных производств продукции межотраслевого применения; </a:t>
            </a:r>
          </a:p>
          <a:p>
            <a:pPr algn="just"/>
            <a:r>
              <a:rPr lang="ru-RU" sz="1400">
                <a:latin typeface="Book Antiqua" pitchFamily="18" charset="0"/>
              </a:rPr>
              <a:t>- ограничение целесообразным минимумом номенклатуры разрешаемых к применению изделий и материалов. </a:t>
            </a:r>
          </a:p>
          <a:p>
            <a:pPr algn="just"/>
            <a:endParaRPr lang="ru-RU" sz="1400">
              <a:latin typeface="Book Antiqua" pitchFamily="18" charset="0"/>
            </a:endParaRPr>
          </a:p>
          <a:p>
            <a:pPr algn="just"/>
            <a:r>
              <a:rPr lang="ru-RU" sz="1400">
                <a:latin typeface="Book Antiqua" pitchFamily="18" charset="0"/>
              </a:rPr>
              <a:t>Степень унификации характеризуется уровнем унификации продукции - насыщенностью продукции унифицированными, в том числе стандартизированными, деталями, узлами и сборочными единицами. Одним из показателей уровня унификации является коэффициент применяемости (унификации) </a:t>
            </a:r>
            <a:r>
              <a:rPr lang="ru-RU" sz="1400" i="1">
                <a:latin typeface="Book Antiqua" pitchFamily="18" charset="0"/>
              </a:rPr>
              <a:t>К</a:t>
            </a:r>
            <a:r>
              <a:rPr lang="ru-RU" sz="1400" baseline="-25000">
                <a:latin typeface="Book Antiqua" pitchFamily="18" charset="0"/>
              </a:rPr>
              <a:t>п</a:t>
            </a:r>
            <a:r>
              <a:rPr lang="ru-RU" sz="1400">
                <a:latin typeface="Book Antiqua" pitchFamily="18" charset="0"/>
              </a:rPr>
              <a:t>, который вычисляют по формуле: </a:t>
            </a:r>
          </a:p>
          <a:p>
            <a:r>
              <a:rPr lang="ru-RU" sz="1400">
                <a:latin typeface="Book Antiqua" pitchFamily="18" charset="0"/>
              </a:rPr>
              <a:t> </a:t>
            </a:r>
          </a:p>
          <a:p>
            <a:endParaRPr lang="ru-RU" sz="1400">
              <a:latin typeface="Book Antiqua" pitchFamily="18" charset="0"/>
            </a:endParaRPr>
          </a:p>
          <a:p>
            <a:pPr algn="just"/>
            <a:r>
              <a:rPr lang="ru-RU" sz="1400">
                <a:latin typeface="Book Antiqua" pitchFamily="18" charset="0"/>
              </a:rPr>
              <a:t>где </a:t>
            </a:r>
            <a:r>
              <a:rPr lang="ru-RU" sz="1400" i="1">
                <a:latin typeface="Book Antiqua" pitchFamily="18" charset="0"/>
              </a:rPr>
              <a:t>п</a:t>
            </a:r>
            <a:r>
              <a:rPr lang="ru-RU" sz="1400">
                <a:latin typeface="Book Antiqua" pitchFamily="18" charset="0"/>
              </a:rPr>
              <a:t> - общее число деталей в изделии, шт.; </a:t>
            </a:r>
            <a:r>
              <a:rPr lang="ru-RU" sz="1400" i="1">
                <a:latin typeface="Book Antiqua" pitchFamily="18" charset="0"/>
              </a:rPr>
              <a:t>n</a:t>
            </a:r>
            <a:r>
              <a:rPr lang="ru-RU" sz="1400" baseline="-25000">
                <a:latin typeface="Book Antiqua" pitchFamily="18" charset="0"/>
              </a:rPr>
              <a:t>o</a:t>
            </a:r>
            <a:r>
              <a:rPr lang="ru-RU" sz="1400">
                <a:latin typeface="Book Antiqua" pitchFamily="18" charset="0"/>
              </a:rPr>
              <a:t> - число оригинальных деталей (разработаны впервые), шт. </a:t>
            </a:r>
          </a:p>
          <a:p>
            <a:r>
              <a:rPr lang="ru-RU" sz="1400">
                <a:latin typeface="Book Antiqua" pitchFamily="18" charset="0"/>
              </a:rPr>
              <a:t>При этом в общее число деталей (кроме оригинальных) входят стандартные, унифицированные и покупные детали, а также детали общемашиностроительного, межотраслевого и отраслевого применения. Должно быть стремление к  снижению доли оригинальных изделий и соответственно повышение доли стандартизированных изделий (деталей, узлов). </a:t>
            </a:r>
          </a:p>
        </p:txBody>
      </p:sp>
      <p:sp>
        <p:nvSpPr>
          <p:cNvPr id="7680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p>
        </p:txBody>
      </p:sp>
      <p:graphicFrame>
        <p:nvGraphicFramePr>
          <p:cNvPr id="76805" name="Object 5"/>
          <p:cNvGraphicFramePr>
            <a:graphicFrameLocks noChangeAspect="1"/>
          </p:cNvGraphicFramePr>
          <p:nvPr/>
        </p:nvGraphicFramePr>
        <p:xfrm>
          <a:off x="3851275" y="4292600"/>
          <a:ext cx="1181100" cy="390525"/>
        </p:xfrm>
        <a:graphic>
          <a:graphicData uri="http://schemas.openxmlformats.org/presentationml/2006/ole">
            <p:oleObj spid="_x0000_s76805" name="Формула" r:id="rId3" imgW="1180588" imgH="393529" progId="Equation.3">
              <p:embed/>
            </p:oleObj>
          </a:graphicData>
        </a:graphic>
      </p:graphicFrame>
      <p:sp>
        <p:nvSpPr>
          <p:cNvPr id="76806" name="Нижний колонтитул 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573B6EAA-66D5-4BD1-A164-6ED2BE4444AF}" type="slidenum">
              <a:rPr lang="ru-RU"/>
              <a:pPr>
                <a:defRPr/>
              </a:pPr>
              <a:t>2</a:t>
            </a:fld>
            <a:endParaRPr lang="ru-RU"/>
          </a:p>
        </p:txBody>
      </p:sp>
      <p:sp>
        <p:nvSpPr>
          <p:cNvPr id="59395" name="Text Box 0"/>
          <p:cNvSpPr txBox="1">
            <a:spLocks noChangeArrowheads="1"/>
          </p:cNvSpPr>
          <p:nvPr/>
        </p:nvSpPr>
        <p:spPr bwMode="auto">
          <a:xfrm>
            <a:off x="539750" y="333375"/>
            <a:ext cx="8208963" cy="1190625"/>
          </a:xfrm>
          <a:prstGeom prst="rect">
            <a:avLst/>
          </a:prstGeom>
          <a:solidFill>
            <a:srgbClr val="C6D9F1"/>
          </a:solidFill>
          <a:ln w="9525">
            <a:noFill/>
            <a:miter lim="800000"/>
            <a:headEnd/>
            <a:tailEnd/>
          </a:ln>
        </p:spPr>
        <p:txBody>
          <a:bodyPr>
            <a:spAutoFit/>
          </a:bodyPr>
          <a:lstStyle/>
          <a:p>
            <a:r>
              <a:rPr lang="ru-RU">
                <a:latin typeface="Book Antiqua" pitchFamily="18" charset="0"/>
              </a:rPr>
              <a:t>Одна из основных </a:t>
            </a:r>
            <a:r>
              <a:rPr lang="ru-RU" b="1">
                <a:solidFill>
                  <a:schemeClr val="hlink"/>
                </a:solidFill>
                <a:latin typeface="Book Antiqua" pitchFamily="18" charset="0"/>
              </a:rPr>
              <a:t>функций государства</a:t>
            </a:r>
            <a:r>
              <a:rPr lang="ru-RU">
                <a:latin typeface="Book Antiqua" pitchFamily="18" charset="0"/>
              </a:rPr>
              <a:t> и общества – </a:t>
            </a:r>
          </a:p>
          <a:p>
            <a:pPr algn="just"/>
            <a:endParaRPr lang="ru-RU">
              <a:latin typeface="Book Antiqua" pitchFamily="18" charset="0"/>
            </a:endParaRPr>
          </a:p>
          <a:p>
            <a:pPr algn="just"/>
            <a:r>
              <a:rPr lang="ru-RU">
                <a:latin typeface="Book Antiqua" pitchFamily="18" charset="0"/>
              </a:rPr>
              <a:t>обеспечение права граждан на приобретение товаров и услуг надлежащего качества и безопасных для жизни и здоровья потребителей.</a:t>
            </a:r>
            <a:endParaRPr lang="ru-RU"/>
          </a:p>
        </p:txBody>
      </p:sp>
      <p:sp>
        <p:nvSpPr>
          <p:cNvPr id="59396" name="Text Box 1"/>
          <p:cNvSpPr txBox="1">
            <a:spLocks noChangeArrowheads="1"/>
          </p:cNvSpPr>
          <p:nvPr/>
        </p:nvSpPr>
        <p:spPr bwMode="auto">
          <a:xfrm>
            <a:off x="649288" y="1719263"/>
            <a:ext cx="2808287" cy="1476375"/>
          </a:xfrm>
          <a:prstGeom prst="rect">
            <a:avLst/>
          </a:prstGeom>
          <a:solidFill>
            <a:srgbClr val="C6D9F1"/>
          </a:solidFill>
          <a:ln w="9525">
            <a:noFill/>
            <a:miter lim="800000"/>
            <a:headEnd/>
            <a:tailEnd/>
          </a:ln>
        </p:spPr>
        <p:txBody>
          <a:bodyPr>
            <a:spAutoFit/>
          </a:bodyPr>
          <a:lstStyle/>
          <a:p>
            <a:pPr algn="ctr"/>
            <a:r>
              <a:rPr lang="ru-RU" b="1">
                <a:solidFill>
                  <a:schemeClr val="hlink"/>
                </a:solidFill>
                <a:latin typeface="Book Antiqua" pitchFamily="18" charset="0"/>
              </a:rPr>
              <a:t>Метрология</a:t>
            </a:r>
          </a:p>
          <a:p>
            <a:pPr algn="ctr"/>
            <a:endParaRPr lang="ru-RU" b="1">
              <a:solidFill>
                <a:schemeClr val="hlink"/>
              </a:solidFill>
              <a:latin typeface="Book Antiqua" pitchFamily="18" charset="0"/>
            </a:endParaRPr>
          </a:p>
          <a:p>
            <a:pPr algn="ctr"/>
            <a:r>
              <a:rPr lang="ru-RU" b="1">
                <a:solidFill>
                  <a:schemeClr val="hlink"/>
                </a:solidFill>
                <a:latin typeface="Book Antiqua" pitchFamily="18" charset="0"/>
              </a:rPr>
              <a:t>Стандартизация</a:t>
            </a:r>
          </a:p>
          <a:p>
            <a:pPr algn="ctr"/>
            <a:endParaRPr lang="ru-RU" b="1">
              <a:solidFill>
                <a:schemeClr val="hlink"/>
              </a:solidFill>
              <a:latin typeface="Book Antiqua" pitchFamily="18" charset="0"/>
            </a:endParaRPr>
          </a:p>
          <a:p>
            <a:pPr algn="ctr"/>
            <a:r>
              <a:rPr lang="ru-RU" b="1">
                <a:solidFill>
                  <a:schemeClr val="hlink"/>
                </a:solidFill>
                <a:latin typeface="Book Antiqua" pitchFamily="18" charset="0"/>
              </a:rPr>
              <a:t>Сертификация</a:t>
            </a:r>
          </a:p>
        </p:txBody>
      </p:sp>
      <p:sp>
        <p:nvSpPr>
          <p:cNvPr id="59397" name="Text Box 3"/>
          <p:cNvSpPr txBox="1">
            <a:spLocks noChangeArrowheads="1"/>
          </p:cNvSpPr>
          <p:nvPr/>
        </p:nvSpPr>
        <p:spPr bwMode="auto">
          <a:xfrm>
            <a:off x="4643438" y="1989138"/>
            <a:ext cx="4321175" cy="915987"/>
          </a:xfrm>
          <a:prstGeom prst="rect">
            <a:avLst/>
          </a:prstGeom>
          <a:noFill/>
          <a:ln w="9525">
            <a:noFill/>
            <a:miter lim="800000"/>
            <a:headEnd/>
            <a:tailEnd/>
          </a:ln>
        </p:spPr>
        <p:txBody>
          <a:bodyPr>
            <a:spAutoFit/>
          </a:bodyPr>
          <a:lstStyle/>
          <a:p>
            <a:pPr algn="ctr"/>
            <a:r>
              <a:rPr lang="ru-RU">
                <a:latin typeface="Book Antiqua" pitchFamily="18" charset="0"/>
              </a:rPr>
              <a:t>инструменты обеспечения безопасности и качества  продукции, работ и услуг</a:t>
            </a:r>
          </a:p>
        </p:txBody>
      </p:sp>
      <p:sp>
        <p:nvSpPr>
          <p:cNvPr id="59398" name="Text Box 7"/>
          <p:cNvSpPr txBox="1">
            <a:spLocks noChangeArrowheads="1"/>
          </p:cNvSpPr>
          <p:nvPr/>
        </p:nvSpPr>
        <p:spPr bwMode="auto">
          <a:xfrm>
            <a:off x="381000" y="3716338"/>
            <a:ext cx="8424863" cy="2441575"/>
          </a:xfrm>
          <a:prstGeom prst="rect">
            <a:avLst/>
          </a:prstGeom>
          <a:noFill/>
          <a:ln w="9525">
            <a:noFill/>
            <a:miter lim="800000"/>
            <a:headEnd/>
            <a:tailEnd/>
          </a:ln>
        </p:spPr>
        <p:txBody>
          <a:bodyPr>
            <a:spAutoFit/>
          </a:bodyPr>
          <a:lstStyle/>
          <a:p>
            <a:r>
              <a:rPr lang="ru-RU" b="1">
                <a:latin typeface="Book Antiqua" pitchFamily="18" charset="0"/>
              </a:rPr>
              <a:t>Деятельность </a:t>
            </a:r>
          </a:p>
          <a:p>
            <a:endParaRPr lang="ru-RU" sz="1000" b="1">
              <a:latin typeface="Book Antiqua" pitchFamily="18" charset="0"/>
            </a:endParaRPr>
          </a:p>
          <a:p>
            <a:pPr>
              <a:buFontTx/>
              <a:buChar char="-"/>
            </a:pPr>
            <a:r>
              <a:rPr lang="ru-RU" b="1">
                <a:latin typeface="Book Antiqua" pitchFamily="18" charset="0"/>
              </a:rPr>
              <a:t> по стандартизации и сертификации</a:t>
            </a:r>
            <a:r>
              <a:rPr lang="ru-RU">
                <a:latin typeface="Book Antiqua" pitchFamily="18" charset="0"/>
              </a:rPr>
              <a:t> в России осуществляются на основе принятого в 2003 году</a:t>
            </a:r>
            <a:r>
              <a:rPr lang="ru-RU" b="1">
                <a:latin typeface="Book Antiqua" pitchFamily="18" charset="0"/>
              </a:rPr>
              <a:t> </a:t>
            </a:r>
            <a:r>
              <a:rPr lang="ru-RU" b="1">
                <a:solidFill>
                  <a:schemeClr val="hlink"/>
                </a:solidFill>
                <a:latin typeface="Book Antiqua" pitchFamily="18" charset="0"/>
              </a:rPr>
              <a:t>ФЗ "О техническом регулировании"</a:t>
            </a:r>
            <a:r>
              <a:rPr lang="ru-RU">
                <a:latin typeface="Book Antiqua" pitchFamily="18" charset="0"/>
              </a:rPr>
              <a:t> (от 27 декабря 2002 г. № 184-ФЗ "О техническом регулировании" (с изменениями, внесенными Федеральными законами от 9 мая 2005 года N 45-ФЗ , от 1 мая 2007 года N 65-ФЗ , от 1 декабря 2007 года N 309-ФЗ, от 23 июля 2008 года N 160-ФЗ , от 18 июля 2009 года N 189-ФЗ, от 30 декабря 2009 г.). </a:t>
            </a:r>
          </a:p>
          <a:p>
            <a:endParaRPr lang="ru-RU">
              <a:latin typeface="Book Antiqua" pitchFamily="18" charset="0"/>
            </a:endParaRPr>
          </a:p>
        </p:txBody>
      </p:sp>
      <p:sp>
        <p:nvSpPr>
          <p:cNvPr id="59399" name="AutoShape 8"/>
          <p:cNvSpPr>
            <a:spLocks noChangeArrowheads="1"/>
          </p:cNvSpPr>
          <p:nvPr/>
        </p:nvSpPr>
        <p:spPr bwMode="auto">
          <a:xfrm>
            <a:off x="3635375" y="2349500"/>
            <a:ext cx="1008063" cy="2159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59400" name="Нижний колонтитул 7"/>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577A60FB-7872-4C5E-AE5F-2853FEB50A54}" type="slidenum">
              <a:rPr lang="ru-RU"/>
              <a:pPr>
                <a:defRPr/>
              </a:pPr>
              <a:t>20</a:t>
            </a:fld>
            <a:endParaRPr lang="ru-RU"/>
          </a:p>
        </p:txBody>
      </p:sp>
      <p:sp>
        <p:nvSpPr>
          <p:cNvPr id="77827" name="Text Box 4"/>
          <p:cNvSpPr txBox="1">
            <a:spLocks noChangeArrowheads="1"/>
          </p:cNvSpPr>
          <p:nvPr/>
        </p:nvSpPr>
        <p:spPr bwMode="auto">
          <a:xfrm>
            <a:off x="0" y="188913"/>
            <a:ext cx="9144000" cy="2262187"/>
          </a:xfrm>
          <a:prstGeom prst="rect">
            <a:avLst/>
          </a:prstGeom>
          <a:noFill/>
          <a:ln w="9525">
            <a:noFill/>
            <a:miter lim="800000"/>
            <a:headEnd/>
            <a:tailEnd/>
          </a:ln>
        </p:spPr>
        <p:txBody>
          <a:bodyPr>
            <a:spAutoFit/>
          </a:bodyPr>
          <a:lstStyle/>
          <a:p>
            <a:pPr algn="ctr"/>
            <a:r>
              <a:rPr lang="ru-RU" b="1">
                <a:solidFill>
                  <a:schemeClr val="hlink"/>
                </a:solidFill>
                <a:latin typeface="Book Antiqua" pitchFamily="18" charset="0"/>
              </a:rPr>
              <a:t>Агрегатирование</a:t>
            </a:r>
            <a:endParaRPr lang="ru-RU">
              <a:solidFill>
                <a:schemeClr val="hlink"/>
              </a:solidFill>
              <a:latin typeface="Book Antiqua" pitchFamily="18" charset="0"/>
            </a:endParaRPr>
          </a:p>
          <a:p>
            <a:pPr algn="just"/>
            <a:r>
              <a:rPr lang="ru-RU" sz="1600">
                <a:latin typeface="Book Antiqua" pitchFamily="18" charset="0"/>
              </a:rPr>
              <a:t> - это метод создания машин, приборов и оборудования из отдельных стандартных унифицированных узлов, многократно используемых при создании различных изделий на основе геометрической и функциональной взаимозаменяемости. </a:t>
            </a:r>
          </a:p>
          <a:p>
            <a:pPr algn="just">
              <a:spcBef>
                <a:spcPct val="20000"/>
              </a:spcBef>
            </a:pPr>
            <a:r>
              <a:rPr lang="ru-RU" sz="1200">
                <a:latin typeface="Book Antiqua" pitchFamily="18" charset="0"/>
              </a:rPr>
              <a:t>Агрегатирование очень широко применяется в машиностроении. Развитие машиностроения характеризуется усложнением и частой сменяемостью конструкции машин. Для проектирования и изготовления большого количества разнообразных машин потребовалось в первую очередь расчленить конструкцию машины на независимые сборочные единицы (агрегаты) так, чтобы каждая из них выполняла в машине определенную функцию. Это позволило специализировать изготовление агрегатов как самостоятельных изделий, работу которых можно проверить независимо от всей машины. Расчленение изделий на конструктивно законченные агрегаты явилось первой предпосылкой развития метода агрегатирования.</a:t>
            </a:r>
            <a:r>
              <a:rPr lang="ru-RU" sz="1400">
                <a:latin typeface="Book Antiqua" pitchFamily="18" charset="0"/>
              </a:rPr>
              <a:t> </a:t>
            </a:r>
          </a:p>
        </p:txBody>
      </p:sp>
      <p:sp>
        <p:nvSpPr>
          <p:cNvPr id="77828" name="Text Box 5"/>
          <p:cNvSpPr txBox="1">
            <a:spLocks noChangeArrowheads="1"/>
          </p:cNvSpPr>
          <p:nvPr/>
        </p:nvSpPr>
        <p:spPr bwMode="auto">
          <a:xfrm>
            <a:off x="0" y="2492375"/>
            <a:ext cx="9144000" cy="2281238"/>
          </a:xfrm>
          <a:prstGeom prst="rect">
            <a:avLst/>
          </a:prstGeom>
          <a:noFill/>
          <a:ln w="9525">
            <a:noFill/>
            <a:miter lim="800000"/>
            <a:headEnd/>
            <a:tailEnd/>
          </a:ln>
        </p:spPr>
        <p:txBody>
          <a:bodyPr>
            <a:spAutoFit/>
          </a:bodyPr>
          <a:lstStyle/>
          <a:p>
            <a:pPr algn="ctr">
              <a:spcBef>
                <a:spcPct val="50000"/>
              </a:spcBef>
            </a:pPr>
            <a:r>
              <a:rPr lang="ru-RU" b="1">
                <a:solidFill>
                  <a:schemeClr val="hlink"/>
                </a:solidFill>
                <a:latin typeface="Book Antiqua" pitchFamily="18" charset="0"/>
              </a:rPr>
              <a:t>Комплексная стандартизация</a:t>
            </a:r>
            <a:endParaRPr lang="ru-RU">
              <a:solidFill>
                <a:schemeClr val="hlink"/>
              </a:solidFill>
              <a:latin typeface="Book Antiqua" pitchFamily="18" charset="0"/>
            </a:endParaRPr>
          </a:p>
          <a:p>
            <a:pPr algn="just">
              <a:buFontTx/>
              <a:buChar char="-"/>
            </a:pPr>
            <a:r>
              <a:rPr lang="ru-RU">
                <a:latin typeface="Book Antiqua" pitchFamily="18" charset="0"/>
              </a:rPr>
              <a:t> </a:t>
            </a:r>
            <a:r>
              <a:rPr lang="ru-RU" sz="1600">
                <a:latin typeface="Book Antiqua" pitchFamily="18" charset="0"/>
              </a:rPr>
              <a:t>целенаправленное и планомерное установление и применение системы взаимоувязанных требований как к самому объекту комплексной стандартизации в целом, так и к его основным элементам в целях оптимального решения конкретной проблемы. </a:t>
            </a:r>
          </a:p>
          <a:p>
            <a:pPr algn="just">
              <a:spcBef>
                <a:spcPct val="20000"/>
              </a:spcBef>
            </a:pPr>
            <a:r>
              <a:rPr lang="ru-RU" sz="1200">
                <a:latin typeface="Book Antiqua" pitchFamily="18" charset="0"/>
              </a:rPr>
              <a:t>Применительно к продукции - это установление и применение взаимосвязанных по своему уровню требований к качеству готовых изделий, необходимых для их изготовления сырья, материалов и комплектующих узлов, а также условий сохранения и потребления (эксплуатации). Практической реализацией этого метода выступают программы комплексной стандартизации (ПКС), которые являются основой создания новой техники, технологии и материалов. </a:t>
            </a:r>
          </a:p>
          <a:p>
            <a:pPr algn="just">
              <a:spcBef>
                <a:spcPct val="10000"/>
              </a:spcBef>
            </a:pPr>
            <a:r>
              <a:rPr lang="ru-RU" sz="1200">
                <a:latin typeface="Book Antiqua" pitchFamily="18" charset="0"/>
              </a:rPr>
              <a:t>Также результатом комплексной стандартизации являются межотраслевые системы стандартов, каждая из которых охватывает определенную сферу деятельности.</a:t>
            </a:r>
          </a:p>
        </p:txBody>
      </p:sp>
      <p:sp>
        <p:nvSpPr>
          <p:cNvPr id="77829" name="Text Box 6"/>
          <p:cNvSpPr txBox="1">
            <a:spLocks noChangeArrowheads="1"/>
          </p:cNvSpPr>
          <p:nvPr/>
        </p:nvSpPr>
        <p:spPr bwMode="auto">
          <a:xfrm>
            <a:off x="0" y="4724400"/>
            <a:ext cx="9144000" cy="1866900"/>
          </a:xfrm>
          <a:prstGeom prst="rect">
            <a:avLst/>
          </a:prstGeom>
          <a:noFill/>
          <a:ln w="9525">
            <a:noFill/>
            <a:miter lim="800000"/>
            <a:headEnd/>
            <a:tailEnd/>
          </a:ln>
        </p:spPr>
        <p:txBody>
          <a:bodyPr>
            <a:spAutoFit/>
          </a:bodyPr>
          <a:lstStyle/>
          <a:p>
            <a:pPr algn="ctr"/>
            <a:r>
              <a:rPr lang="ru-RU" b="1">
                <a:solidFill>
                  <a:schemeClr val="hlink"/>
                </a:solidFill>
                <a:latin typeface="Book Antiqua" pitchFamily="18" charset="0"/>
              </a:rPr>
              <a:t>Опережающая стандартизация</a:t>
            </a:r>
          </a:p>
          <a:p>
            <a:pPr algn="just"/>
            <a:r>
              <a:rPr lang="ru-RU" sz="1600">
                <a:latin typeface="Book Antiqua" pitchFamily="18" charset="0"/>
              </a:rPr>
              <a:t>- установление повышенных по отношению к уже достигнутому на практике уровню норм и требований к объектам стандартизации, которые согласно прогнозам будут оптимальными в последующее время. </a:t>
            </a:r>
          </a:p>
          <a:p>
            <a:pPr algn="just">
              <a:spcBef>
                <a:spcPct val="20000"/>
              </a:spcBef>
            </a:pPr>
            <a:r>
              <a:rPr lang="ru-RU" sz="1200">
                <a:latin typeface="Book Antiqua" pitchFamily="18" charset="0"/>
              </a:rPr>
              <a:t>Стандарты не могут только фиксировать достигнутый уровень развития науки и техники, так как из-за высоких темпов морального старения многих видов продукции они могут стать тормозом технического прогресса. Для того чтобы стандарты не тормозили технический прогресс, они должны устанавливать перспективные показатели качества с указанием сроков их обеспечения промышленным производством. </a:t>
            </a:r>
          </a:p>
        </p:txBody>
      </p:sp>
      <p:sp>
        <p:nvSpPr>
          <p:cNvPr id="77830" name="Нижний колонтитул 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Номер слайда 5"/>
          <p:cNvSpPr>
            <a:spLocks noGrp="1"/>
          </p:cNvSpPr>
          <p:nvPr>
            <p:ph type="sldNum" sz="quarter" idx="12"/>
          </p:nvPr>
        </p:nvSpPr>
        <p:spPr/>
        <p:txBody>
          <a:bodyPr/>
          <a:lstStyle/>
          <a:p>
            <a:pPr>
              <a:defRPr/>
            </a:pPr>
            <a:fld id="{8AA5C226-D347-4703-8B45-8C4AB8DDD873}" type="slidenum">
              <a:rPr lang="ru-RU"/>
              <a:pPr>
                <a:defRPr/>
              </a:pPr>
              <a:t>21</a:t>
            </a:fld>
            <a:endParaRPr lang="ru-RU"/>
          </a:p>
        </p:txBody>
      </p:sp>
      <p:sp>
        <p:nvSpPr>
          <p:cNvPr id="78851" name="Text Box 19"/>
          <p:cNvSpPr txBox="1">
            <a:spLocks noChangeArrowheads="1"/>
          </p:cNvSpPr>
          <p:nvPr/>
        </p:nvSpPr>
        <p:spPr bwMode="auto">
          <a:xfrm>
            <a:off x="611188" y="188913"/>
            <a:ext cx="7991475" cy="366712"/>
          </a:xfrm>
          <a:prstGeom prst="rect">
            <a:avLst/>
          </a:prstGeom>
          <a:noFill/>
          <a:ln w="9525">
            <a:noFill/>
            <a:miter lim="800000"/>
            <a:headEnd/>
            <a:tailEnd/>
          </a:ln>
        </p:spPr>
        <p:txBody>
          <a:bodyPr>
            <a:spAutoFit/>
          </a:bodyPr>
          <a:lstStyle/>
          <a:p>
            <a:pPr algn="ctr">
              <a:spcBef>
                <a:spcPct val="50000"/>
              </a:spcBef>
            </a:pPr>
            <a:r>
              <a:rPr lang="ru-RU" b="1">
                <a:solidFill>
                  <a:schemeClr val="hlink"/>
                </a:solidFill>
                <a:latin typeface="Book Antiqua" pitchFamily="18" charset="0"/>
              </a:rPr>
              <a:t>Органы и службы </a:t>
            </a:r>
            <a:r>
              <a:rPr lang="ru-RU" b="1">
                <a:solidFill>
                  <a:srgbClr val="0000FF"/>
                </a:solidFill>
                <a:latin typeface="Book Antiqua" pitchFamily="18" charset="0"/>
              </a:rPr>
              <a:t>стандартизации</a:t>
            </a:r>
            <a:r>
              <a:rPr lang="ru-RU" b="1">
                <a:solidFill>
                  <a:schemeClr val="hlink"/>
                </a:solidFill>
                <a:latin typeface="Book Antiqua" pitchFamily="18" charset="0"/>
              </a:rPr>
              <a:t> Российской Федерации</a:t>
            </a:r>
          </a:p>
        </p:txBody>
      </p:sp>
      <p:sp>
        <p:nvSpPr>
          <p:cNvPr id="78852" name="Text Box 22"/>
          <p:cNvSpPr txBox="1">
            <a:spLocks noChangeArrowheads="1"/>
          </p:cNvSpPr>
          <p:nvPr/>
        </p:nvSpPr>
        <p:spPr bwMode="auto">
          <a:xfrm>
            <a:off x="395288" y="620713"/>
            <a:ext cx="8569325" cy="581025"/>
          </a:xfrm>
          <a:prstGeom prst="rect">
            <a:avLst/>
          </a:prstGeom>
          <a:noFill/>
          <a:ln w="9525">
            <a:noFill/>
            <a:miter lim="800000"/>
            <a:headEnd/>
            <a:tailEnd/>
          </a:ln>
        </p:spPr>
        <p:txBody>
          <a:bodyPr>
            <a:spAutoFit/>
          </a:bodyPr>
          <a:lstStyle/>
          <a:p>
            <a:pPr algn="just">
              <a:spcBef>
                <a:spcPct val="50000"/>
              </a:spcBef>
            </a:pPr>
            <a:r>
              <a:rPr lang="ru-RU" sz="1600" b="1">
                <a:latin typeface="Book Antiqua" pitchFamily="18" charset="0"/>
              </a:rPr>
              <a:t>Органы по стандартизации</a:t>
            </a:r>
            <a:r>
              <a:rPr lang="ru-RU" sz="1600">
                <a:latin typeface="Book Antiqua" pitchFamily="18" charset="0"/>
              </a:rPr>
              <a:t> - это органы, признанные на определенном уровне, основная функция которых состоит в руководстве работами по стандартизации. </a:t>
            </a:r>
          </a:p>
        </p:txBody>
      </p:sp>
      <p:sp>
        <p:nvSpPr>
          <p:cNvPr id="78853" name="Rectangle 23"/>
          <p:cNvSpPr>
            <a:spLocks noChangeArrowheads="1"/>
          </p:cNvSpPr>
          <p:nvPr/>
        </p:nvSpPr>
        <p:spPr bwMode="auto">
          <a:xfrm>
            <a:off x="179388" y="1557338"/>
            <a:ext cx="4679950" cy="1079500"/>
          </a:xfrm>
          <a:prstGeom prst="rect">
            <a:avLst/>
          </a:prstGeom>
          <a:solidFill>
            <a:srgbClr val="C6D9F1"/>
          </a:solidFill>
          <a:ln w="9525">
            <a:solidFill>
              <a:schemeClr val="tx1"/>
            </a:solidFill>
            <a:miter lim="800000"/>
            <a:headEnd/>
            <a:tailEnd/>
          </a:ln>
        </p:spPr>
        <p:txBody>
          <a:bodyPr wrap="none" anchor="ctr"/>
          <a:lstStyle/>
          <a:p>
            <a:pPr algn="ctr"/>
            <a:r>
              <a:rPr lang="ru-RU" b="1">
                <a:latin typeface="Book Antiqua" pitchFamily="18" charset="0"/>
              </a:rPr>
              <a:t>Федеральное агентство по техническому </a:t>
            </a:r>
          </a:p>
          <a:p>
            <a:pPr algn="ctr"/>
            <a:r>
              <a:rPr lang="ru-RU" b="1">
                <a:latin typeface="Book Antiqua" pitchFamily="18" charset="0"/>
              </a:rPr>
              <a:t>регулированию и метрологии </a:t>
            </a:r>
          </a:p>
          <a:p>
            <a:pPr algn="ctr"/>
            <a:r>
              <a:rPr lang="ru-RU">
                <a:latin typeface="Book Antiqua" pitchFamily="18" charset="0"/>
              </a:rPr>
              <a:t>(</a:t>
            </a:r>
            <a:r>
              <a:rPr lang="ru-RU" b="1">
                <a:latin typeface="Book Antiqua" pitchFamily="18" charset="0"/>
              </a:rPr>
              <a:t>Росстандарт</a:t>
            </a:r>
            <a:r>
              <a:rPr lang="ru-RU">
                <a:latin typeface="Book Antiqua" pitchFamily="18" charset="0"/>
              </a:rPr>
              <a:t>)</a:t>
            </a:r>
          </a:p>
        </p:txBody>
      </p:sp>
      <p:sp>
        <p:nvSpPr>
          <p:cNvPr id="78854" name="Line 24"/>
          <p:cNvSpPr>
            <a:spLocks noChangeShapeType="1"/>
          </p:cNvSpPr>
          <p:nvPr/>
        </p:nvSpPr>
        <p:spPr bwMode="auto">
          <a:xfrm>
            <a:off x="2339975" y="2636838"/>
            <a:ext cx="1588" cy="307975"/>
          </a:xfrm>
          <a:prstGeom prst="line">
            <a:avLst/>
          </a:prstGeom>
          <a:noFill/>
          <a:ln w="9525">
            <a:solidFill>
              <a:schemeClr val="tx1"/>
            </a:solidFill>
            <a:round/>
            <a:headEnd/>
            <a:tailEnd/>
          </a:ln>
        </p:spPr>
        <p:txBody>
          <a:bodyPr/>
          <a:lstStyle/>
          <a:p>
            <a:endParaRPr lang="ru-RU"/>
          </a:p>
        </p:txBody>
      </p:sp>
      <p:sp>
        <p:nvSpPr>
          <p:cNvPr id="78855" name="Line 25"/>
          <p:cNvSpPr>
            <a:spLocks noChangeShapeType="1"/>
          </p:cNvSpPr>
          <p:nvPr/>
        </p:nvSpPr>
        <p:spPr bwMode="auto">
          <a:xfrm>
            <a:off x="1042988" y="2924175"/>
            <a:ext cx="2736850" cy="0"/>
          </a:xfrm>
          <a:prstGeom prst="line">
            <a:avLst/>
          </a:prstGeom>
          <a:noFill/>
          <a:ln w="9525">
            <a:solidFill>
              <a:schemeClr val="tx1"/>
            </a:solidFill>
            <a:round/>
            <a:headEnd/>
            <a:tailEnd/>
          </a:ln>
        </p:spPr>
        <p:txBody>
          <a:bodyPr/>
          <a:lstStyle/>
          <a:p>
            <a:endParaRPr lang="ru-RU"/>
          </a:p>
        </p:txBody>
      </p:sp>
      <p:sp>
        <p:nvSpPr>
          <p:cNvPr id="78856" name="Line 28"/>
          <p:cNvSpPr>
            <a:spLocks noChangeShapeType="1"/>
          </p:cNvSpPr>
          <p:nvPr/>
        </p:nvSpPr>
        <p:spPr bwMode="auto">
          <a:xfrm>
            <a:off x="1042988" y="2924175"/>
            <a:ext cx="1587" cy="382588"/>
          </a:xfrm>
          <a:prstGeom prst="line">
            <a:avLst/>
          </a:prstGeom>
          <a:noFill/>
          <a:ln w="9525">
            <a:solidFill>
              <a:schemeClr val="tx1"/>
            </a:solidFill>
            <a:round/>
            <a:headEnd/>
            <a:tailEnd/>
          </a:ln>
        </p:spPr>
        <p:txBody>
          <a:bodyPr/>
          <a:lstStyle/>
          <a:p>
            <a:endParaRPr lang="ru-RU"/>
          </a:p>
        </p:txBody>
      </p:sp>
      <p:sp>
        <p:nvSpPr>
          <p:cNvPr id="78857" name="Line 29"/>
          <p:cNvSpPr>
            <a:spLocks noChangeShapeType="1"/>
          </p:cNvSpPr>
          <p:nvPr/>
        </p:nvSpPr>
        <p:spPr bwMode="auto">
          <a:xfrm>
            <a:off x="3779838" y="2924175"/>
            <a:ext cx="1587" cy="382588"/>
          </a:xfrm>
          <a:prstGeom prst="line">
            <a:avLst/>
          </a:prstGeom>
          <a:noFill/>
          <a:ln w="9525">
            <a:solidFill>
              <a:schemeClr val="tx1"/>
            </a:solidFill>
            <a:round/>
            <a:headEnd/>
            <a:tailEnd/>
          </a:ln>
        </p:spPr>
        <p:txBody>
          <a:bodyPr/>
          <a:lstStyle/>
          <a:p>
            <a:endParaRPr lang="ru-RU"/>
          </a:p>
        </p:txBody>
      </p:sp>
      <p:sp>
        <p:nvSpPr>
          <p:cNvPr id="78858" name="Rectangle 30"/>
          <p:cNvSpPr>
            <a:spLocks noChangeArrowheads="1"/>
          </p:cNvSpPr>
          <p:nvPr/>
        </p:nvSpPr>
        <p:spPr bwMode="auto">
          <a:xfrm>
            <a:off x="0" y="3284538"/>
            <a:ext cx="2339975" cy="720725"/>
          </a:xfrm>
          <a:prstGeom prst="rect">
            <a:avLst/>
          </a:prstGeom>
          <a:solidFill>
            <a:srgbClr val="C6D9F1"/>
          </a:solidFill>
          <a:ln w="9525">
            <a:solidFill>
              <a:schemeClr val="tx1"/>
            </a:solidFill>
            <a:miter lim="800000"/>
            <a:headEnd/>
            <a:tailEnd/>
          </a:ln>
        </p:spPr>
        <p:txBody>
          <a:bodyPr wrap="none" anchor="ctr"/>
          <a:lstStyle/>
          <a:p>
            <a:pPr algn="ctr"/>
            <a:r>
              <a:rPr lang="ru-RU" sz="1400" b="1">
                <a:latin typeface="Book Antiqua" pitchFamily="18" charset="0"/>
              </a:rPr>
              <a:t>Центры стандартизации </a:t>
            </a:r>
          </a:p>
          <a:p>
            <a:pPr algn="ctr"/>
            <a:r>
              <a:rPr lang="ru-RU" sz="1400" b="1">
                <a:latin typeface="Book Antiqua" pitchFamily="18" charset="0"/>
              </a:rPr>
              <a:t>и метрологии </a:t>
            </a:r>
            <a:r>
              <a:rPr lang="ru-RU" sz="1400">
                <a:latin typeface="Book Antiqua" pitchFamily="18" charset="0"/>
              </a:rPr>
              <a:t>(ЦСМ)</a:t>
            </a:r>
            <a:r>
              <a:rPr lang="ru-RU"/>
              <a:t> </a:t>
            </a:r>
          </a:p>
        </p:txBody>
      </p:sp>
      <p:sp>
        <p:nvSpPr>
          <p:cNvPr id="78859" name="Rectangle 31"/>
          <p:cNvSpPr>
            <a:spLocks noChangeArrowheads="1"/>
          </p:cNvSpPr>
          <p:nvPr/>
        </p:nvSpPr>
        <p:spPr bwMode="auto">
          <a:xfrm>
            <a:off x="2627313" y="3284538"/>
            <a:ext cx="2305050" cy="720725"/>
          </a:xfrm>
          <a:prstGeom prst="rect">
            <a:avLst/>
          </a:prstGeom>
          <a:solidFill>
            <a:srgbClr val="C6D9F1"/>
          </a:solidFill>
          <a:ln w="9525">
            <a:solidFill>
              <a:schemeClr val="tx1"/>
            </a:solidFill>
            <a:miter lim="800000"/>
            <a:headEnd/>
            <a:tailEnd/>
          </a:ln>
        </p:spPr>
        <p:txBody>
          <a:bodyPr wrap="none" anchor="ctr"/>
          <a:lstStyle/>
          <a:p>
            <a:pPr algn="ctr"/>
            <a:r>
              <a:rPr lang="ru-RU" sz="1400" b="1">
                <a:latin typeface="Book Antiqua" pitchFamily="18" charset="0"/>
              </a:rPr>
              <a:t>Службы </a:t>
            </a:r>
          </a:p>
          <a:p>
            <a:pPr algn="ctr"/>
            <a:r>
              <a:rPr lang="ru-RU" sz="1400" b="1">
                <a:latin typeface="Book Antiqua" pitchFamily="18" charset="0"/>
              </a:rPr>
              <a:t>стандартизации</a:t>
            </a:r>
            <a:r>
              <a:rPr lang="ru-RU"/>
              <a:t> </a:t>
            </a:r>
          </a:p>
        </p:txBody>
      </p:sp>
      <p:sp>
        <p:nvSpPr>
          <p:cNvPr id="78860" name="AutoShape 33"/>
          <p:cNvSpPr>
            <a:spLocks noChangeArrowheads="1"/>
          </p:cNvSpPr>
          <p:nvPr/>
        </p:nvSpPr>
        <p:spPr bwMode="auto">
          <a:xfrm rot="19766023" flipV="1">
            <a:off x="4787900" y="1628775"/>
            <a:ext cx="1011238" cy="115888"/>
          </a:xfrm>
          <a:prstGeom prst="rightArrow">
            <a:avLst>
              <a:gd name="adj1" fmla="val 50000"/>
              <a:gd name="adj2" fmla="val 218150"/>
            </a:avLst>
          </a:prstGeom>
          <a:solidFill>
            <a:schemeClr val="accent1"/>
          </a:solidFill>
          <a:ln w="9525">
            <a:solidFill>
              <a:schemeClr val="tx1"/>
            </a:solidFill>
            <a:miter lim="800000"/>
            <a:headEnd/>
            <a:tailEnd/>
          </a:ln>
        </p:spPr>
        <p:txBody>
          <a:bodyPr wrap="none" anchor="ctr"/>
          <a:lstStyle/>
          <a:p>
            <a:endParaRPr lang="ru-RU"/>
          </a:p>
        </p:txBody>
      </p:sp>
      <p:sp>
        <p:nvSpPr>
          <p:cNvPr id="78861" name="Text Box 34"/>
          <p:cNvSpPr txBox="1">
            <a:spLocks noChangeArrowheads="1"/>
          </p:cNvSpPr>
          <p:nvPr/>
        </p:nvSpPr>
        <p:spPr bwMode="auto">
          <a:xfrm>
            <a:off x="5364163" y="1268413"/>
            <a:ext cx="3779837" cy="5522912"/>
          </a:xfrm>
          <a:prstGeom prst="rect">
            <a:avLst/>
          </a:prstGeom>
          <a:noFill/>
          <a:ln w="9525">
            <a:noFill/>
            <a:miter lim="800000"/>
            <a:headEnd/>
            <a:tailEnd/>
          </a:ln>
        </p:spPr>
        <p:txBody>
          <a:bodyPr>
            <a:spAutoFit/>
          </a:bodyPr>
          <a:lstStyle/>
          <a:p>
            <a:pPr algn="ctr">
              <a:lnSpc>
                <a:spcPct val="80000"/>
              </a:lnSpc>
            </a:pPr>
            <a:r>
              <a:rPr lang="ru-RU" sz="1600" b="1">
                <a:solidFill>
                  <a:schemeClr val="hlink"/>
                </a:solidFill>
                <a:latin typeface="Book Antiqua" pitchFamily="18" charset="0"/>
              </a:rPr>
              <a:t>национальный орган РФ по стандартизации</a:t>
            </a:r>
            <a:r>
              <a:rPr lang="ru-RU" sz="1600"/>
              <a:t> </a:t>
            </a:r>
          </a:p>
          <a:p>
            <a:pPr algn="ctr">
              <a:spcBef>
                <a:spcPct val="20000"/>
              </a:spcBef>
            </a:pPr>
            <a:r>
              <a:rPr lang="ru-RU" sz="1600">
                <a:latin typeface="Book Antiqua" pitchFamily="18" charset="0"/>
              </a:rPr>
              <a:t>функции: </a:t>
            </a:r>
          </a:p>
          <a:p>
            <a:pPr algn="just"/>
            <a:r>
              <a:rPr lang="ru-RU" sz="1200">
                <a:latin typeface="Book Antiqua" pitchFamily="18" charset="0"/>
              </a:rPr>
              <a:t>-        утверждает национальные стандарты; </a:t>
            </a:r>
          </a:p>
          <a:p>
            <a:pPr algn="just"/>
            <a:r>
              <a:rPr lang="ru-RU" sz="1200">
                <a:latin typeface="Book Antiqua" pitchFamily="18" charset="0"/>
              </a:rPr>
              <a:t>- принимает программу разработки национальных стандартов; </a:t>
            </a:r>
          </a:p>
          <a:p>
            <a:pPr algn="just"/>
            <a:r>
              <a:rPr lang="ru-RU" sz="1200">
                <a:latin typeface="Book Antiqua" pitchFamily="18" charset="0"/>
              </a:rPr>
              <a:t>- организует экспертизу проектов национальных стандартов; </a:t>
            </a:r>
          </a:p>
          <a:p>
            <a:pPr algn="just"/>
            <a:r>
              <a:rPr lang="ru-RU" sz="1200">
                <a:latin typeface="Book Antiqua" pitchFamily="18" charset="0"/>
              </a:rPr>
              <a:t>-       обеспечивает соответствие национальной системы стандартизации интересам национальной экономики, состоянию материально-технической базы и уровню научно-технического прогресса; </a:t>
            </a:r>
          </a:p>
          <a:p>
            <a:pPr algn="just"/>
            <a:r>
              <a:rPr lang="ru-RU" sz="1200">
                <a:latin typeface="Book Antiqua" pitchFamily="18" charset="0"/>
              </a:rPr>
              <a:t>- осуществляет учет национальных стандартов, правил стандартизации, норм и рекомендаций в этой области и обеспечивает их доступность заинтересованным лицам; </a:t>
            </a:r>
          </a:p>
          <a:p>
            <a:pPr algn="just"/>
            <a:r>
              <a:rPr lang="ru-RU" sz="1200">
                <a:latin typeface="Book Antiqua" pitchFamily="18" charset="0"/>
              </a:rPr>
              <a:t>- создает технические комитеты по стандартизации и координирует их деятельность; </a:t>
            </a:r>
          </a:p>
          <a:p>
            <a:pPr algn="just"/>
            <a:r>
              <a:rPr lang="ru-RU" sz="1200">
                <a:latin typeface="Book Antiqua" pitchFamily="18" charset="0"/>
              </a:rPr>
              <a:t>-     организует опубликование национальных стандартов и их распространение; </a:t>
            </a:r>
          </a:p>
          <a:p>
            <a:pPr algn="just"/>
            <a:r>
              <a:rPr lang="ru-RU" sz="1200">
                <a:latin typeface="Book Antiqua" pitchFamily="18" charset="0"/>
              </a:rPr>
              <a:t>-  участвует в разработке международных стандартов, обеспечивая учет интересов РФ при их принятии; </a:t>
            </a:r>
          </a:p>
          <a:p>
            <a:pPr algn="just"/>
            <a:r>
              <a:rPr lang="ru-RU" sz="1200">
                <a:latin typeface="Book Antiqua" pitchFamily="18" charset="0"/>
              </a:rPr>
              <a:t>- представляет РФ в международных организациях, осуществляющих деятельность в области стандартизации; </a:t>
            </a:r>
          </a:p>
          <a:p>
            <a:pPr algn="just"/>
            <a:r>
              <a:rPr lang="ru-RU" sz="1200">
                <a:latin typeface="Book Antiqua" pitchFamily="18" charset="0"/>
              </a:rPr>
              <a:t>-   утверждает изображение знака соответствия национальным стандартам. </a:t>
            </a:r>
          </a:p>
        </p:txBody>
      </p:sp>
      <p:sp>
        <p:nvSpPr>
          <p:cNvPr id="78862" name="Text Box 35"/>
          <p:cNvSpPr txBox="1">
            <a:spLocks noChangeArrowheads="1"/>
          </p:cNvSpPr>
          <p:nvPr/>
        </p:nvSpPr>
        <p:spPr bwMode="auto">
          <a:xfrm>
            <a:off x="0" y="4149725"/>
            <a:ext cx="2484438" cy="630238"/>
          </a:xfrm>
          <a:prstGeom prst="rect">
            <a:avLst/>
          </a:prstGeom>
          <a:noFill/>
          <a:ln w="9525">
            <a:noFill/>
            <a:miter lim="800000"/>
            <a:headEnd/>
            <a:tailEnd/>
          </a:ln>
        </p:spPr>
        <p:txBody>
          <a:bodyPr>
            <a:spAutoFit/>
          </a:bodyPr>
          <a:lstStyle/>
          <a:p>
            <a:pPr algn="ctr">
              <a:spcBef>
                <a:spcPct val="50000"/>
              </a:spcBef>
            </a:pPr>
            <a:r>
              <a:rPr lang="ru-RU" sz="1400">
                <a:latin typeface="Book Antiqua" pitchFamily="18" charset="0"/>
              </a:rPr>
              <a:t>территориальные органы</a:t>
            </a:r>
          </a:p>
          <a:p>
            <a:pPr algn="ctr">
              <a:spcBef>
                <a:spcPct val="50000"/>
              </a:spcBef>
            </a:pPr>
            <a:r>
              <a:rPr lang="ru-RU" sz="1400" b="1">
                <a:latin typeface="Book Antiqua" pitchFamily="18" charset="0"/>
              </a:rPr>
              <a:t>Росстандарта</a:t>
            </a:r>
            <a:endParaRPr lang="ru-RU" b="1"/>
          </a:p>
        </p:txBody>
      </p:sp>
      <p:sp>
        <p:nvSpPr>
          <p:cNvPr id="78863" name="Text Box 36"/>
          <p:cNvSpPr txBox="1">
            <a:spLocks noChangeArrowheads="1"/>
          </p:cNvSpPr>
          <p:nvPr/>
        </p:nvSpPr>
        <p:spPr bwMode="auto">
          <a:xfrm>
            <a:off x="2484438" y="4149725"/>
            <a:ext cx="2808287" cy="755650"/>
          </a:xfrm>
          <a:prstGeom prst="rect">
            <a:avLst/>
          </a:prstGeom>
          <a:noFill/>
          <a:ln w="9525">
            <a:noFill/>
            <a:miter lim="800000"/>
            <a:headEnd/>
            <a:tailEnd/>
          </a:ln>
        </p:spPr>
        <p:txBody>
          <a:bodyPr>
            <a:spAutoFit/>
          </a:bodyPr>
          <a:lstStyle/>
          <a:p>
            <a:pPr>
              <a:lnSpc>
                <a:spcPct val="70000"/>
              </a:lnSpc>
            </a:pPr>
            <a:r>
              <a:rPr lang="ru-RU" sz="1200">
                <a:latin typeface="Book Antiqua" pitchFamily="18" charset="0"/>
              </a:rPr>
              <a:t>специально создаваемые организации и подразделения для проведения работ по стандартизации на определенных уровнях</a:t>
            </a:r>
            <a:r>
              <a:rPr lang="ru-RU" sz="1400">
                <a:latin typeface="Book Antiqua" pitchFamily="18" charset="0"/>
              </a:rPr>
              <a:t> </a:t>
            </a:r>
          </a:p>
        </p:txBody>
      </p:sp>
      <p:sp>
        <p:nvSpPr>
          <p:cNvPr id="78864" name="Line 37"/>
          <p:cNvSpPr>
            <a:spLocks noChangeShapeType="1"/>
          </p:cNvSpPr>
          <p:nvPr/>
        </p:nvSpPr>
        <p:spPr bwMode="auto">
          <a:xfrm>
            <a:off x="3779838" y="4076700"/>
            <a:ext cx="0" cy="936625"/>
          </a:xfrm>
          <a:prstGeom prst="line">
            <a:avLst/>
          </a:prstGeom>
          <a:noFill/>
          <a:ln w="9525">
            <a:solidFill>
              <a:schemeClr val="tx1"/>
            </a:solidFill>
            <a:round/>
            <a:headEnd/>
            <a:tailEnd/>
          </a:ln>
        </p:spPr>
        <p:txBody>
          <a:bodyPr/>
          <a:lstStyle/>
          <a:p>
            <a:endParaRPr lang="ru-RU"/>
          </a:p>
        </p:txBody>
      </p:sp>
      <p:sp>
        <p:nvSpPr>
          <p:cNvPr id="78865" name="Line 38"/>
          <p:cNvSpPr>
            <a:spLocks noChangeShapeType="1"/>
          </p:cNvSpPr>
          <p:nvPr/>
        </p:nvSpPr>
        <p:spPr bwMode="auto">
          <a:xfrm>
            <a:off x="900113" y="5013325"/>
            <a:ext cx="3816350" cy="0"/>
          </a:xfrm>
          <a:prstGeom prst="line">
            <a:avLst/>
          </a:prstGeom>
          <a:noFill/>
          <a:ln w="9525">
            <a:solidFill>
              <a:schemeClr val="tx1"/>
            </a:solidFill>
            <a:round/>
            <a:headEnd/>
            <a:tailEnd/>
          </a:ln>
        </p:spPr>
        <p:txBody>
          <a:bodyPr/>
          <a:lstStyle/>
          <a:p>
            <a:endParaRPr lang="ru-RU"/>
          </a:p>
        </p:txBody>
      </p:sp>
      <p:sp>
        <p:nvSpPr>
          <p:cNvPr id="78866" name="Line 39"/>
          <p:cNvSpPr>
            <a:spLocks noChangeShapeType="1"/>
          </p:cNvSpPr>
          <p:nvPr/>
        </p:nvSpPr>
        <p:spPr bwMode="auto">
          <a:xfrm>
            <a:off x="900113" y="5013325"/>
            <a:ext cx="0" cy="360363"/>
          </a:xfrm>
          <a:prstGeom prst="line">
            <a:avLst/>
          </a:prstGeom>
          <a:noFill/>
          <a:ln w="9525">
            <a:solidFill>
              <a:schemeClr val="tx1"/>
            </a:solidFill>
            <a:round/>
            <a:headEnd/>
            <a:tailEnd/>
          </a:ln>
        </p:spPr>
        <p:txBody>
          <a:bodyPr/>
          <a:lstStyle/>
          <a:p>
            <a:endParaRPr lang="ru-RU"/>
          </a:p>
        </p:txBody>
      </p:sp>
      <p:sp>
        <p:nvSpPr>
          <p:cNvPr id="78867" name="Rectangle 40"/>
          <p:cNvSpPr>
            <a:spLocks noChangeArrowheads="1"/>
          </p:cNvSpPr>
          <p:nvPr/>
        </p:nvSpPr>
        <p:spPr bwMode="auto">
          <a:xfrm>
            <a:off x="179388" y="5373688"/>
            <a:ext cx="1727200" cy="576262"/>
          </a:xfrm>
          <a:prstGeom prst="rect">
            <a:avLst/>
          </a:prstGeom>
          <a:solidFill>
            <a:srgbClr val="C6D9F1"/>
          </a:solidFill>
          <a:ln w="9525">
            <a:solidFill>
              <a:schemeClr val="tx1"/>
            </a:solidFill>
            <a:miter lim="800000"/>
            <a:headEnd/>
            <a:tailEnd/>
          </a:ln>
        </p:spPr>
        <p:txBody>
          <a:bodyPr wrap="none" anchor="ctr"/>
          <a:lstStyle/>
          <a:p>
            <a:pPr algn="ctr">
              <a:lnSpc>
                <a:spcPct val="80000"/>
              </a:lnSpc>
            </a:pPr>
            <a:r>
              <a:rPr lang="ru-RU" sz="1400">
                <a:latin typeface="Book Antiqua" pitchFamily="18" charset="0"/>
              </a:rPr>
              <a:t>Российские </a:t>
            </a:r>
          </a:p>
          <a:p>
            <a:pPr algn="ctr">
              <a:lnSpc>
                <a:spcPct val="80000"/>
              </a:lnSpc>
            </a:pPr>
            <a:r>
              <a:rPr lang="ru-RU" sz="1400">
                <a:latin typeface="Book Antiqua" pitchFamily="18" charset="0"/>
              </a:rPr>
              <a:t>службы </a:t>
            </a:r>
          </a:p>
          <a:p>
            <a:pPr algn="ctr">
              <a:lnSpc>
                <a:spcPct val="80000"/>
              </a:lnSpc>
            </a:pPr>
            <a:r>
              <a:rPr lang="ru-RU" sz="1400">
                <a:latin typeface="Book Antiqua" pitchFamily="18" charset="0"/>
              </a:rPr>
              <a:t>стандартизации</a:t>
            </a:r>
          </a:p>
        </p:txBody>
      </p:sp>
      <p:sp>
        <p:nvSpPr>
          <p:cNvPr id="78868" name="Rectangle 41"/>
          <p:cNvSpPr>
            <a:spLocks noChangeArrowheads="1"/>
          </p:cNvSpPr>
          <p:nvPr/>
        </p:nvSpPr>
        <p:spPr bwMode="auto">
          <a:xfrm>
            <a:off x="2051050" y="5373688"/>
            <a:ext cx="1439863" cy="576262"/>
          </a:xfrm>
          <a:prstGeom prst="rect">
            <a:avLst/>
          </a:prstGeom>
          <a:solidFill>
            <a:srgbClr val="C6D9F1"/>
          </a:solidFill>
          <a:ln w="9525">
            <a:solidFill>
              <a:schemeClr val="tx1"/>
            </a:solidFill>
            <a:miter lim="800000"/>
            <a:headEnd/>
            <a:tailEnd/>
          </a:ln>
        </p:spPr>
        <p:txBody>
          <a:bodyPr wrap="none" anchor="ctr"/>
          <a:lstStyle/>
          <a:p>
            <a:pPr algn="ctr"/>
            <a:r>
              <a:rPr lang="ru-RU" sz="1400">
                <a:latin typeface="Book Antiqua" pitchFamily="18" charset="0"/>
              </a:rPr>
              <a:t>отраслевые</a:t>
            </a:r>
          </a:p>
        </p:txBody>
      </p:sp>
      <p:sp>
        <p:nvSpPr>
          <p:cNvPr id="78869" name="Rectangle 42"/>
          <p:cNvSpPr>
            <a:spLocks noChangeArrowheads="1"/>
          </p:cNvSpPr>
          <p:nvPr/>
        </p:nvSpPr>
        <p:spPr bwMode="auto">
          <a:xfrm>
            <a:off x="3851275" y="5373688"/>
            <a:ext cx="1512888" cy="503237"/>
          </a:xfrm>
          <a:prstGeom prst="rect">
            <a:avLst/>
          </a:prstGeom>
          <a:solidFill>
            <a:srgbClr val="C6D9F1"/>
          </a:solidFill>
          <a:ln w="9525">
            <a:solidFill>
              <a:schemeClr val="tx1"/>
            </a:solidFill>
            <a:miter lim="800000"/>
            <a:headEnd/>
            <a:tailEnd/>
          </a:ln>
        </p:spPr>
        <p:txBody>
          <a:bodyPr wrap="none" anchor="ctr"/>
          <a:lstStyle/>
          <a:p>
            <a:pPr algn="ctr">
              <a:lnSpc>
                <a:spcPct val="80000"/>
              </a:lnSpc>
            </a:pPr>
            <a:r>
              <a:rPr lang="ru-RU" sz="1400">
                <a:latin typeface="Book Antiqua" pitchFamily="18" charset="0"/>
              </a:rPr>
              <a:t>Предприятий </a:t>
            </a:r>
          </a:p>
          <a:p>
            <a:pPr algn="ctr">
              <a:lnSpc>
                <a:spcPct val="80000"/>
              </a:lnSpc>
            </a:pPr>
            <a:r>
              <a:rPr lang="ru-RU" sz="1400">
                <a:latin typeface="Book Antiqua" pitchFamily="18" charset="0"/>
              </a:rPr>
              <a:t>(организаций)</a:t>
            </a:r>
          </a:p>
        </p:txBody>
      </p:sp>
      <p:sp>
        <p:nvSpPr>
          <p:cNvPr id="78870" name="Line 43"/>
          <p:cNvSpPr>
            <a:spLocks noChangeShapeType="1"/>
          </p:cNvSpPr>
          <p:nvPr/>
        </p:nvSpPr>
        <p:spPr bwMode="auto">
          <a:xfrm>
            <a:off x="4716463" y="5013325"/>
            <a:ext cx="0" cy="360363"/>
          </a:xfrm>
          <a:prstGeom prst="line">
            <a:avLst/>
          </a:prstGeom>
          <a:noFill/>
          <a:ln w="9525">
            <a:solidFill>
              <a:schemeClr val="tx1"/>
            </a:solidFill>
            <a:round/>
            <a:headEnd/>
            <a:tailEnd/>
          </a:ln>
        </p:spPr>
        <p:txBody>
          <a:bodyPr/>
          <a:lstStyle/>
          <a:p>
            <a:endParaRPr lang="ru-RU"/>
          </a:p>
        </p:txBody>
      </p:sp>
      <p:sp>
        <p:nvSpPr>
          <p:cNvPr id="78871" name="Line 44"/>
          <p:cNvSpPr>
            <a:spLocks noChangeShapeType="1"/>
          </p:cNvSpPr>
          <p:nvPr/>
        </p:nvSpPr>
        <p:spPr bwMode="auto">
          <a:xfrm>
            <a:off x="2700338" y="5013325"/>
            <a:ext cx="0" cy="360363"/>
          </a:xfrm>
          <a:prstGeom prst="line">
            <a:avLst/>
          </a:prstGeom>
          <a:noFill/>
          <a:ln w="9525">
            <a:solidFill>
              <a:schemeClr val="tx1"/>
            </a:solidFill>
            <a:round/>
            <a:headEnd/>
            <a:tailEnd/>
          </a:ln>
        </p:spPr>
        <p:txBody>
          <a:bodyPr/>
          <a:lstStyle/>
          <a:p>
            <a:endParaRPr lang="ru-RU"/>
          </a:p>
        </p:txBody>
      </p:sp>
      <p:sp>
        <p:nvSpPr>
          <p:cNvPr id="78872" name="Text Box 45"/>
          <p:cNvSpPr txBox="1">
            <a:spLocks noChangeArrowheads="1"/>
          </p:cNvSpPr>
          <p:nvPr/>
        </p:nvSpPr>
        <p:spPr bwMode="auto">
          <a:xfrm>
            <a:off x="-252413" y="6165850"/>
            <a:ext cx="4500563" cy="457200"/>
          </a:xfrm>
          <a:prstGeom prst="rect">
            <a:avLst/>
          </a:prstGeom>
          <a:noFill/>
          <a:ln w="9525">
            <a:noFill/>
            <a:miter lim="800000"/>
            <a:headEnd/>
            <a:tailEnd/>
          </a:ln>
        </p:spPr>
        <p:txBody>
          <a:bodyPr>
            <a:spAutoFit/>
          </a:bodyPr>
          <a:lstStyle/>
          <a:p>
            <a:pPr lvl="1"/>
            <a:r>
              <a:rPr lang="ru-RU" sz="1200">
                <a:latin typeface="Book Antiqua" pitchFamily="18" charset="0"/>
              </a:rPr>
              <a:t>- научно-исследовательские институты  </a:t>
            </a:r>
          </a:p>
          <a:p>
            <a:pPr lvl="1"/>
            <a:r>
              <a:rPr lang="ru-RU" sz="1200">
                <a:latin typeface="Book Antiqua" pitchFamily="18" charset="0"/>
              </a:rPr>
              <a:t>- технические комитеты по стандартизации </a:t>
            </a:r>
          </a:p>
        </p:txBody>
      </p:sp>
      <p:sp>
        <p:nvSpPr>
          <p:cNvPr id="78873" name="Line 46"/>
          <p:cNvSpPr>
            <a:spLocks noChangeShapeType="1"/>
          </p:cNvSpPr>
          <p:nvPr/>
        </p:nvSpPr>
        <p:spPr bwMode="auto">
          <a:xfrm>
            <a:off x="900113" y="5949950"/>
            <a:ext cx="0" cy="287338"/>
          </a:xfrm>
          <a:prstGeom prst="line">
            <a:avLst/>
          </a:prstGeom>
          <a:noFill/>
          <a:ln w="9525">
            <a:solidFill>
              <a:schemeClr val="tx1"/>
            </a:solidFill>
            <a:round/>
            <a:headEnd/>
            <a:tailEnd/>
          </a:ln>
        </p:spPr>
        <p:txBody>
          <a:bodyPr/>
          <a:lstStyle/>
          <a:p>
            <a:endParaRPr lang="ru-RU"/>
          </a:p>
        </p:txBody>
      </p:sp>
      <p:sp>
        <p:nvSpPr>
          <p:cNvPr id="78874" name="Нижний колонтитул 2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FC5A8253-700B-4563-AB71-1012A5B3A99A}" type="slidenum">
              <a:rPr lang="ru-RU"/>
              <a:pPr>
                <a:defRPr/>
              </a:pPr>
              <a:t>22</a:t>
            </a:fld>
            <a:endParaRPr lang="ru-RU"/>
          </a:p>
        </p:txBody>
      </p:sp>
      <p:sp>
        <p:nvSpPr>
          <p:cNvPr id="79875" name="Text Box 2"/>
          <p:cNvSpPr txBox="1">
            <a:spLocks noChangeArrowheads="1"/>
          </p:cNvSpPr>
          <p:nvPr/>
        </p:nvSpPr>
        <p:spPr bwMode="auto">
          <a:xfrm>
            <a:off x="128588" y="115888"/>
            <a:ext cx="8783637" cy="3149600"/>
          </a:xfrm>
          <a:prstGeom prst="rect">
            <a:avLst/>
          </a:prstGeom>
          <a:noFill/>
          <a:ln w="9525">
            <a:noFill/>
            <a:miter lim="800000"/>
            <a:headEnd/>
            <a:tailEnd/>
          </a:ln>
        </p:spPr>
        <p:txBody>
          <a:bodyPr>
            <a:spAutoFit/>
          </a:bodyPr>
          <a:lstStyle/>
          <a:p>
            <a:pPr algn="ctr"/>
            <a:r>
              <a:rPr lang="ru-RU" sz="1600" b="1">
                <a:solidFill>
                  <a:schemeClr val="hlink"/>
                </a:solidFill>
                <a:latin typeface="Book Antiqua" pitchFamily="18" charset="0"/>
              </a:rPr>
              <a:t>Документы в области стандартизации</a:t>
            </a:r>
            <a:r>
              <a:rPr lang="ru-RU" sz="1600">
                <a:solidFill>
                  <a:schemeClr val="hlink"/>
                </a:solidFill>
                <a:latin typeface="Book Antiqua" pitchFamily="18" charset="0"/>
              </a:rPr>
              <a:t>:</a:t>
            </a:r>
          </a:p>
          <a:p>
            <a:pPr>
              <a:spcBef>
                <a:spcPct val="20000"/>
              </a:spcBef>
            </a:pPr>
            <a:r>
              <a:rPr lang="ru-RU" sz="1400">
                <a:latin typeface="Book Antiqua" pitchFamily="18" charset="0"/>
              </a:rPr>
              <a:t>- </a:t>
            </a:r>
            <a:r>
              <a:rPr lang="ru-RU" sz="1300">
                <a:latin typeface="Book Antiqua" pitchFamily="18" charset="0"/>
              </a:rPr>
              <a:t>национальные стандарты; </a:t>
            </a:r>
          </a:p>
          <a:p>
            <a:pPr>
              <a:spcBef>
                <a:spcPct val="20000"/>
              </a:spcBef>
              <a:buFontTx/>
              <a:buChar char="-"/>
            </a:pPr>
            <a:r>
              <a:rPr lang="ru-RU" sz="1300">
                <a:latin typeface="Book Antiqua" pitchFamily="18" charset="0"/>
              </a:rPr>
              <a:t> правила стандартизации, нормы и рекомендации в области стандартизации; </a:t>
            </a:r>
          </a:p>
          <a:p>
            <a:pPr>
              <a:spcBef>
                <a:spcPct val="20000"/>
              </a:spcBef>
              <a:buFontTx/>
              <a:buChar char="-"/>
            </a:pPr>
            <a:r>
              <a:rPr lang="ru-RU" sz="1300">
                <a:latin typeface="Book Antiqua" pitchFamily="18" charset="0"/>
              </a:rPr>
              <a:t> применяемые в установленном порядке классификации, общероссийские классификаторы технико-экономической и социальной информации; </a:t>
            </a:r>
          </a:p>
          <a:p>
            <a:pPr>
              <a:spcBef>
                <a:spcPct val="20000"/>
              </a:spcBef>
              <a:buFontTx/>
              <a:buChar char="-"/>
            </a:pPr>
            <a:r>
              <a:rPr lang="ru-RU" sz="1300">
                <a:latin typeface="Book Antiqua" pitchFamily="18" charset="0"/>
              </a:rPr>
              <a:t> стандарты организаций; </a:t>
            </a:r>
          </a:p>
          <a:p>
            <a:pPr eaLnBrk="0" hangingPunct="0">
              <a:spcBef>
                <a:spcPts val="600"/>
              </a:spcBef>
            </a:pPr>
            <a:r>
              <a:rPr lang="ru-RU" sz="1300">
                <a:latin typeface="Book Antiqua" pitchFamily="18" charset="0"/>
              </a:rPr>
              <a:t>- своды правил;</a:t>
            </a:r>
          </a:p>
          <a:p>
            <a:pPr eaLnBrk="0" hangingPunct="0">
              <a:spcBef>
                <a:spcPts val="600"/>
              </a:spcBef>
            </a:pPr>
            <a:r>
              <a:rPr lang="ru-RU" sz="1300">
                <a:latin typeface="Book Antiqua" pitchFamily="18" charset="0"/>
              </a:rPr>
              <a:t>- международные стандарты, региональные стандарты, региональные своды правил, стандарты  иностранных государств и своды правил иностранных государств, зарегистрированные в Федеральном информационном фонде технических регламентов и стандартов;</a:t>
            </a:r>
          </a:p>
          <a:p>
            <a:pPr eaLnBrk="0" hangingPunct="0">
              <a:spcBef>
                <a:spcPts val="600"/>
              </a:spcBef>
            </a:pPr>
            <a:r>
              <a:rPr lang="ru-RU" sz="1300">
                <a:latin typeface="Book Antiqua" pitchFamily="18" charset="0"/>
              </a:rPr>
              <a:t>- надлежащим образом заверенные переводы на русский язык международных стандартов, региональных стандартов, региональных сводов правил, стандартов иностранных государств и сводов правил иностранных государств, принятые на учет национальным органом Российской Федерации по стандартизации.</a:t>
            </a:r>
          </a:p>
        </p:txBody>
      </p:sp>
      <p:sp>
        <p:nvSpPr>
          <p:cNvPr id="79876" name="Text Box 3"/>
          <p:cNvSpPr txBox="1">
            <a:spLocks noChangeArrowheads="1"/>
          </p:cNvSpPr>
          <p:nvPr/>
        </p:nvSpPr>
        <p:spPr bwMode="auto">
          <a:xfrm>
            <a:off x="0" y="3290888"/>
            <a:ext cx="9144000" cy="3308350"/>
          </a:xfrm>
          <a:prstGeom prst="rect">
            <a:avLst/>
          </a:prstGeom>
          <a:noFill/>
          <a:ln w="9525">
            <a:noFill/>
            <a:miter lim="800000"/>
            <a:headEnd/>
            <a:tailEnd/>
          </a:ln>
        </p:spPr>
        <p:txBody>
          <a:bodyPr>
            <a:spAutoFit/>
          </a:bodyPr>
          <a:lstStyle/>
          <a:p>
            <a:pPr algn="just">
              <a:spcBef>
                <a:spcPct val="20000"/>
              </a:spcBef>
            </a:pPr>
            <a:r>
              <a:rPr lang="ru-RU" sz="1100" b="1" dirty="0">
                <a:latin typeface="Book Antiqua" pitchFamily="18" charset="0"/>
              </a:rPr>
              <a:t>стандарт</a:t>
            </a:r>
            <a:r>
              <a:rPr lang="ru-RU" sz="1100" dirty="0">
                <a:latin typeface="Book Antiqua" pitchFamily="18" charset="0"/>
              </a:rPr>
              <a:t> - документ, в котором в целях добровольного многократного использования устанавливаются характеристики продукции, правила осуществления и характеристики процессов проектирования (включая изыскания), производства, строительства, монтажа, наладки, эксплуатации, хранения, перевозки, реализации и утилизации, выполнения работ или оказания услуг. Стандарт также может содержать правила и методы исследований (испытаний) и измерений, правила отбора образцов, требования к терминологии, символике, упаковке, маркировке или этикеткам и правилам их нанесения. </a:t>
            </a:r>
          </a:p>
          <a:p>
            <a:pPr algn="just">
              <a:spcBef>
                <a:spcPct val="20000"/>
              </a:spcBef>
            </a:pPr>
            <a:r>
              <a:rPr lang="ru-RU" sz="1100" b="1" dirty="0">
                <a:latin typeface="Book Antiqua" pitchFamily="18" charset="0"/>
              </a:rPr>
              <a:t>национальный стандарт </a:t>
            </a:r>
            <a:r>
              <a:rPr lang="ru-RU" sz="1100" dirty="0">
                <a:latin typeface="Book Antiqua" pitchFamily="18" charset="0"/>
              </a:rPr>
              <a:t>- </a:t>
            </a:r>
            <a:r>
              <a:rPr lang="ru-RU" sz="1100" dirty="0" err="1">
                <a:latin typeface="Book Antiqua" pitchFamily="18" charset="0"/>
              </a:rPr>
              <a:t>стандарт</a:t>
            </a:r>
            <a:r>
              <a:rPr lang="ru-RU" sz="1100" dirty="0">
                <a:latin typeface="Book Antiqua" pitchFamily="18" charset="0"/>
              </a:rPr>
              <a:t>, утвержденный национальным органом по стандартизации и доступный широкому кругу пользователей;</a:t>
            </a:r>
            <a:endParaRPr lang="ru-RU" sz="1100" b="1" dirty="0">
              <a:latin typeface="Book Antiqua" pitchFamily="18" charset="0"/>
            </a:endParaRPr>
          </a:p>
          <a:p>
            <a:pPr algn="just">
              <a:spcBef>
                <a:spcPct val="20000"/>
              </a:spcBef>
            </a:pPr>
            <a:r>
              <a:rPr lang="ru-RU" sz="1100" b="1" dirty="0">
                <a:latin typeface="Book Antiqua" pitchFamily="18" charset="0"/>
              </a:rPr>
              <a:t>свод правил</a:t>
            </a:r>
            <a:r>
              <a:rPr lang="ru-RU" sz="1100" dirty="0">
                <a:latin typeface="Book Antiqua" pitchFamily="18" charset="0"/>
              </a:rPr>
              <a:t> - документ, разрабатываемый в случае отсутствия национальных стандартов применительно к отдельным требованиям технических регламентов или к объектам технического регулирования в целях обеспечения соблюдения требований технических регламентов к продукции или связанным с ними процессам проектирования (включая изыскания), производства, строительства, монтажа, наладки, эксплуатации, хранения, перевозки, реализации и утилизации;</a:t>
            </a:r>
            <a:endParaRPr lang="ru-RU" sz="1100" b="1" dirty="0">
              <a:latin typeface="Book Antiqua" pitchFamily="18" charset="0"/>
            </a:endParaRPr>
          </a:p>
          <a:p>
            <a:pPr algn="just">
              <a:spcBef>
                <a:spcPct val="20000"/>
              </a:spcBef>
            </a:pPr>
            <a:r>
              <a:rPr lang="ru-RU" sz="1100" b="1" dirty="0">
                <a:latin typeface="Book Antiqua" pitchFamily="18" charset="0"/>
              </a:rPr>
              <a:t>общероссийские классификаторы технико-экономической и социальной информации</a:t>
            </a:r>
            <a:r>
              <a:rPr lang="ru-RU" sz="1100" dirty="0">
                <a:latin typeface="Book Antiqua" pitchFamily="18" charset="0"/>
              </a:rPr>
              <a:t> </a:t>
            </a:r>
            <a:r>
              <a:rPr lang="ru-RU" sz="1100" b="1" dirty="0">
                <a:latin typeface="Book Antiqua" pitchFamily="18" charset="0"/>
              </a:rPr>
              <a:t>(общероссийские классификаторы)</a:t>
            </a:r>
            <a:r>
              <a:rPr lang="ru-RU" sz="1100" dirty="0">
                <a:latin typeface="Book Antiqua" pitchFamily="18" charset="0"/>
              </a:rPr>
              <a:t> - документы, распределяющие технико-экономическую и социальную информацию в соответствии с ее классификацией (классами, группами, видами и другим);</a:t>
            </a:r>
            <a:endParaRPr lang="ru-RU" sz="1100" b="1" dirty="0">
              <a:latin typeface="Book Antiqua" pitchFamily="18" charset="0"/>
            </a:endParaRPr>
          </a:p>
          <a:p>
            <a:pPr algn="just">
              <a:spcBef>
                <a:spcPct val="20000"/>
              </a:spcBef>
            </a:pPr>
            <a:r>
              <a:rPr lang="ru-RU" sz="1100" b="1" dirty="0">
                <a:latin typeface="Book Antiqua" pitchFamily="18" charset="0"/>
              </a:rPr>
              <a:t>правила и рекомендации по стандартизации –</a:t>
            </a:r>
            <a:r>
              <a:rPr lang="ru-RU" sz="1100" dirty="0">
                <a:latin typeface="Book Antiqua" pitchFamily="18" charset="0"/>
              </a:rPr>
              <a:t> документ, содержащий организационно-технические и (или) общетехнические положения, порядки, методы выполнения работ по стандартизации, а также рекомендуемые правила оформления результатов этих работ;</a:t>
            </a:r>
            <a:endParaRPr lang="ru-RU" sz="1100" b="1" dirty="0">
              <a:latin typeface="Book Antiqua" pitchFamily="18" charset="0"/>
            </a:endParaRPr>
          </a:p>
          <a:p>
            <a:pPr algn="just">
              <a:spcBef>
                <a:spcPct val="20000"/>
              </a:spcBef>
            </a:pPr>
            <a:r>
              <a:rPr lang="ru-RU" sz="1100" b="1" dirty="0">
                <a:latin typeface="Book Antiqua" pitchFamily="18" charset="0"/>
              </a:rPr>
              <a:t>норма</a:t>
            </a:r>
            <a:r>
              <a:rPr lang="ru-RU" sz="1100" b="1" i="1" dirty="0">
                <a:latin typeface="Book Antiqua" pitchFamily="18" charset="0"/>
              </a:rPr>
              <a:t> </a:t>
            </a:r>
            <a:r>
              <a:rPr lang="ru-RU" sz="1100" dirty="0">
                <a:latin typeface="Book Antiqua" pitchFamily="18" charset="0"/>
              </a:rPr>
              <a:t>- положение, устанавливающее количественные или качественные критерии, которые должны быть удовлетворены</a:t>
            </a:r>
          </a:p>
        </p:txBody>
      </p:sp>
      <p:sp>
        <p:nvSpPr>
          <p:cNvPr id="79877" name="Нижний колонтитул 4"/>
          <p:cNvSpPr>
            <a:spLocks noGrp="1"/>
          </p:cNvSpPr>
          <p:nvPr>
            <p:ph type="ftr" sz="quarter" idx="11"/>
          </p:nvPr>
        </p:nvSpPr>
        <p:spPr bwMode="auto">
          <a:xfrm>
            <a:off x="3143240" y="6286520"/>
            <a:ext cx="2895600" cy="365125"/>
          </a:xfrm>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029565-A45B-4677-AC40-9AF7AD4711C4}" type="slidenum">
              <a:rPr lang="ru-RU" smtClean="0">
                <a:solidFill>
                  <a:schemeClr val="tx1"/>
                </a:solidFill>
                <a:latin typeface="Arial" charset="0"/>
              </a:rPr>
              <a:pPr fontAlgn="base">
                <a:spcBef>
                  <a:spcPct val="0"/>
                </a:spcBef>
                <a:spcAft>
                  <a:spcPct val="0"/>
                </a:spcAft>
              </a:pPr>
              <a:t>23</a:t>
            </a:fld>
            <a:endParaRPr lang="ru-RU" smtClean="0">
              <a:solidFill>
                <a:schemeClr val="tx1"/>
              </a:solidFill>
              <a:latin typeface="Arial" charset="0"/>
            </a:endParaRPr>
          </a:p>
        </p:txBody>
      </p:sp>
      <p:sp>
        <p:nvSpPr>
          <p:cNvPr id="80899" name="Text Box 4"/>
          <p:cNvSpPr txBox="1">
            <a:spLocks noChangeArrowheads="1"/>
          </p:cNvSpPr>
          <p:nvPr/>
        </p:nvSpPr>
        <p:spPr bwMode="auto">
          <a:xfrm>
            <a:off x="179388" y="188913"/>
            <a:ext cx="8713787" cy="6094412"/>
          </a:xfrm>
          <a:prstGeom prst="rect">
            <a:avLst/>
          </a:prstGeom>
          <a:noFill/>
          <a:ln w="9525">
            <a:noFill/>
            <a:miter lim="800000"/>
            <a:headEnd/>
            <a:tailEnd/>
          </a:ln>
        </p:spPr>
        <p:txBody>
          <a:bodyPr>
            <a:spAutoFit/>
          </a:bodyPr>
          <a:lstStyle/>
          <a:p>
            <a:pPr algn="ctr"/>
            <a:r>
              <a:rPr lang="ru-RU" sz="1600" b="1">
                <a:solidFill>
                  <a:srgbClr val="0000FF"/>
                </a:solidFill>
                <a:latin typeface="Book Antiqua" pitchFamily="18" charset="0"/>
              </a:rPr>
              <a:t>КАТЕГОРИИ СТАНДАРТОВ</a:t>
            </a:r>
            <a:endParaRPr lang="ru-RU" sz="1600">
              <a:solidFill>
                <a:srgbClr val="0000FF"/>
              </a:solidFill>
              <a:latin typeface="Book Antiqua" pitchFamily="18" charset="0"/>
            </a:endParaRPr>
          </a:p>
          <a:p>
            <a:pPr algn="ctr"/>
            <a:r>
              <a:rPr lang="ru-RU">
                <a:latin typeface="Book Antiqua" pitchFamily="18" charset="0"/>
              </a:rPr>
              <a:t>(</a:t>
            </a:r>
            <a:r>
              <a:rPr lang="ru-RU" sz="1600">
                <a:latin typeface="Book Antiqua" pitchFamily="18" charset="0"/>
              </a:rPr>
              <a:t>деление стандартов, исходя из сферы действия)</a:t>
            </a:r>
            <a:endParaRPr lang="ru-RU" sz="1600" b="1">
              <a:latin typeface="Book Antiqua" pitchFamily="18" charset="0"/>
            </a:endParaRPr>
          </a:p>
          <a:p>
            <a:r>
              <a:rPr lang="ru-RU" sz="1600" b="1">
                <a:latin typeface="Book Antiqua" pitchFamily="18" charset="0"/>
              </a:rPr>
              <a:t> </a:t>
            </a:r>
          </a:p>
          <a:p>
            <a:r>
              <a:rPr lang="ru-RU" sz="1600">
                <a:latin typeface="Book Antiqua" pitchFamily="18" charset="0"/>
              </a:rPr>
              <a:t>Весь фонд стандартов, действующих на территории РФ, включает следующие категории: </a:t>
            </a:r>
          </a:p>
          <a:p>
            <a:r>
              <a:rPr lang="ru-RU" sz="1600" b="1">
                <a:latin typeface="Book Antiqua" pitchFamily="18" charset="0"/>
              </a:rPr>
              <a:t>	международные </a:t>
            </a:r>
            <a:r>
              <a:rPr lang="ru-RU" sz="1600">
                <a:latin typeface="Book Antiqua" pitchFamily="18" charset="0"/>
              </a:rPr>
              <a:t>(ИСО, МЭК, МСЭ) и</a:t>
            </a:r>
            <a:r>
              <a:rPr lang="ru-RU" sz="1600" b="1">
                <a:latin typeface="Book Antiqua" pitchFamily="18" charset="0"/>
              </a:rPr>
              <a:t> региональные </a:t>
            </a:r>
            <a:r>
              <a:rPr lang="ru-RU" sz="1600">
                <a:latin typeface="Book Antiqua" pitchFamily="18" charset="0"/>
              </a:rPr>
              <a:t>(ЕС) стандарты;</a:t>
            </a:r>
          </a:p>
          <a:p>
            <a:r>
              <a:rPr lang="ru-RU" sz="1600" b="1">
                <a:latin typeface="Book Antiqua" pitchFamily="18" charset="0"/>
              </a:rPr>
              <a:t>	межгосударственные </a:t>
            </a:r>
            <a:r>
              <a:rPr lang="ru-RU" sz="1600">
                <a:latin typeface="Book Antiqua" pitchFamily="18" charset="0"/>
              </a:rPr>
              <a:t>стандарты (ГОСТ);</a:t>
            </a:r>
          </a:p>
          <a:p>
            <a:r>
              <a:rPr lang="ru-RU" sz="1600" b="1">
                <a:latin typeface="Book Antiqua" pitchFamily="18" charset="0"/>
              </a:rPr>
              <a:t>	национальные стандарты РФ</a:t>
            </a:r>
            <a:r>
              <a:rPr lang="ru-RU" sz="1600">
                <a:latin typeface="Book Antiqua" pitchFamily="18" charset="0"/>
              </a:rPr>
              <a:t> (ГОСТ Р);</a:t>
            </a:r>
          </a:p>
          <a:p>
            <a:r>
              <a:rPr lang="ru-RU" sz="1600" b="1">
                <a:latin typeface="Book Antiqua" pitchFamily="18" charset="0"/>
              </a:rPr>
              <a:t>	стандарты организаций</a:t>
            </a:r>
            <a:r>
              <a:rPr lang="ru-RU" sz="1600">
                <a:latin typeface="Book Antiqua" pitchFamily="18" charset="0"/>
              </a:rPr>
              <a:t> (СТО)</a:t>
            </a:r>
          </a:p>
          <a:p>
            <a:r>
              <a:rPr lang="ru-RU">
                <a:latin typeface="Book Antiqua" pitchFamily="18" charset="0"/>
              </a:rPr>
              <a:t> 	</a:t>
            </a:r>
            <a:endParaRPr lang="ru-RU" b="1" i="1">
              <a:latin typeface="Book Antiqua" pitchFamily="18" charset="0"/>
            </a:endParaRPr>
          </a:p>
          <a:p>
            <a:pPr algn="just"/>
            <a:r>
              <a:rPr lang="ru-RU" sz="1400" b="1" i="1">
                <a:solidFill>
                  <a:srgbClr val="0000FF"/>
                </a:solidFill>
                <a:latin typeface="Book Antiqua" pitchFamily="18" charset="0"/>
              </a:rPr>
              <a:t>Международный стандарт:</a:t>
            </a:r>
            <a:r>
              <a:rPr lang="ru-RU" sz="1400" b="1">
                <a:solidFill>
                  <a:srgbClr val="0000FF"/>
                </a:solidFill>
                <a:latin typeface="Book Antiqua" pitchFamily="18" charset="0"/>
              </a:rPr>
              <a:t> </a:t>
            </a:r>
            <a:r>
              <a:rPr lang="ru-RU" sz="1400">
                <a:latin typeface="Book Antiqua" pitchFamily="18" charset="0"/>
              </a:rPr>
              <a:t>Стандарт, принятый международной организацией по стандартизации и доступный широкому кругу пользователей.</a:t>
            </a:r>
          </a:p>
          <a:p>
            <a:pPr algn="just"/>
            <a:r>
              <a:rPr lang="ru-RU" sz="1400">
                <a:latin typeface="Book Antiqua" pitchFamily="18" charset="0"/>
              </a:rPr>
              <a:t>К международным стандартам относятся стандарты ИСО, стандарты МЭК и стандарты ИСО/МЭК, которые являются совместными публикациями ИСО и МЭК. </a:t>
            </a:r>
            <a:r>
              <a:rPr lang="ru-RU" sz="1400" b="1">
                <a:latin typeface="Book Antiqua" pitchFamily="18" charset="0"/>
              </a:rPr>
              <a:t>ИСО</a:t>
            </a:r>
            <a:r>
              <a:rPr lang="ru-RU" sz="1400">
                <a:latin typeface="Book Antiqua" pitchFamily="18" charset="0"/>
              </a:rPr>
              <a:t> – международная организация по стандартизации; </a:t>
            </a:r>
            <a:r>
              <a:rPr lang="ru-RU" sz="1400" b="1">
                <a:latin typeface="Book Antiqua" pitchFamily="18" charset="0"/>
              </a:rPr>
              <a:t>МЭК</a:t>
            </a:r>
            <a:r>
              <a:rPr lang="ru-RU" sz="1400">
                <a:latin typeface="Book Antiqua" pitchFamily="18" charset="0"/>
              </a:rPr>
              <a:t> – международная электротехническая комиссия; </a:t>
            </a:r>
            <a:r>
              <a:rPr lang="ru-RU" sz="1400" b="1">
                <a:latin typeface="Book Antiqua" pitchFamily="18" charset="0"/>
              </a:rPr>
              <a:t>МСЭ </a:t>
            </a:r>
            <a:r>
              <a:rPr lang="ru-RU" sz="1400">
                <a:latin typeface="Book Antiqua" pitchFamily="18" charset="0"/>
              </a:rPr>
              <a:t>– международный союз электросвязи, </a:t>
            </a:r>
            <a:r>
              <a:rPr lang="ru-RU" sz="1400" b="1">
                <a:latin typeface="Book Antiqua" pitchFamily="18" charset="0"/>
              </a:rPr>
              <a:t>ЕС</a:t>
            </a:r>
            <a:r>
              <a:rPr lang="ru-RU" sz="1400">
                <a:latin typeface="Book Antiqua" pitchFamily="18" charset="0"/>
              </a:rPr>
              <a:t> – Европейский союз.</a:t>
            </a:r>
            <a:endParaRPr lang="ru-RU" sz="1400" b="1" i="1">
              <a:latin typeface="Book Antiqua" pitchFamily="18" charset="0"/>
            </a:endParaRPr>
          </a:p>
          <a:p>
            <a:pPr algn="just"/>
            <a:r>
              <a:rPr lang="ru-RU" sz="1400" b="1" i="1">
                <a:solidFill>
                  <a:srgbClr val="0000FF"/>
                </a:solidFill>
                <a:latin typeface="Book Antiqua" pitchFamily="18" charset="0"/>
              </a:rPr>
              <a:t>Межгосударственный стандарт</a:t>
            </a:r>
            <a:r>
              <a:rPr lang="ru-RU" sz="1400" b="1">
                <a:solidFill>
                  <a:srgbClr val="0000FF"/>
                </a:solidFill>
                <a:latin typeface="Book Antiqua" pitchFamily="18" charset="0"/>
              </a:rPr>
              <a:t> (ГОСТ)</a:t>
            </a:r>
            <a:r>
              <a:rPr lang="ru-RU" sz="1400" b="1" i="1">
                <a:solidFill>
                  <a:srgbClr val="0000FF"/>
                </a:solidFill>
                <a:latin typeface="Book Antiqua" pitchFamily="18" charset="0"/>
              </a:rPr>
              <a:t>: </a:t>
            </a:r>
            <a:r>
              <a:rPr lang="ru-RU" sz="1400">
                <a:latin typeface="Book Antiqua" pitchFamily="18" charset="0"/>
              </a:rPr>
              <a:t>Региональный стандарт, принятый Евразийским советом по стандартизации, метрологии и сертификации и доступный большому кругу пользователей.</a:t>
            </a:r>
          </a:p>
          <a:p>
            <a:pPr algn="just"/>
            <a:r>
              <a:rPr lang="ru-RU" sz="1400">
                <a:latin typeface="Book Antiqua" pitchFamily="18" charset="0"/>
              </a:rPr>
              <a:t> В Евразийский совет  по стандартизации, метрологии и сертификации входят 12 стран бывшего СССР, кроме стран Прибалтики.</a:t>
            </a:r>
            <a:endParaRPr lang="ru-RU" sz="1400" b="1" i="1">
              <a:latin typeface="Book Antiqua" pitchFamily="18" charset="0"/>
            </a:endParaRPr>
          </a:p>
          <a:p>
            <a:pPr algn="just"/>
            <a:r>
              <a:rPr lang="ru-RU" sz="1400" b="1" i="1">
                <a:solidFill>
                  <a:srgbClr val="0000FF"/>
                </a:solidFill>
                <a:latin typeface="Book Antiqua" pitchFamily="18" charset="0"/>
              </a:rPr>
              <a:t>Национальный стандарт</a:t>
            </a:r>
            <a:r>
              <a:rPr lang="ru-RU" sz="1400" b="1">
                <a:solidFill>
                  <a:srgbClr val="0000FF"/>
                </a:solidFill>
                <a:latin typeface="Book Antiqua" pitchFamily="18" charset="0"/>
              </a:rPr>
              <a:t> (ГОСТ Р)</a:t>
            </a:r>
            <a:r>
              <a:rPr lang="ru-RU" sz="1400">
                <a:solidFill>
                  <a:srgbClr val="0000FF"/>
                </a:solidFill>
                <a:latin typeface="Book Antiqua" pitchFamily="18" charset="0"/>
              </a:rPr>
              <a:t> </a:t>
            </a:r>
            <a:r>
              <a:rPr lang="ru-RU" sz="1400">
                <a:latin typeface="Book Antiqua" pitchFamily="18" charset="0"/>
              </a:rPr>
              <a:t>– стандарт, принятый национальным органом по стандартизации (Росстандарт) и доступный широкому кругу потребителей</a:t>
            </a:r>
            <a:endParaRPr lang="ru-RU" sz="1400" b="1" i="1">
              <a:latin typeface="Book Antiqua" pitchFamily="18" charset="0"/>
            </a:endParaRPr>
          </a:p>
          <a:p>
            <a:pPr algn="just"/>
            <a:r>
              <a:rPr lang="ru-RU" sz="1400" b="1" i="1">
                <a:solidFill>
                  <a:srgbClr val="0000FF"/>
                </a:solidFill>
                <a:latin typeface="Book Antiqua" pitchFamily="18" charset="0"/>
              </a:rPr>
              <a:t>Стандарты организаций </a:t>
            </a:r>
            <a:r>
              <a:rPr lang="ru-RU" sz="1400" b="1">
                <a:solidFill>
                  <a:srgbClr val="0000FF"/>
                </a:solidFill>
                <a:latin typeface="Book Antiqua" pitchFamily="18" charset="0"/>
              </a:rPr>
              <a:t>(СТО)</a:t>
            </a:r>
            <a:r>
              <a:rPr lang="ru-RU" sz="1400" i="1">
                <a:solidFill>
                  <a:srgbClr val="0000FF"/>
                </a:solidFill>
                <a:latin typeface="Book Antiqua" pitchFamily="18" charset="0"/>
              </a:rPr>
              <a:t> </a:t>
            </a:r>
            <a:r>
              <a:rPr lang="ru-RU" sz="1400" i="1">
                <a:latin typeface="Book Antiqua" pitchFamily="18" charset="0"/>
              </a:rPr>
              <a:t>– </a:t>
            </a:r>
            <a:r>
              <a:rPr lang="ru-RU" sz="1400">
                <a:latin typeface="Book Antiqua" pitchFamily="18" charset="0"/>
              </a:rPr>
              <a:t>стандарт, утвержденный и применяемый организацией для целей стандартизации, а также для совершенствования производства и обеспечения качества продукции, выполнения работ, оказания услуг, а также для распространения и использования полученных в различных областях знаний результатов исследований (испытаний), измерений и разработок.  </a:t>
            </a:r>
            <a:endParaRPr lang="ru-RU" sz="1400" b="1" u="sng">
              <a:latin typeface="Book Antiqu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3AD418-0245-47C3-AC12-F3FF311D3967}" type="slidenum">
              <a:rPr lang="ru-RU" smtClean="0">
                <a:solidFill>
                  <a:schemeClr val="tx1"/>
                </a:solidFill>
                <a:latin typeface="Arial" charset="0"/>
              </a:rPr>
              <a:pPr fontAlgn="base">
                <a:spcBef>
                  <a:spcPct val="0"/>
                </a:spcBef>
                <a:spcAft>
                  <a:spcPct val="0"/>
                </a:spcAft>
              </a:pPr>
              <a:t>24</a:t>
            </a:fld>
            <a:endParaRPr lang="ru-RU" smtClean="0">
              <a:solidFill>
                <a:schemeClr val="tx1"/>
              </a:solidFill>
              <a:latin typeface="Arial" charset="0"/>
            </a:endParaRPr>
          </a:p>
        </p:txBody>
      </p:sp>
      <p:sp>
        <p:nvSpPr>
          <p:cNvPr id="81923" name="Text Box 4"/>
          <p:cNvSpPr txBox="1">
            <a:spLocks noChangeArrowheads="1"/>
          </p:cNvSpPr>
          <p:nvPr/>
        </p:nvSpPr>
        <p:spPr bwMode="auto">
          <a:xfrm>
            <a:off x="611188" y="549275"/>
            <a:ext cx="8207375" cy="4943475"/>
          </a:xfrm>
          <a:prstGeom prst="rect">
            <a:avLst/>
          </a:prstGeom>
          <a:noFill/>
          <a:ln w="9525">
            <a:noFill/>
            <a:miter lim="800000"/>
            <a:headEnd/>
            <a:tailEnd/>
          </a:ln>
        </p:spPr>
        <p:txBody>
          <a:bodyPr>
            <a:spAutoFit/>
          </a:bodyPr>
          <a:lstStyle/>
          <a:p>
            <a:pPr algn="ctr"/>
            <a:r>
              <a:rPr lang="ru-RU" b="1">
                <a:solidFill>
                  <a:srgbClr val="0000FF"/>
                </a:solidFill>
                <a:latin typeface="Book Antiqua" pitchFamily="18" charset="0"/>
              </a:rPr>
              <a:t>ВИДЫ СТАНДАРТОВ</a:t>
            </a:r>
          </a:p>
          <a:p>
            <a:pPr algn="ctr"/>
            <a:endParaRPr lang="ru-RU" b="1" u="sng">
              <a:latin typeface="Book Antiqua" pitchFamily="18" charset="0"/>
            </a:endParaRPr>
          </a:p>
          <a:p>
            <a:pPr algn="ctr"/>
            <a:endParaRPr lang="ru-RU" sz="1200" b="1">
              <a:latin typeface="Book Antiqua" pitchFamily="18" charset="0"/>
            </a:endParaRPr>
          </a:p>
          <a:p>
            <a:r>
              <a:rPr lang="ru-RU" b="1" i="1">
                <a:solidFill>
                  <a:srgbClr val="0000FF"/>
                </a:solidFill>
                <a:latin typeface="Book Antiqua" pitchFamily="18" charset="0"/>
              </a:rPr>
              <a:t>Вид стандарта</a:t>
            </a:r>
            <a:r>
              <a:rPr lang="ru-RU" b="1">
                <a:solidFill>
                  <a:srgbClr val="0000FF"/>
                </a:solidFill>
                <a:latin typeface="Book Antiqua" pitchFamily="18" charset="0"/>
              </a:rPr>
              <a:t> </a:t>
            </a:r>
            <a:r>
              <a:rPr lang="ru-RU" b="1">
                <a:latin typeface="Book Antiqua" pitchFamily="18" charset="0"/>
              </a:rPr>
              <a:t>– </a:t>
            </a:r>
            <a:r>
              <a:rPr lang="ru-RU">
                <a:latin typeface="Book Antiqua" pitchFamily="18" charset="0"/>
              </a:rPr>
              <a:t>характеристика, определяющаяся его содержанием в зависимости от объекта стандартизации. </a:t>
            </a:r>
          </a:p>
          <a:p>
            <a:endParaRPr lang="ru-RU">
              <a:latin typeface="Book Antiqua" pitchFamily="18" charset="0"/>
            </a:endParaRPr>
          </a:p>
          <a:p>
            <a:r>
              <a:rPr lang="ru-RU">
                <a:latin typeface="Book Antiqua" pitchFamily="18" charset="0"/>
              </a:rPr>
              <a:t>В зависимости от назначения и содержания ГОСТ Р 1.0 – 2004  установил следующие основные виды стандартов: </a:t>
            </a:r>
          </a:p>
          <a:p>
            <a:r>
              <a:rPr lang="ru-RU">
                <a:latin typeface="Book Antiqua" pitchFamily="18" charset="0"/>
              </a:rPr>
              <a:t>	- стандарты основополагающие; </a:t>
            </a:r>
          </a:p>
          <a:p>
            <a:r>
              <a:rPr lang="ru-RU">
                <a:latin typeface="Book Antiqua" pitchFamily="18" charset="0"/>
              </a:rPr>
              <a:t>	- стандарты на термины и определения;</a:t>
            </a:r>
          </a:p>
          <a:p>
            <a:r>
              <a:rPr lang="ru-RU">
                <a:latin typeface="Book Antiqua" pitchFamily="18" charset="0"/>
              </a:rPr>
              <a:t>	- стандарты на продукцию; </a:t>
            </a:r>
          </a:p>
          <a:p>
            <a:r>
              <a:rPr lang="ru-RU">
                <a:latin typeface="Book Antiqua" pitchFamily="18" charset="0"/>
              </a:rPr>
              <a:t>     	- стандарты на услугу; </a:t>
            </a:r>
          </a:p>
          <a:p>
            <a:r>
              <a:rPr lang="ru-RU">
                <a:latin typeface="Book Antiqua" pitchFamily="18" charset="0"/>
              </a:rPr>
              <a:t>     	- стандарты на процессы (работы); </a:t>
            </a:r>
          </a:p>
          <a:p>
            <a:r>
              <a:rPr lang="ru-RU">
                <a:latin typeface="Book Antiqua" pitchFamily="18" charset="0"/>
              </a:rPr>
              <a:t>     	- стандарты на методы контроля.</a:t>
            </a:r>
          </a:p>
          <a:p>
            <a:r>
              <a:rPr lang="ru-RU">
                <a:latin typeface="Book Antiqua" pitchFamily="18" charset="0"/>
              </a:rPr>
              <a:t>В соответствии с межгосударственным стандартом ГОСТ 1.1 – 2002 дополнительно могут  разрабатываться:	</a:t>
            </a:r>
          </a:p>
          <a:p>
            <a:r>
              <a:rPr lang="ru-RU">
                <a:latin typeface="Book Antiqua" pitchFamily="18" charset="0"/>
              </a:rPr>
              <a:t>     	- стандарты на совместимость;</a:t>
            </a:r>
          </a:p>
          <a:p>
            <a:r>
              <a:rPr lang="ru-RU">
                <a:latin typeface="Book Antiqua" pitchFamily="18" charset="0"/>
              </a:rPr>
              <a:t>     	- стандарты на номенклатуру показателей.</a:t>
            </a:r>
            <a:endParaRPr lang="ru-RU" b="1" i="1">
              <a:latin typeface="Book Antiq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B4ED8C-C121-49BA-A16F-CDC96E6A3545}" type="slidenum">
              <a:rPr lang="ru-RU" smtClean="0">
                <a:solidFill>
                  <a:schemeClr val="tx1"/>
                </a:solidFill>
                <a:latin typeface="Arial" charset="0"/>
              </a:rPr>
              <a:pPr fontAlgn="base">
                <a:spcBef>
                  <a:spcPct val="0"/>
                </a:spcBef>
                <a:spcAft>
                  <a:spcPct val="0"/>
                </a:spcAft>
              </a:pPr>
              <a:t>25</a:t>
            </a:fld>
            <a:endParaRPr lang="ru-RU" smtClean="0">
              <a:solidFill>
                <a:schemeClr val="tx1"/>
              </a:solidFill>
              <a:latin typeface="Arial" charset="0"/>
            </a:endParaRPr>
          </a:p>
        </p:txBody>
      </p:sp>
      <p:sp>
        <p:nvSpPr>
          <p:cNvPr id="82947" name="Text Box 4"/>
          <p:cNvSpPr txBox="1">
            <a:spLocks noChangeArrowheads="1"/>
          </p:cNvSpPr>
          <p:nvPr/>
        </p:nvSpPr>
        <p:spPr bwMode="auto">
          <a:xfrm>
            <a:off x="827088" y="333375"/>
            <a:ext cx="7416800" cy="366713"/>
          </a:xfrm>
          <a:prstGeom prst="rect">
            <a:avLst/>
          </a:prstGeom>
          <a:noFill/>
          <a:ln w="9525">
            <a:noFill/>
            <a:miter lim="800000"/>
            <a:headEnd/>
            <a:tailEnd/>
          </a:ln>
        </p:spPr>
        <p:txBody>
          <a:bodyPr>
            <a:spAutoFit/>
          </a:bodyPr>
          <a:lstStyle/>
          <a:p>
            <a:pPr algn="ctr">
              <a:spcBef>
                <a:spcPct val="50000"/>
              </a:spcBef>
            </a:pPr>
            <a:r>
              <a:rPr lang="ru-RU" b="1">
                <a:solidFill>
                  <a:srgbClr val="0000FF"/>
                </a:solidFill>
                <a:latin typeface="Book Antiqua" pitchFamily="18" charset="0"/>
              </a:rPr>
              <a:t>Обозначение национальных стандартов</a:t>
            </a:r>
          </a:p>
        </p:txBody>
      </p:sp>
      <p:sp>
        <p:nvSpPr>
          <p:cNvPr id="82948" name="Text Box 5"/>
          <p:cNvSpPr txBox="1">
            <a:spLocks noChangeArrowheads="1"/>
          </p:cNvSpPr>
          <p:nvPr/>
        </p:nvSpPr>
        <p:spPr bwMode="auto">
          <a:xfrm>
            <a:off x="323850" y="908050"/>
            <a:ext cx="8820150" cy="2378075"/>
          </a:xfrm>
          <a:prstGeom prst="rect">
            <a:avLst/>
          </a:prstGeom>
          <a:noFill/>
          <a:ln w="9525">
            <a:noFill/>
            <a:miter lim="800000"/>
            <a:headEnd/>
            <a:tailEnd/>
          </a:ln>
        </p:spPr>
        <p:txBody>
          <a:bodyPr>
            <a:spAutoFit/>
          </a:bodyPr>
          <a:lstStyle/>
          <a:p>
            <a:r>
              <a:rPr lang="ru-RU" b="1"/>
              <a:t>1.</a:t>
            </a:r>
            <a:r>
              <a:rPr lang="ru-RU"/>
              <a:t>        ГОСТ Р    хххх  -  хххх</a:t>
            </a:r>
          </a:p>
          <a:p>
            <a:r>
              <a:rPr lang="ru-RU"/>
              <a:t>						год утверждения</a:t>
            </a:r>
          </a:p>
          <a:p>
            <a:r>
              <a:rPr lang="ru-RU"/>
              <a:t>                                              регистрационный номер</a:t>
            </a:r>
          </a:p>
          <a:p>
            <a:r>
              <a:rPr lang="ru-RU"/>
              <a:t>                              индекс</a:t>
            </a:r>
          </a:p>
          <a:p>
            <a:endParaRPr lang="ru-RU" sz="1400"/>
          </a:p>
          <a:p>
            <a:r>
              <a:rPr lang="ru-RU" sz="1400"/>
              <a:t>&lt;*&gt; До 2000 г. год принятия стандарта указывался двумя последними цифрами этого года. После 1 июля 2003 г. национальные стандарты Российской Федерации не принимают, а утверждают.</a:t>
            </a:r>
          </a:p>
          <a:p>
            <a:r>
              <a:rPr lang="ru-RU" sz="1400"/>
              <a:t> </a:t>
            </a:r>
            <a:r>
              <a:rPr lang="ru-RU" b="1"/>
              <a:t>	</a:t>
            </a:r>
          </a:p>
          <a:p>
            <a:r>
              <a:rPr lang="ru-RU" b="1"/>
              <a:t>Пример.</a:t>
            </a:r>
            <a:r>
              <a:rPr lang="ru-RU"/>
              <a:t> ГОСТ Р 50628-2000</a:t>
            </a:r>
          </a:p>
        </p:txBody>
      </p:sp>
      <p:sp>
        <p:nvSpPr>
          <p:cNvPr id="82949" name="AutoShape 7"/>
          <p:cNvSpPr>
            <a:spLocks/>
          </p:cNvSpPr>
          <p:nvPr/>
        </p:nvSpPr>
        <p:spPr bwMode="auto">
          <a:xfrm rot="5400000">
            <a:off x="1402556" y="837407"/>
            <a:ext cx="144463" cy="863600"/>
          </a:xfrm>
          <a:prstGeom prst="rightBracket">
            <a:avLst>
              <a:gd name="adj" fmla="val 49817"/>
            </a:avLst>
          </a:prstGeom>
          <a:noFill/>
          <a:ln w="9525">
            <a:solidFill>
              <a:schemeClr val="tx1"/>
            </a:solidFill>
            <a:round/>
            <a:headEnd/>
            <a:tailEnd/>
          </a:ln>
        </p:spPr>
        <p:txBody>
          <a:bodyPr wrap="none" anchor="ctr"/>
          <a:lstStyle/>
          <a:p>
            <a:endParaRPr lang="ru-RU"/>
          </a:p>
        </p:txBody>
      </p:sp>
      <p:sp>
        <p:nvSpPr>
          <p:cNvPr id="82950" name="AutoShape 8"/>
          <p:cNvSpPr>
            <a:spLocks/>
          </p:cNvSpPr>
          <p:nvPr/>
        </p:nvSpPr>
        <p:spPr bwMode="auto">
          <a:xfrm rot="5400000">
            <a:off x="2303462" y="873126"/>
            <a:ext cx="73025" cy="863600"/>
          </a:xfrm>
          <a:prstGeom prst="rightBracket">
            <a:avLst>
              <a:gd name="adj" fmla="val 98551"/>
            </a:avLst>
          </a:prstGeom>
          <a:noFill/>
          <a:ln w="9525">
            <a:solidFill>
              <a:schemeClr val="tx1"/>
            </a:solidFill>
            <a:round/>
            <a:headEnd/>
            <a:tailEnd/>
          </a:ln>
        </p:spPr>
        <p:txBody>
          <a:bodyPr wrap="none" anchor="ctr"/>
          <a:lstStyle/>
          <a:p>
            <a:endParaRPr lang="ru-RU"/>
          </a:p>
        </p:txBody>
      </p:sp>
      <p:sp>
        <p:nvSpPr>
          <p:cNvPr id="82951" name="AutoShape 9"/>
          <p:cNvSpPr>
            <a:spLocks/>
          </p:cNvSpPr>
          <p:nvPr/>
        </p:nvSpPr>
        <p:spPr bwMode="auto">
          <a:xfrm rot="5400000">
            <a:off x="3202781" y="837407"/>
            <a:ext cx="144463" cy="863600"/>
          </a:xfrm>
          <a:prstGeom prst="rightBracket">
            <a:avLst>
              <a:gd name="adj" fmla="val 49817"/>
            </a:avLst>
          </a:prstGeom>
          <a:noFill/>
          <a:ln w="9525">
            <a:solidFill>
              <a:schemeClr val="tx1"/>
            </a:solidFill>
            <a:round/>
            <a:headEnd/>
            <a:tailEnd/>
          </a:ln>
        </p:spPr>
        <p:txBody>
          <a:bodyPr wrap="none" anchor="ctr"/>
          <a:lstStyle/>
          <a:p>
            <a:endParaRPr lang="ru-RU"/>
          </a:p>
        </p:txBody>
      </p:sp>
      <p:sp>
        <p:nvSpPr>
          <p:cNvPr id="82952" name="Line 10"/>
          <p:cNvSpPr>
            <a:spLocks noChangeShapeType="1"/>
          </p:cNvSpPr>
          <p:nvPr/>
        </p:nvSpPr>
        <p:spPr bwMode="auto">
          <a:xfrm>
            <a:off x="1331913" y="1484313"/>
            <a:ext cx="0" cy="504825"/>
          </a:xfrm>
          <a:prstGeom prst="line">
            <a:avLst/>
          </a:prstGeom>
          <a:noFill/>
          <a:ln w="9525">
            <a:solidFill>
              <a:schemeClr val="tx1"/>
            </a:solidFill>
            <a:round/>
            <a:headEnd/>
            <a:tailEnd/>
          </a:ln>
        </p:spPr>
        <p:txBody>
          <a:bodyPr/>
          <a:lstStyle/>
          <a:p>
            <a:endParaRPr lang="ru-RU"/>
          </a:p>
        </p:txBody>
      </p:sp>
      <p:sp>
        <p:nvSpPr>
          <p:cNvPr id="82953" name="Line 11"/>
          <p:cNvSpPr>
            <a:spLocks noChangeShapeType="1"/>
          </p:cNvSpPr>
          <p:nvPr/>
        </p:nvSpPr>
        <p:spPr bwMode="auto">
          <a:xfrm>
            <a:off x="1331913" y="1989138"/>
            <a:ext cx="1008062" cy="0"/>
          </a:xfrm>
          <a:prstGeom prst="line">
            <a:avLst/>
          </a:prstGeom>
          <a:noFill/>
          <a:ln w="9525">
            <a:solidFill>
              <a:schemeClr val="tx1"/>
            </a:solidFill>
            <a:round/>
            <a:headEnd/>
            <a:tailEnd/>
          </a:ln>
        </p:spPr>
        <p:txBody>
          <a:bodyPr/>
          <a:lstStyle/>
          <a:p>
            <a:endParaRPr lang="ru-RU"/>
          </a:p>
        </p:txBody>
      </p:sp>
      <p:sp>
        <p:nvSpPr>
          <p:cNvPr id="82954" name="Line 12"/>
          <p:cNvSpPr>
            <a:spLocks noChangeShapeType="1"/>
          </p:cNvSpPr>
          <p:nvPr/>
        </p:nvSpPr>
        <p:spPr bwMode="auto">
          <a:xfrm>
            <a:off x="2339975" y="1412875"/>
            <a:ext cx="0" cy="360363"/>
          </a:xfrm>
          <a:prstGeom prst="line">
            <a:avLst/>
          </a:prstGeom>
          <a:noFill/>
          <a:ln w="9525">
            <a:solidFill>
              <a:schemeClr val="tx1"/>
            </a:solidFill>
            <a:round/>
            <a:headEnd/>
            <a:tailEnd/>
          </a:ln>
        </p:spPr>
        <p:txBody>
          <a:bodyPr/>
          <a:lstStyle/>
          <a:p>
            <a:endParaRPr lang="ru-RU"/>
          </a:p>
        </p:txBody>
      </p:sp>
      <p:sp>
        <p:nvSpPr>
          <p:cNvPr id="82955" name="Line 13"/>
          <p:cNvSpPr>
            <a:spLocks noChangeShapeType="1"/>
          </p:cNvSpPr>
          <p:nvPr/>
        </p:nvSpPr>
        <p:spPr bwMode="auto">
          <a:xfrm>
            <a:off x="2339975" y="1773238"/>
            <a:ext cx="1008063" cy="0"/>
          </a:xfrm>
          <a:prstGeom prst="line">
            <a:avLst/>
          </a:prstGeom>
          <a:noFill/>
          <a:ln w="9525">
            <a:solidFill>
              <a:schemeClr val="tx1"/>
            </a:solidFill>
            <a:round/>
            <a:headEnd/>
            <a:tailEnd/>
          </a:ln>
        </p:spPr>
        <p:txBody>
          <a:bodyPr/>
          <a:lstStyle/>
          <a:p>
            <a:endParaRPr lang="ru-RU"/>
          </a:p>
        </p:txBody>
      </p:sp>
      <p:sp>
        <p:nvSpPr>
          <p:cNvPr id="82956" name="Line 14"/>
          <p:cNvSpPr>
            <a:spLocks noChangeShapeType="1"/>
          </p:cNvSpPr>
          <p:nvPr/>
        </p:nvSpPr>
        <p:spPr bwMode="auto">
          <a:xfrm>
            <a:off x="3276600" y="1341438"/>
            <a:ext cx="0" cy="142875"/>
          </a:xfrm>
          <a:prstGeom prst="line">
            <a:avLst/>
          </a:prstGeom>
          <a:noFill/>
          <a:ln w="9525">
            <a:solidFill>
              <a:schemeClr val="tx1"/>
            </a:solidFill>
            <a:round/>
            <a:headEnd/>
            <a:tailEnd/>
          </a:ln>
        </p:spPr>
        <p:txBody>
          <a:bodyPr/>
          <a:lstStyle/>
          <a:p>
            <a:endParaRPr lang="ru-RU"/>
          </a:p>
        </p:txBody>
      </p:sp>
      <p:sp>
        <p:nvSpPr>
          <p:cNvPr id="82957" name="Line 15"/>
          <p:cNvSpPr>
            <a:spLocks noChangeShapeType="1"/>
          </p:cNvSpPr>
          <p:nvPr/>
        </p:nvSpPr>
        <p:spPr bwMode="auto">
          <a:xfrm>
            <a:off x="3276600" y="1484313"/>
            <a:ext cx="2808288" cy="0"/>
          </a:xfrm>
          <a:prstGeom prst="line">
            <a:avLst/>
          </a:prstGeom>
          <a:noFill/>
          <a:ln w="9525">
            <a:solidFill>
              <a:schemeClr val="tx1"/>
            </a:solidFill>
            <a:round/>
            <a:headEnd/>
            <a:tailEnd/>
          </a:ln>
        </p:spPr>
        <p:txBody>
          <a:bodyPr/>
          <a:lstStyle/>
          <a:p>
            <a:endParaRPr lang="ru-RU"/>
          </a:p>
        </p:txBody>
      </p:sp>
      <p:sp>
        <p:nvSpPr>
          <p:cNvPr id="82958" name="Text Box 16"/>
          <p:cNvSpPr txBox="1">
            <a:spLocks noChangeArrowheads="1"/>
          </p:cNvSpPr>
          <p:nvPr/>
        </p:nvSpPr>
        <p:spPr bwMode="auto">
          <a:xfrm>
            <a:off x="395288" y="3357563"/>
            <a:ext cx="8748712" cy="2838450"/>
          </a:xfrm>
          <a:prstGeom prst="rect">
            <a:avLst/>
          </a:prstGeom>
          <a:noFill/>
          <a:ln w="9525">
            <a:noFill/>
            <a:miter lim="800000"/>
            <a:headEnd/>
            <a:tailEnd/>
          </a:ln>
        </p:spPr>
        <p:txBody>
          <a:bodyPr>
            <a:spAutoFit/>
          </a:bodyPr>
          <a:lstStyle/>
          <a:p>
            <a:pPr algn="just"/>
            <a:r>
              <a:rPr lang="ru-RU" b="1"/>
              <a:t>2.</a:t>
            </a:r>
            <a:r>
              <a:rPr lang="ru-RU"/>
              <a:t> Если национальный стандарт РФ входит в </a:t>
            </a:r>
            <a:r>
              <a:rPr lang="ru-RU" b="1"/>
              <a:t>систему (комплекс) общетехнических или организационно-методических национальных стандартов РФ</a:t>
            </a:r>
            <a:r>
              <a:rPr lang="ru-RU"/>
              <a:t>, то в обозначение стандарта включают </a:t>
            </a:r>
            <a:r>
              <a:rPr lang="ru-RU" b="1"/>
              <a:t>одно-, двухразрядный код системы стандартов</a:t>
            </a:r>
            <a:r>
              <a:rPr lang="ru-RU"/>
              <a:t>, отделенный от остальной цифровой части обозначения точкой.</a:t>
            </a:r>
          </a:p>
          <a:p>
            <a:r>
              <a:rPr lang="ru-RU"/>
              <a:t>ГОСТ Р   хх. хххх  -  хххх</a:t>
            </a:r>
          </a:p>
          <a:p>
            <a:r>
              <a:rPr lang="ru-RU"/>
              <a:t>			</a:t>
            </a:r>
          </a:p>
          <a:p>
            <a:r>
              <a:rPr lang="ru-RU"/>
              <a:t>                                                     одно-, двухразрядный код системы стандартов 	</a:t>
            </a:r>
            <a:endParaRPr lang="ru-RU" b="1"/>
          </a:p>
          <a:p>
            <a:r>
              <a:rPr lang="ru-RU" b="1"/>
              <a:t>Примеры. </a:t>
            </a:r>
            <a:r>
              <a:rPr lang="ru-RU"/>
              <a:t>ГОСТ Р 1.5 – 2004 </a:t>
            </a:r>
          </a:p>
        </p:txBody>
      </p:sp>
      <p:sp>
        <p:nvSpPr>
          <p:cNvPr id="82959" name="AutoShape 18"/>
          <p:cNvSpPr>
            <a:spLocks/>
          </p:cNvSpPr>
          <p:nvPr/>
        </p:nvSpPr>
        <p:spPr bwMode="auto">
          <a:xfrm rot="5400000">
            <a:off x="1584325" y="4832351"/>
            <a:ext cx="71437" cy="576262"/>
          </a:xfrm>
          <a:prstGeom prst="rightBracket">
            <a:avLst>
              <a:gd name="adj" fmla="val 67223"/>
            </a:avLst>
          </a:prstGeom>
          <a:noFill/>
          <a:ln w="9525">
            <a:solidFill>
              <a:schemeClr val="tx1"/>
            </a:solidFill>
            <a:round/>
            <a:headEnd/>
            <a:tailEnd/>
          </a:ln>
        </p:spPr>
        <p:txBody>
          <a:bodyPr wrap="none" anchor="ctr"/>
          <a:lstStyle/>
          <a:p>
            <a:endParaRPr lang="ru-RU"/>
          </a:p>
        </p:txBody>
      </p:sp>
      <p:sp>
        <p:nvSpPr>
          <p:cNvPr id="82960" name="Line 19"/>
          <p:cNvSpPr>
            <a:spLocks noChangeShapeType="1"/>
          </p:cNvSpPr>
          <p:nvPr/>
        </p:nvSpPr>
        <p:spPr bwMode="auto">
          <a:xfrm>
            <a:off x="1619250" y="5157788"/>
            <a:ext cx="0" cy="142875"/>
          </a:xfrm>
          <a:prstGeom prst="line">
            <a:avLst/>
          </a:prstGeom>
          <a:noFill/>
          <a:ln w="9525">
            <a:solidFill>
              <a:schemeClr val="tx1"/>
            </a:solidFill>
            <a:round/>
            <a:headEnd/>
            <a:tailEnd/>
          </a:ln>
        </p:spPr>
        <p:txBody>
          <a:bodyPr/>
          <a:lstStyle/>
          <a:p>
            <a:endParaRPr lang="ru-RU"/>
          </a:p>
        </p:txBody>
      </p:sp>
      <p:sp>
        <p:nvSpPr>
          <p:cNvPr id="82961" name="Line 20"/>
          <p:cNvSpPr>
            <a:spLocks noChangeShapeType="1"/>
          </p:cNvSpPr>
          <p:nvPr/>
        </p:nvSpPr>
        <p:spPr bwMode="auto">
          <a:xfrm>
            <a:off x="1619250" y="5300663"/>
            <a:ext cx="2736850" cy="0"/>
          </a:xfrm>
          <a:prstGeom prst="line">
            <a:avLst/>
          </a:prstGeom>
          <a:noFill/>
          <a:ln w="9525">
            <a:solidFill>
              <a:schemeClr val="tx1"/>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A24C89-C3AE-4457-9B09-D3B6803D92AA}" type="slidenum">
              <a:rPr lang="ru-RU" smtClean="0">
                <a:solidFill>
                  <a:schemeClr val="tx1"/>
                </a:solidFill>
                <a:latin typeface="Arial" charset="0"/>
              </a:rPr>
              <a:pPr fontAlgn="base">
                <a:spcBef>
                  <a:spcPct val="0"/>
                </a:spcBef>
                <a:spcAft>
                  <a:spcPct val="0"/>
                </a:spcAft>
              </a:pPr>
              <a:t>26</a:t>
            </a:fld>
            <a:endParaRPr lang="ru-RU" smtClean="0">
              <a:solidFill>
                <a:schemeClr val="tx1"/>
              </a:solidFill>
              <a:latin typeface="Arial" charset="0"/>
            </a:endParaRPr>
          </a:p>
        </p:txBody>
      </p:sp>
      <p:sp>
        <p:nvSpPr>
          <p:cNvPr id="83971" name="Rectangle 4"/>
          <p:cNvSpPr>
            <a:spLocks noChangeArrowheads="1"/>
          </p:cNvSpPr>
          <p:nvPr/>
        </p:nvSpPr>
        <p:spPr bwMode="auto">
          <a:xfrm>
            <a:off x="539750" y="0"/>
            <a:ext cx="1116013" cy="304800"/>
          </a:xfrm>
          <a:prstGeom prst="rect">
            <a:avLst/>
          </a:prstGeom>
          <a:noFill/>
          <a:ln w="9525">
            <a:noFill/>
            <a:miter lim="800000"/>
            <a:headEnd/>
            <a:tailEnd/>
          </a:ln>
        </p:spPr>
        <p:txBody>
          <a:bodyPr wrap="none" anchor="ctr">
            <a:spAutoFit/>
          </a:bodyPr>
          <a:lstStyle/>
          <a:p>
            <a:pPr algn="just"/>
            <a:r>
              <a:rPr lang="ru-RU" sz="1400">
                <a:cs typeface="Times New Roman" pitchFamily="18" charset="0"/>
              </a:rPr>
              <a:t>Таблица 1   </a:t>
            </a:r>
            <a:endParaRPr lang="ru-RU"/>
          </a:p>
        </p:txBody>
      </p:sp>
      <p:graphicFrame>
        <p:nvGraphicFramePr>
          <p:cNvPr id="7784" name="Group 616"/>
          <p:cNvGraphicFramePr>
            <a:graphicFrameLocks noGrp="1"/>
          </p:cNvGraphicFramePr>
          <p:nvPr/>
        </p:nvGraphicFramePr>
        <p:xfrm>
          <a:off x="323850" y="333375"/>
          <a:ext cx="8497888" cy="6151569"/>
        </p:xfrm>
        <a:graphic>
          <a:graphicData uri="http://schemas.openxmlformats.org/drawingml/2006/table">
            <a:tbl>
              <a:tblPr/>
              <a:tblGrid>
                <a:gridCol w="1384300"/>
                <a:gridCol w="2119313"/>
                <a:gridCol w="4994275"/>
              </a:tblGrid>
              <a:tr h="39628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Код системы стандартов</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Аббревиатура системы стандартов</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Название системы стандартов</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Стандартизация в Российской Федерации</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ЕСКД</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Единая система конструкторской документации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ЕСТД</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Единая система технологической документации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СПКП</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показателей качества продукции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УСД</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Унифицированные системы документации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75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7.</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СИБИД</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стандартов по информации, библиотечному</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 и издательскому  делу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ГСИ</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Государственная система обеспечения единства измерений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ЕСЗКС</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Единая система защиты от коррозии и старения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ССБТ</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стандартов безопасности труда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14.</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ЕСТПП</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Единая система технологической подготовки производства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СРПП</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разработки и постановки продукции на производство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стандартов в области охраны природы и улучшения природных ресурсов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ЕСПД</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Единая система программной документации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СПДС</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проектной документации по строительству</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Безопасность в чрезвычайных ситуациях</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Расчеты и испытания на прочность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ЕССП</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Единая система стандартов приборостроения</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стандартов "Надежность в технике" </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стандартов эргономических требований и эргономического обеспечения</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Информационная технология</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сертификации ГОСТ Р</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10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51.</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Times New Roman" pitchFamily="18" charset="0"/>
                          <a:cs typeface="Times New Roman" pitchFamily="18" charset="0"/>
                        </a:rPr>
                        <a:t>Система аккредитации в РФ</a:t>
                      </a:r>
                      <a:endParaRPr kumimoji="0" lang="ru-RU" sz="1000" b="0" i="0" u="none" strike="noStrike" cap="none" normalizeH="0" baseline="0" smtClean="0">
                        <a:ln>
                          <a:noFill/>
                        </a:ln>
                        <a:solidFill>
                          <a:schemeClr val="tx1"/>
                        </a:solidFill>
                        <a:effectLst/>
                        <a:latin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4235C1-5254-423D-94B1-ECDF16C2B43A}" type="slidenum">
              <a:rPr lang="ru-RU" smtClean="0">
                <a:solidFill>
                  <a:schemeClr val="tx1"/>
                </a:solidFill>
                <a:latin typeface="Arial" charset="0"/>
              </a:rPr>
              <a:pPr fontAlgn="base">
                <a:spcBef>
                  <a:spcPct val="0"/>
                </a:spcBef>
                <a:spcAft>
                  <a:spcPct val="0"/>
                </a:spcAft>
              </a:pPr>
              <a:t>27</a:t>
            </a:fld>
            <a:endParaRPr lang="ru-RU" smtClean="0">
              <a:solidFill>
                <a:schemeClr val="tx1"/>
              </a:solidFill>
              <a:latin typeface="Arial" charset="0"/>
            </a:endParaRPr>
          </a:p>
        </p:txBody>
      </p:sp>
      <p:sp>
        <p:nvSpPr>
          <p:cNvPr id="84995" name="Text Box 4"/>
          <p:cNvSpPr txBox="1">
            <a:spLocks noChangeArrowheads="1"/>
          </p:cNvSpPr>
          <p:nvPr/>
        </p:nvSpPr>
        <p:spPr bwMode="auto">
          <a:xfrm>
            <a:off x="755650" y="260350"/>
            <a:ext cx="7561263" cy="641350"/>
          </a:xfrm>
          <a:prstGeom prst="rect">
            <a:avLst/>
          </a:prstGeom>
          <a:noFill/>
          <a:ln w="9525">
            <a:noFill/>
            <a:miter lim="800000"/>
            <a:headEnd/>
            <a:tailEnd/>
          </a:ln>
        </p:spPr>
        <p:txBody>
          <a:bodyPr>
            <a:spAutoFit/>
          </a:bodyPr>
          <a:lstStyle/>
          <a:p>
            <a:pPr algn="ctr"/>
            <a:r>
              <a:rPr lang="ru-RU" b="1">
                <a:solidFill>
                  <a:srgbClr val="0000FF"/>
                </a:solidFill>
                <a:latin typeface="Book Antiqua" pitchFamily="18" charset="0"/>
              </a:rPr>
              <a:t>Обозначения национальных стандартов РФ, разрабатываемых на основе применения международных стандартов</a:t>
            </a:r>
          </a:p>
        </p:txBody>
      </p:sp>
      <p:sp>
        <p:nvSpPr>
          <p:cNvPr id="84996" name="Text Box 5"/>
          <p:cNvSpPr txBox="1">
            <a:spLocks noChangeArrowheads="1"/>
          </p:cNvSpPr>
          <p:nvPr/>
        </p:nvSpPr>
        <p:spPr bwMode="auto">
          <a:xfrm>
            <a:off x="323850" y="1052513"/>
            <a:ext cx="8424863" cy="3203575"/>
          </a:xfrm>
          <a:prstGeom prst="rect">
            <a:avLst/>
          </a:prstGeom>
          <a:noFill/>
          <a:ln w="9525">
            <a:noFill/>
            <a:miter lim="800000"/>
            <a:headEnd/>
            <a:tailEnd/>
          </a:ln>
        </p:spPr>
        <p:txBody>
          <a:bodyPr>
            <a:spAutoFit/>
          </a:bodyPr>
          <a:lstStyle/>
          <a:p>
            <a:pPr marL="342900" indent="-342900"/>
            <a:r>
              <a:rPr lang="ru-RU" b="1"/>
              <a:t>1.</a:t>
            </a:r>
            <a:r>
              <a:rPr lang="ru-RU"/>
              <a:t> Обозначение </a:t>
            </a:r>
            <a:r>
              <a:rPr lang="ru-RU" b="1"/>
              <a:t>идентичного стандарта</a:t>
            </a:r>
            <a:r>
              <a:rPr lang="ru-RU"/>
              <a:t> </a:t>
            </a:r>
          </a:p>
          <a:p>
            <a:pPr marL="342900" indent="-342900"/>
            <a:endParaRPr lang="ru-RU"/>
          </a:p>
          <a:p>
            <a:pPr marL="342900" indent="-342900"/>
            <a:r>
              <a:rPr lang="ru-RU"/>
              <a:t>ГОСТ Р обозначение международного стандарта - год утверждения </a:t>
            </a:r>
          </a:p>
          <a:p>
            <a:pPr marL="342900" indent="-342900"/>
            <a:endParaRPr lang="ru-RU"/>
          </a:p>
          <a:p>
            <a:pPr marL="342900" indent="-342900"/>
            <a:r>
              <a:rPr lang="ru-RU" b="1"/>
              <a:t>Примеры.</a:t>
            </a:r>
          </a:p>
          <a:p>
            <a:pPr marL="342900" indent="-342900" algn="just"/>
            <a:r>
              <a:rPr lang="ru-RU" sz="1200"/>
              <a:t>- Национальный стандарт Российской Федерации, идентичный международному стандарту ИСО 10264:1990, обозначают: </a:t>
            </a:r>
          </a:p>
          <a:p>
            <a:pPr marL="342900" indent="-342900" algn="ctr"/>
            <a:r>
              <a:rPr lang="ru-RU"/>
              <a:t>ГОСТ Р ИСО 10264-2003.</a:t>
            </a:r>
          </a:p>
          <a:p>
            <a:pPr marL="342900" indent="-342900" algn="ctr"/>
            <a:r>
              <a:rPr lang="ru-RU"/>
              <a:t>обозначение международного стандарта</a:t>
            </a:r>
          </a:p>
          <a:p>
            <a:pPr marL="342900" indent="-342900"/>
            <a:r>
              <a:rPr lang="ru-RU"/>
              <a:t>- </a:t>
            </a:r>
            <a:r>
              <a:rPr lang="ru-RU" sz="1200"/>
              <a:t>Национальный стандарт Российской Федерации, идентичный международному стандарту МЭК 61097:1999, обозначают</a:t>
            </a:r>
            <a:r>
              <a:rPr lang="ru-RU"/>
              <a:t>: </a:t>
            </a:r>
          </a:p>
          <a:p>
            <a:pPr marL="342900" indent="-342900" algn="ctr"/>
            <a:r>
              <a:rPr lang="ru-RU"/>
              <a:t>ГОСТ Р МЭК 61097-2004.</a:t>
            </a:r>
          </a:p>
        </p:txBody>
      </p:sp>
      <p:sp>
        <p:nvSpPr>
          <p:cNvPr id="84997" name="AutoShape 6"/>
          <p:cNvSpPr>
            <a:spLocks/>
          </p:cNvSpPr>
          <p:nvPr/>
        </p:nvSpPr>
        <p:spPr bwMode="auto">
          <a:xfrm rot="5400000">
            <a:off x="683419" y="1556544"/>
            <a:ext cx="144462" cy="863600"/>
          </a:xfrm>
          <a:prstGeom prst="rightBracket">
            <a:avLst>
              <a:gd name="adj" fmla="val 49817"/>
            </a:avLst>
          </a:prstGeom>
          <a:noFill/>
          <a:ln w="9525">
            <a:solidFill>
              <a:schemeClr val="tx1"/>
            </a:solidFill>
            <a:round/>
            <a:headEnd/>
            <a:tailEnd/>
          </a:ln>
        </p:spPr>
        <p:txBody>
          <a:bodyPr wrap="none" anchor="ctr"/>
          <a:lstStyle/>
          <a:p>
            <a:endParaRPr lang="ru-RU"/>
          </a:p>
        </p:txBody>
      </p:sp>
      <p:sp>
        <p:nvSpPr>
          <p:cNvPr id="84998" name="AutoShape 7"/>
          <p:cNvSpPr>
            <a:spLocks/>
          </p:cNvSpPr>
          <p:nvPr/>
        </p:nvSpPr>
        <p:spPr bwMode="auto">
          <a:xfrm rot="5400000">
            <a:off x="3348038" y="-171450"/>
            <a:ext cx="71437" cy="4392613"/>
          </a:xfrm>
          <a:prstGeom prst="rightBracket">
            <a:avLst>
              <a:gd name="adj" fmla="val 512411"/>
            </a:avLst>
          </a:prstGeom>
          <a:noFill/>
          <a:ln w="9525">
            <a:solidFill>
              <a:schemeClr val="tx1"/>
            </a:solidFill>
            <a:round/>
            <a:headEnd/>
            <a:tailEnd/>
          </a:ln>
        </p:spPr>
        <p:txBody>
          <a:bodyPr wrap="none" anchor="ctr"/>
          <a:lstStyle/>
          <a:p>
            <a:endParaRPr lang="ru-RU"/>
          </a:p>
        </p:txBody>
      </p:sp>
      <p:sp>
        <p:nvSpPr>
          <p:cNvPr id="84999" name="AutoShape 8"/>
          <p:cNvSpPr>
            <a:spLocks/>
          </p:cNvSpPr>
          <p:nvPr/>
        </p:nvSpPr>
        <p:spPr bwMode="auto">
          <a:xfrm rot="5400000">
            <a:off x="6732588" y="1052513"/>
            <a:ext cx="71437" cy="1944687"/>
          </a:xfrm>
          <a:prstGeom prst="rightBracket">
            <a:avLst>
              <a:gd name="adj" fmla="val 226853"/>
            </a:avLst>
          </a:prstGeom>
          <a:noFill/>
          <a:ln w="9525">
            <a:solidFill>
              <a:schemeClr val="tx1"/>
            </a:solidFill>
            <a:round/>
            <a:headEnd/>
            <a:tailEnd/>
          </a:ln>
        </p:spPr>
        <p:txBody>
          <a:bodyPr wrap="none" anchor="ctr"/>
          <a:lstStyle/>
          <a:p>
            <a:endParaRPr lang="ru-RU"/>
          </a:p>
        </p:txBody>
      </p:sp>
      <p:sp>
        <p:nvSpPr>
          <p:cNvPr id="85000" name="AutoShape 9"/>
          <p:cNvSpPr>
            <a:spLocks/>
          </p:cNvSpPr>
          <p:nvPr/>
        </p:nvSpPr>
        <p:spPr bwMode="auto">
          <a:xfrm rot="5400000">
            <a:off x="4607719" y="2456657"/>
            <a:ext cx="71437" cy="1295400"/>
          </a:xfrm>
          <a:prstGeom prst="rightBracket">
            <a:avLst>
              <a:gd name="adj" fmla="val 151112"/>
            </a:avLst>
          </a:prstGeom>
          <a:noFill/>
          <a:ln w="9525">
            <a:solidFill>
              <a:schemeClr val="tx1"/>
            </a:solidFill>
            <a:round/>
            <a:headEnd/>
            <a:tailEnd/>
          </a:ln>
        </p:spPr>
        <p:txBody>
          <a:bodyPr wrap="none" anchor="ctr"/>
          <a:lstStyle/>
          <a:p>
            <a:endParaRPr lang="ru-RU"/>
          </a:p>
        </p:txBody>
      </p:sp>
      <p:sp>
        <p:nvSpPr>
          <p:cNvPr id="85001" name="Text Box 10"/>
          <p:cNvSpPr txBox="1">
            <a:spLocks noChangeArrowheads="1"/>
          </p:cNvSpPr>
          <p:nvPr/>
        </p:nvSpPr>
        <p:spPr bwMode="auto">
          <a:xfrm>
            <a:off x="250825" y="4292600"/>
            <a:ext cx="8893175" cy="1190625"/>
          </a:xfrm>
          <a:prstGeom prst="rect">
            <a:avLst/>
          </a:prstGeom>
          <a:noFill/>
          <a:ln w="9525">
            <a:noFill/>
            <a:miter lim="800000"/>
            <a:headEnd/>
            <a:tailEnd/>
          </a:ln>
        </p:spPr>
        <p:txBody>
          <a:bodyPr>
            <a:spAutoFit/>
          </a:bodyPr>
          <a:lstStyle/>
          <a:p>
            <a:pPr algn="just">
              <a:spcBef>
                <a:spcPct val="50000"/>
              </a:spcBef>
            </a:pPr>
            <a:r>
              <a:rPr lang="ru-RU" b="1"/>
              <a:t>2.</a:t>
            </a:r>
            <a:r>
              <a:rPr lang="ru-RU"/>
              <a:t> Обозначение стандарта, </a:t>
            </a:r>
            <a:r>
              <a:rPr lang="ru-RU" b="1"/>
              <a:t>модифицированного</a:t>
            </a:r>
            <a:r>
              <a:rPr lang="ru-RU"/>
              <a:t> по отношению к международному стандарту </a:t>
            </a:r>
          </a:p>
          <a:p>
            <a:pPr algn="just">
              <a:spcBef>
                <a:spcPct val="50000"/>
              </a:spcBef>
            </a:pPr>
            <a:r>
              <a:rPr lang="ru-RU" sz="1200"/>
              <a:t>обозначение примененного международного стандарта приводят в скобках под обозначением национального стандарта</a:t>
            </a:r>
          </a:p>
          <a:p>
            <a:pPr algn="just">
              <a:spcBef>
                <a:spcPct val="50000"/>
              </a:spcBef>
            </a:pPr>
            <a:endParaRPr lang="ru-RU" sz="1200"/>
          </a:p>
        </p:txBody>
      </p:sp>
      <p:sp>
        <p:nvSpPr>
          <p:cNvPr id="85002" name="Text Box 11"/>
          <p:cNvSpPr txBox="1">
            <a:spLocks noChangeArrowheads="1"/>
          </p:cNvSpPr>
          <p:nvPr/>
        </p:nvSpPr>
        <p:spPr bwMode="auto">
          <a:xfrm>
            <a:off x="395288" y="5118100"/>
            <a:ext cx="8207375" cy="1677988"/>
          </a:xfrm>
          <a:prstGeom prst="rect">
            <a:avLst/>
          </a:prstGeom>
          <a:noFill/>
          <a:ln w="9525">
            <a:noFill/>
            <a:miter lim="800000"/>
            <a:headEnd/>
            <a:tailEnd/>
          </a:ln>
        </p:spPr>
        <p:txBody>
          <a:bodyPr>
            <a:spAutoFit/>
          </a:bodyPr>
          <a:lstStyle/>
          <a:p>
            <a:r>
              <a:rPr lang="ru-RU" b="1"/>
              <a:t>Примеры.</a:t>
            </a:r>
          </a:p>
          <a:p>
            <a:pPr algn="ctr"/>
            <a:r>
              <a:rPr lang="ru-RU"/>
              <a:t>ГОСТ Р 51885-2002</a:t>
            </a:r>
          </a:p>
          <a:p>
            <a:pPr algn="ctr"/>
            <a:r>
              <a:rPr lang="ru-RU"/>
              <a:t>(ИСО 7001:1990) </a:t>
            </a:r>
          </a:p>
          <a:p>
            <a:pPr algn="ctr"/>
            <a:endParaRPr lang="ru-RU" sz="1400"/>
          </a:p>
          <a:p>
            <a:pPr algn="ctr"/>
            <a:r>
              <a:rPr lang="ru-RU"/>
              <a:t>ГОСТ Р 52377-2004</a:t>
            </a:r>
          </a:p>
          <a:p>
            <a:pPr algn="ctr"/>
            <a:r>
              <a:rPr lang="ru-RU"/>
              <a:t>(МЭК 60634-3:1998)</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D380AB-253A-4B97-8C8B-AEA193D00DAE}" type="slidenum">
              <a:rPr lang="ru-RU" smtClean="0">
                <a:solidFill>
                  <a:schemeClr val="tx1"/>
                </a:solidFill>
                <a:latin typeface="Arial" charset="0"/>
              </a:rPr>
              <a:pPr fontAlgn="base">
                <a:spcBef>
                  <a:spcPct val="0"/>
                </a:spcBef>
                <a:spcAft>
                  <a:spcPct val="0"/>
                </a:spcAft>
              </a:pPr>
              <a:t>28</a:t>
            </a:fld>
            <a:endParaRPr lang="ru-RU" smtClean="0">
              <a:solidFill>
                <a:schemeClr val="tx1"/>
              </a:solidFill>
              <a:latin typeface="Arial" charset="0"/>
            </a:endParaRPr>
          </a:p>
        </p:txBody>
      </p:sp>
      <p:sp>
        <p:nvSpPr>
          <p:cNvPr id="86019" name="Text Box 4"/>
          <p:cNvSpPr txBox="1">
            <a:spLocks noChangeArrowheads="1"/>
          </p:cNvSpPr>
          <p:nvPr/>
        </p:nvSpPr>
        <p:spPr bwMode="auto">
          <a:xfrm>
            <a:off x="900113" y="260350"/>
            <a:ext cx="7561262" cy="366713"/>
          </a:xfrm>
          <a:prstGeom prst="rect">
            <a:avLst/>
          </a:prstGeom>
          <a:noFill/>
          <a:ln w="9525">
            <a:noFill/>
            <a:miter lim="800000"/>
            <a:headEnd/>
            <a:tailEnd/>
          </a:ln>
        </p:spPr>
        <p:txBody>
          <a:bodyPr>
            <a:spAutoFit/>
          </a:bodyPr>
          <a:lstStyle/>
          <a:p>
            <a:pPr algn="ctr">
              <a:spcBef>
                <a:spcPct val="50000"/>
              </a:spcBef>
            </a:pPr>
            <a:r>
              <a:rPr lang="ru-RU" b="1">
                <a:solidFill>
                  <a:srgbClr val="0000FF"/>
                </a:solidFill>
                <a:latin typeface="Book Antiqua" pitchFamily="18" charset="0"/>
              </a:rPr>
              <a:t>Титульный лист национального стандарта</a:t>
            </a:r>
          </a:p>
        </p:txBody>
      </p:sp>
      <p:pic>
        <p:nvPicPr>
          <p:cNvPr id="86020" name="Picture 5" descr="Титул"/>
          <p:cNvPicPr>
            <a:picLocks noChangeAspect="1" noChangeArrowheads="1"/>
          </p:cNvPicPr>
          <p:nvPr/>
        </p:nvPicPr>
        <p:blipFill>
          <a:blip r:embed="rId2"/>
          <a:srcRect/>
          <a:stretch>
            <a:fillRect/>
          </a:stretch>
        </p:blipFill>
        <p:spPr bwMode="auto">
          <a:xfrm>
            <a:off x="6215063" y="2708275"/>
            <a:ext cx="2665412" cy="3744913"/>
          </a:xfrm>
          <a:prstGeom prst="rect">
            <a:avLst/>
          </a:prstGeom>
          <a:noFill/>
          <a:ln w="9525">
            <a:noFill/>
            <a:miter lim="800000"/>
            <a:headEnd/>
            <a:tailEnd/>
          </a:ln>
        </p:spPr>
      </p:pic>
      <p:pic>
        <p:nvPicPr>
          <p:cNvPr id="86021" name="Picture 6"/>
          <p:cNvPicPr>
            <a:picLocks noChangeAspect="1" noChangeArrowheads="1"/>
          </p:cNvPicPr>
          <p:nvPr/>
        </p:nvPicPr>
        <p:blipFill>
          <a:blip r:embed="rId3"/>
          <a:srcRect/>
          <a:stretch>
            <a:fillRect/>
          </a:stretch>
        </p:blipFill>
        <p:spPr bwMode="auto">
          <a:xfrm>
            <a:off x="285750" y="857250"/>
            <a:ext cx="3278188" cy="3508375"/>
          </a:xfrm>
          <a:prstGeom prst="rect">
            <a:avLst/>
          </a:prstGeom>
          <a:noFill/>
          <a:ln w="9525">
            <a:noFill/>
            <a:miter lim="800000"/>
            <a:headEnd/>
            <a:tailEnd/>
          </a:ln>
        </p:spPr>
      </p:pic>
      <p:pic>
        <p:nvPicPr>
          <p:cNvPr id="86022" name="Picture 11" descr="1"/>
          <p:cNvPicPr>
            <a:picLocks noChangeAspect="1" noChangeArrowheads="1"/>
          </p:cNvPicPr>
          <p:nvPr/>
        </p:nvPicPr>
        <p:blipFill>
          <a:blip r:embed="rId4"/>
          <a:srcRect/>
          <a:stretch>
            <a:fillRect/>
          </a:stretch>
        </p:blipFill>
        <p:spPr bwMode="auto">
          <a:xfrm>
            <a:off x="3708400" y="2708275"/>
            <a:ext cx="2620963" cy="3678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AAAFFBE7-DB12-49EE-BB4B-AE01F56F4319}" type="slidenum">
              <a:rPr lang="ru-RU"/>
              <a:pPr>
                <a:defRPr/>
              </a:pPr>
              <a:t>29</a:t>
            </a:fld>
            <a:endParaRPr lang="ru-RU"/>
          </a:p>
        </p:txBody>
      </p:sp>
      <p:sp>
        <p:nvSpPr>
          <p:cNvPr id="87043" name="Text Box 4"/>
          <p:cNvSpPr txBox="1">
            <a:spLocks noChangeArrowheads="1"/>
          </p:cNvSpPr>
          <p:nvPr/>
        </p:nvSpPr>
        <p:spPr bwMode="auto">
          <a:xfrm>
            <a:off x="755650" y="260350"/>
            <a:ext cx="7848600" cy="779463"/>
          </a:xfrm>
          <a:prstGeom prst="rect">
            <a:avLst/>
          </a:prstGeom>
          <a:noFill/>
          <a:ln w="9525">
            <a:noFill/>
            <a:miter lim="800000"/>
            <a:headEnd/>
            <a:tailEnd/>
          </a:ln>
        </p:spPr>
        <p:txBody>
          <a:bodyPr>
            <a:spAutoFit/>
          </a:bodyPr>
          <a:lstStyle/>
          <a:p>
            <a:pPr algn="ctr">
              <a:spcBef>
                <a:spcPct val="50000"/>
              </a:spcBef>
            </a:pPr>
            <a:r>
              <a:rPr lang="ru-RU" b="1">
                <a:latin typeface="Book Antiqua" pitchFamily="18" charset="0"/>
              </a:rPr>
              <a:t>Информация о документах по стандартизации и </a:t>
            </a:r>
          </a:p>
          <a:p>
            <a:pPr algn="ctr">
              <a:spcBef>
                <a:spcPct val="50000"/>
              </a:spcBef>
            </a:pPr>
            <a:r>
              <a:rPr lang="ru-RU" b="1">
                <a:latin typeface="Book Antiqua" pitchFamily="18" charset="0"/>
              </a:rPr>
              <a:t>технических регламентах</a:t>
            </a:r>
          </a:p>
        </p:txBody>
      </p:sp>
      <p:sp>
        <p:nvSpPr>
          <p:cNvPr id="87044" name="Text Box 5"/>
          <p:cNvSpPr txBox="1">
            <a:spLocks noChangeArrowheads="1"/>
          </p:cNvSpPr>
          <p:nvPr/>
        </p:nvSpPr>
        <p:spPr bwMode="auto">
          <a:xfrm>
            <a:off x="179388" y="1268413"/>
            <a:ext cx="5761037" cy="3254375"/>
          </a:xfrm>
          <a:prstGeom prst="rect">
            <a:avLst/>
          </a:prstGeom>
          <a:noFill/>
          <a:ln w="9525">
            <a:noFill/>
            <a:miter lim="800000"/>
            <a:headEnd/>
            <a:tailEnd/>
          </a:ln>
        </p:spPr>
        <p:txBody>
          <a:bodyPr>
            <a:spAutoFit/>
          </a:bodyPr>
          <a:lstStyle/>
          <a:p>
            <a:r>
              <a:rPr lang="ru-RU" b="1">
                <a:solidFill>
                  <a:schemeClr val="hlink"/>
                </a:solidFill>
                <a:latin typeface="Book Antiqua" pitchFamily="18" charset="0"/>
              </a:rPr>
              <a:t>Федеральный информационный фонд </a:t>
            </a:r>
          </a:p>
          <a:p>
            <a:r>
              <a:rPr lang="ru-RU" b="1">
                <a:solidFill>
                  <a:schemeClr val="hlink"/>
                </a:solidFill>
                <a:latin typeface="Book Antiqua" pitchFamily="18" charset="0"/>
              </a:rPr>
              <a:t>технических регламентов и стандартов</a:t>
            </a:r>
            <a:endParaRPr lang="ru-RU">
              <a:solidFill>
                <a:schemeClr val="hlink"/>
              </a:solidFill>
              <a:latin typeface="Book Antiqua" pitchFamily="18" charset="0"/>
            </a:endParaRPr>
          </a:p>
          <a:p>
            <a:pPr>
              <a:spcBef>
                <a:spcPct val="50000"/>
              </a:spcBef>
            </a:pPr>
            <a:r>
              <a:rPr lang="ru-RU">
                <a:latin typeface="Book Antiqua" pitchFamily="18" charset="0"/>
              </a:rPr>
              <a:t>технические регламенты, </a:t>
            </a:r>
          </a:p>
          <a:p>
            <a:pPr>
              <a:spcBef>
                <a:spcPct val="50000"/>
              </a:spcBef>
            </a:pPr>
            <a:r>
              <a:rPr lang="ru-RU">
                <a:latin typeface="Book Antiqua" pitchFamily="18" charset="0"/>
              </a:rPr>
              <a:t>документы национальной системы стандартизации, </a:t>
            </a:r>
          </a:p>
          <a:p>
            <a:pPr>
              <a:spcBef>
                <a:spcPct val="50000"/>
              </a:spcBef>
            </a:pPr>
            <a:r>
              <a:rPr lang="ru-RU">
                <a:latin typeface="Book Antiqua" pitchFamily="18" charset="0"/>
              </a:rPr>
              <a:t>международные стандарты, </a:t>
            </a:r>
          </a:p>
          <a:p>
            <a:pPr>
              <a:spcBef>
                <a:spcPct val="50000"/>
              </a:spcBef>
            </a:pPr>
            <a:r>
              <a:rPr lang="ru-RU">
                <a:latin typeface="Book Antiqua" pitchFamily="18" charset="0"/>
              </a:rPr>
              <a:t>правила стандартизации, нормы стандартизации и </a:t>
            </a:r>
          </a:p>
          <a:p>
            <a:r>
              <a:rPr lang="ru-RU">
                <a:latin typeface="Book Antiqua" pitchFamily="18" charset="0"/>
              </a:rPr>
              <a:t>рекомендации по стандартизации, </a:t>
            </a:r>
          </a:p>
          <a:p>
            <a:pPr>
              <a:spcBef>
                <a:spcPct val="50000"/>
              </a:spcBef>
            </a:pPr>
            <a:r>
              <a:rPr lang="ru-RU">
                <a:latin typeface="Book Antiqua" pitchFamily="18" charset="0"/>
              </a:rPr>
              <a:t>национальные стандарты других стран. </a:t>
            </a:r>
          </a:p>
        </p:txBody>
      </p:sp>
      <p:sp>
        <p:nvSpPr>
          <p:cNvPr id="87045" name="AutoShape 7"/>
          <p:cNvSpPr>
            <a:spLocks/>
          </p:cNvSpPr>
          <p:nvPr/>
        </p:nvSpPr>
        <p:spPr bwMode="auto">
          <a:xfrm>
            <a:off x="5867400" y="1412875"/>
            <a:ext cx="287338" cy="3024188"/>
          </a:xfrm>
          <a:prstGeom prst="rightBrace">
            <a:avLst>
              <a:gd name="adj1" fmla="val 87707"/>
              <a:gd name="adj2" fmla="val 50000"/>
            </a:avLst>
          </a:prstGeom>
          <a:noFill/>
          <a:ln w="9525">
            <a:solidFill>
              <a:schemeClr val="tx1"/>
            </a:solidFill>
            <a:round/>
            <a:headEnd/>
            <a:tailEnd/>
          </a:ln>
        </p:spPr>
        <p:txBody>
          <a:bodyPr wrap="none" anchor="ctr"/>
          <a:lstStyle/>
          <a:p>
            <a:endParaRPr lang="ru-RU"/>
          </a:p>
        </p:txBody>
      </p:sp>
      <p:sp>
        <p:nvSpPr>
          <p:cNvPr id="87046" name="Text Box 9"/>
          <p:cNvSpPr txBox="1">
            <a:spLocks noChangeArrowheads="1"/>
          </p:cNvSpPr>
          <p:nvPr/>
        </p:nvSpPr>
        <p:spPr bwMode="auto">
          <a:xfrm>
            <a:off x="6372225" y="2636838"/>
            <a:ext cx="2592388" cy="825500"/>
          </a:xfrm>
          <a:prstGeom prst="rect">
            <a:avLst/>
          </a:prstGeom>
          <a:noFill/>
          <a:ln w="9525">
            <a:noFill/>
            <a:miter lim="800000"/>
            <a:headEnd/>
            <a:tailEnd/>
          </a:ln>
        </p:spPr>
        <p:txBody>
          <a:bodyPr>
            <a:spAutoFit/>
          </a:bodyPr>
          <a:lstStyle/>
          <a:p>
            <a:pPr>
              <a:spcBef>
                <a:spcPct val="50000"/>
              </a:spcBef>
            </a:pPr>
            <a:r>
              <a:rPr lang="ru-RU" sz="1600" b="1">
                <a:latin typeface="Book Antiqua" pitchFamily="18" charset="0"/>
              </a:rPr>
              <a:t>государственный информационный ресурс</a:t>
            </a:r>
          </a:p>
        </p:txBody>
      </p:sp>
      <p:sp>
        <p:nvSpPr>
          <p:cNvPr id="87047" name="Text Box 10"/>
          <p:cNvSpPr txBox="1">
            <a:spLocks noChangeArrowheads="1"/>
          </p:cNvSpPr>
          <p:nvPr/>
        </p:nvSpPr>
        <p:spPr bwMode="auto">
          <a:xfrm>
            <a:off x="323850" y="5157788"/>
            <a:ext cx="8351838" cy="581025"/>
          </a:xfrm>
          <a:prstGeom prst="rect">
            <a:avLst/>
          </a:prstGeom>
          <a:noFill/>
          <a:ln w="9525">
            <a:noFill/>
            <a:miter lim="800000"/>
            <a:headEnd/>
            <a:tailEnd/>
          </a:ln>
        </p:spPr>
        <p:txBody>
          <a:bodyPr>
            <a:spAutoFit/>
          </a:bodyPr>
          <a:lstStyle/>
          <a:p>
            <a:pPr>
              <a:spcBef>
                <a:spcPct val="50000"/>
              </a:spcBef>
            </a:pPr>
            <a:r>
              <a:rPr lang="ru-RU" sz="1600">
                <a:latin typeface="Book Antiqua" pitchFamily="18" charset="0"/>
              </a:rPr>
              <a:t>Данная информационная система предназначена для обеспечения заинтересованных лиц информацией о документах, входящих в состав Фонда</a:t>
            </a:r>
          </a:p>
        </p:txBody>
      </p:sp>
      <p:sp>
        <p:nvSpPr>
          <p:cNvPr id="87048" name="Нижний колонтитул 7"/>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5B509AC7-AEC0-4A84-9191-582DC5BEBCF2}" type="slidenum">
              <a:rPr lang="ru-RU"/>
              <a:pPr>
                <a:defRPr/>
              </a:pPr>
              <a:t>3</a:t>
            </a:fld>
            <a:endParaRPr lang="ru-RU"/>
          </a:p>
        </p:txBody>
      </p:sp>
      <p:sp>
        <p:nvSpPr>
          <p:cNvPr id="60419" name="Text Box 4"/>
          <p:cNvSpPr txBox="1">
            <a:spLocks noChangeArrowheads="1"/>
          </p:cNvSpPr>
          <p:nvPr/>
        </p:nvSpPr>
        <p:spPr bwMode="auto">
          <a:xfrm>
            <a:off x="179388" y="404813"/>
            <a:ext cx="8785225" cy="2716212"/>
          </a:xfrm>
          <a:prstGeom prst="rect">
            <a:avLst/>
          </a:prstGeom>
          <a:noFill/>
          <a:ln w="9525">
            <a:noFill/>
            <a:miter lim="800000"/>
            <a:headEnd/>
            <a:tailEnd/>
          </a:ln>
        </p:spPr>
        <p:txBody>
          <a:bodyPr>
            <a:spAutoFit/>
          </a:bodyPr>
          <a:lstStyle/>
          <a:p>
            <a:r>
              <a:rPr lang="ru-RU" b="1">
                <a:latin typeface="Book Antiqua" pitchFamily="18" charset="0"/>
              </a:rPr>
              <a:t>Качество </a:t>
            </a:r>
            <a:r>
              <a:rPr lang="ru-RU">
                <a:latin typeface="Book Antiqua" pitchFamily="18" charset="0"/>
              </a:rPr>
              <a:t>- степень соответствия присущих характеристик требованиям. </a:t>
            </a:r>
          </a:p>
          <a:p>
            <a:endParaRPr lang="ru-RU">
              <a:latin typeface="Book Antiqua" pitchFamily="18" charset="0"/>
            </a:endParaRPr>
          </a:p>
          <a:p>
            <a:r>
              <a:rPr lang="ru-RU" b="1">
                <a:latin typeface="Book Antiqua" pitchFamily="18" charset="0"/>
              </a:rPr>
              <a:t>Элементы качества:</a:t>
            </a:r>
          </a:p>
          <a:p>
            <a:r>
              <a:rPr lang="ru-RU">
                <a:latin typeface="Book Antiqua" pitchFamily="18" charset="0"/>
              </a:rPr>
              <a:t> - объект (продукция, процесс, организация или отдельное лицо, а также любая комбинация из них);</a:t>
            </a:r>
          </a:p>
          <a:p>
            <a:r>
              <a:rPr lang="ru-RU">
                <a:latin typeface="Book Antiqua" pitchFamily="18" charset="0"/>
              </a:rPr>
              <a:t> - характеристики (качественные и количественные); </a:t>
            </a:r>
          </a:p>
          <a:p>
            <a:r>
              <a:rPr lang="ru-RU">
                <a:latin typeface="Book Antiqua" pitchFamily="18" charset="0"/>
              </a:rPr>
              <a:t> - требования (потребности). </a:t>
            </a:r>
            <a:endParaRPr lang="ru-RU" i="1">
              <a:latin typeface="Book Antiqua" pitchFamily="18" charset="0"/>
            </a:endParaRPr>
          </a:p>
          <a:p>
            <a:endParaRPr lang="ru-RU">
              <a:latin typeface="Book Antiqua" pitchFamily="18" charset="0"/>
            </a:endParaRPr>
          </a:p>
          <a:p>
            <a:r>
              <a:rPr lang="ru-RU">
                <a:latin typeface="Book Antiqua" pitchFamily="18" charset="0"/>
              </a:rPr>
              <a:t>"Потребитель должен получить то, что хочет, когда он это хочет" Э. Деминг. </a:t>
            </a:r>
          </a:p>
          <a:p>
            <a:r>
              <a:rPr lang="ru-RU" sz="1000">
                <a:latin typeface="Book Antiqua" pitchFamily="18" charset="0"/>
              </a:rPr>
              <a:t>(Э. Деминг - крупнейший ученый в области теории и методологии комплексного управления качеством)</a:t>
            </a:r>
          </a:p>
        </p:txBody>
      </p:sp>
      <p:sp>
        <p:nvSpPr>
          <p:cNvPr id="60420" name="Text Box 6"/>
          <p:cNvSpPr txBox="1">
            <a:spLocks noChangeArrowheads="1"/>
          </p:cNvSpPr>
          <p:nvPr/>
        </p:nvSpPr>
        <p:spPr bwMode="auto">
          <a:xfrm>
            <a:off x="179388" y="3284538"/>
            <a:ext cx="8785225" cy="1190625"/>
          </a:xfrm>
          <a:prstGeom prst="rect">
            <a:avLst/>
          </a:prstGeom>
          <a:noFill/>
          <a:ln w="9525">
            <a:noFill/>
            <a:miter lim="800000"/>
            <a:headEnd/>
            <a:tailEnd/>
          </a:ln>
        </p:spPr>
        <p:txBody>
          <a:bodyPr>
            <a:spAutoFit/>
          </a:bodyPr>
          <a:lstStyle/>
          <a:p>
            <a:pPr algn="just"/>
            <a:r>
              <a:rPr lang="ru-RU" b="1">
                <a:latin typeface="Book Antiqua" pitchFamily="18" charset="0"/>
              </a:rPr>
              <a:t>Оценка качества</a:t>
            </a:r>
            <a:r>
              <a:rPr lang="ru-RU">
                <a:latin typeface="Book Antiqua" pitchFamily="18" charset="0"/>
              </a:rPr>
              <a:t> - это систематическая проверка того, насколько объект способен выполнить </a:t>
            </a:r>
            <a:r>
              <a:rPr lang="ru-RU" b="1" i="1">
                <a:latin typeface="Book Antiqua" pitchFamily="18" charset="0"/>
              </a:rPr>
              <a:t>установленные требования</a:t>
            </a:r>
            <a:r>
              <a:rPr lang="ru-RU" b="1">
                <a:latin typeface="Book Antiqua" pitchFamily="18" charset="0"/>
              </a:rPr>
              <a:t>.</a:t>
            </a:r>
            <a:r>
              <a:rPr lang="ru-RU">
                <a:latin typeface="Book Antiqua" pitchFamily="18" charset="0"/>
              </a:rPr>
              <a:t> </a:t>
            </a:r>
          </a:p>
          <a:p>
            <a:endParaRPr lang="ru-RU">
              <a:latin typeface="Book Antiqua" pitchFamily="18" charset="0"/>
            </a:endParaRPr>
          </a:p>
          <a:p>
            <a:r>
              <a:rPr lang="ru-RU">
                <a:latin typeface="Book Antiqua" pitchFamily="18" charset="0"/>
              </a:rPr>
              <a:t>Основная форма проверки - </a:t>
            </a:r>
            <a:r>
              <a:rPr lang="ru-RU" b="1" i="1">
                <a:latin typeface="Book Antiqua" pitchFamily="18" charset="0"/>
              </a:rPr>
              <a:t>контроль</a:t>
            </a:r>
            <a:r>
              <a:rPr lang="ru-RU" b="1">
                <a:latin typeface="Book Antiqua" pitchFamily="18" charset="0"/>
              </a:rPr>
              <a:t>.</a:t>
            </a:r>
            <a:r>
              <a:rPr lang="ru-RU">
                <a:latin typeface="Book Antiqua" pitchFamily="18" charset="0"/>
              </a:rPr>
              <a:t> </a:t>
            </a:r>
          </a:p>
        </p:txBody>
      </p:sp>
      <p:sp>
        <p:nvSpPr>
          <p:cNvPr id="60421" name="Text Box 7"/>
          <p:cNvSpPr txBox="1">
            <a:spLocks noChangeArrowheads="1"/>
          </p:cNvSpPr>
          <p:nvPr/>
        </p:nvSpPr>
        <p:spPr bwMode="auto">
          <a:xfrm>
            <a:off x="323850" y="4652963"/>
            <a:ext cx="8027988" cy="2427287"/>
          </a:xfrm>
          <a:prstGeom prst="rect">
            <a:avLst/>
          </a:prstGeom>
          <a:noFill/>
          <a:ln w="9525">
            <a:noFill/>
            <a:miter lim="800000"/>
            <a:headEnd/>
            <a:tailEnd/>
          </a:ln>
        </p:spPr>
        <p:txBody>
          <a:bodyPr>
            <a:spAutoFit/>
          </a:bodyPr>
          <a:lstStyle/>
          <a:p>
            <a:pPr marL="342900" indent="-342900"/>
            <a:r>
              <a:rPr lang="ru-RU" dirty="0">
                <a:latin typeface="Book Antiqua" pitchFamily="18" charset="0"/>
              </a:rPr>
              <a:t>Контроль включает два элемента: </a:t>
            </a:r>
          </a:p>
          <a:p>
            <a:pPr marL="342900" indent="-342900">
              <a:buFontTx/>
              <a:buAutoNum type="arabicParenR"/>
            </a:pPr>
            <a:r>
              <a:rPr lang="ru-RU" dirty="0">
                <a:latin typeface="Book Antiqua" pitchFamily="18" charset="0"/>
              </a:rPr>
              <a:t>получение информации о фактическом состоянии объекта (для продукции - о ее качественных и количественных характеристиках) и </a:t>
            </a:r>
          </a:p>
          <a:p>
            <a:pPr marL="342900" indent="-342900">
              <a:buFontTx/>
              <a:buAutoNum type="arabicParenR"/>
            </a:pPr>
            <a:r>
              <a:rPr lang="ru-RU" dirty="0">
                <a:latin typeface="Book Antiqua" pitchFamily="18" charset="0"/>
              </a:rPr>
              <a:t>сопоставление полученной информации с установленными требованиями с целью определения соответствия, т.е. получение вторичной информации. </a:t>
            </a:r>
          </a:p>
          <a:p>
            <a:pPr marL="342900" indent="-342900">
              <a:spcBef>
                <a:spcPct val="50000"/>
              </a:spcBef>
            </a:pPr>
            <a:endParaRPr lang="ru-RU" dirty="0">
              <a:latin typeface="Book Antiqua" pitchFamily="18" charset="0"/>
            </a:endParaRPr>
          </a:p>
        </p:txBody>
      </p:sp>
      <p:sp>
        <p:nvSpPr>
          <p:cNvPr id="60422" name="Нижний колонтитул 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EA9FE7-666D-40D2-96AB-24802C915B4D}" type="slidenum">
              <a:rPr lang="ru-RU" smtClean="0">
                <a:solidFill>
                  <a:schemeClr val="tx1"/>
                </a:solidFill>
                <a:latin typeface="Arial" charset="0"/>
              </a:rPr>
              <a:pPr fontAlgn="base">
                <a:spcBef>
                  <a:spcPct val="0"/>
                </a:spcBef>
                <a:spcAft>
                  <a:spcPct val="0"/>
                </a:spcAft>
              </a:pPr>
              <a:t>30</a:t>
            </a:fld>
            <a:endParaRPr lang="ru-RU" smtClean="0">
              <a:solidFill>
                <a:schemeClr val="tx1"/>
              </a:solidFill>
              <a:latin typeface="Arial" charset="0"/>
            </a:endParaRPr>
          </a:p>
        </p:txBody>
      </p:sp>
      <p:sp>
        <p:nvSpPr>
          <p:cNvPr id="88067" name="Text Box 4"/>
          <p:cNvSpPr txBox="1">
            <a:spLocks noChangeArrowheads="1"/>
          </p:cNvSpPr>
          <p:nvPr/>
        </p:nvSpPr>
        <p:spPr bwMode="auto">
          <a:xfrm>
            <a:off x="0" y="765175"/>
            <a:ext cx="3382963" cy="1054100"/>
          </a:xfrm>
          <a:prstGeom prst="rect">
            <a:avLst/>
          </a:prstGeom>
          <a:noFill/>
          <a:ln w="9525">
            <a:noFill/>
            <a:miter lim="800000"/>
            <a:headEnd/>
            <a:tailEnd/>
          </a:ln>
        </p:spPr>
        <p:txBody>
          <a:bodyPr>
            <a:spAutoFit/>
          </a:bodyPr>
          <a:lstStyle/>
          <a:p>
            <a:pPr algn="ctr">
              <a:spcBef>
                <a:spcPct val="50000"/>
              </a:spcBef>
            </a:pPr>
            <a:r>
              <a:rPr lang="ru-RU" b="1" u="sng"/>
              <a:t>Указатель </a:t>
            </a:r>
          </a:p>
          <a:p>
            <a:pPr algn="ctr">
              <a:spcBef>
                <a:spcPct val="50000"/>
              </a:spcBef>
            </a:pPr>
            <a:r>
              <a:rPr lang="ru-RU" b="1" u="sng"/>
              <a:t>"Национальные стандарты"</a:t>
            </a:r>
            <a:r>
              <a:rPr lang="ru-RU"/>
              <a:t> </a:t>
            </a:r>
          </a:p>
        </p:txBody>
      </p:sp>
      <p:pic>
        <p:nvPicPr>
          <p:cNvPr id="88068" name="Picture 5" descr="ukazst"/>
          <p:cNvPicPr>
            <a:picLocks noChangeAspect="1" noChangeArrowheads="1"/>
          </p:cNvPicPr>
          <p:nvPr/>
        </p:nvPicPr>
        <p:blipFill>
          <a:blip r:embed="rId2" cstate="print"/>
          <a:srcRect/>
          <a:stretch>
            <a:fillRect/>
          </a:stretch>
        </p:blipFill>
        <p:spPr bwMode="auto">
          <a:xfrm>
            <a:off x="0" y="2214563"/>
            <a:ext cx="2946400" cy="2505075"/>
          </a:xfrm>
          <a:prstGeom prst="rect">
            <a:avLst/>
          </a:prstGeom>
          <a:noFill/>
          <a:ln w="9525">
            <a:noFill/>
            <a:miter lim="800000"/>
            <a:headEnd/>
            <a:tailEnd/>
          </a:ln>
        </p:spPr>
      </p:pic>
      <p:sp>
        <p:nvSpPr>
          <p:cNvPr id="88069" name="Text Box 6"/>
          <p:cNvSpPr txBox="1">
            <a:spLocks noChangeArrowheads="1"/>
          </p:cNvSpPr>
          <p:nvPr/>
        </p:nvSpPr>
        <p:spPr bwMode="auto">
          <a:xfrm>
            <a:off x="3276600" y="765175"/>
            <a:ext cx="5616575" cy="5632450"/>
          </a:xfrm>
          <a:prstGeom prst="rect">
            <a:avLst/>
          </a:prstGeom>
          <a:noFill/>
          <a:ln w="9525">
            <a:noFill/>
            <a:miter lim="800000"/>
            <a:headEnd/>
            <a:tailEnd/>
          </a:ln>
        </p:spPr>
        <p:txBody>
          <a:bodyPr>
            <a:spAutoFit/>
          </a:bodyPr>
          <a:lstStyle/>
          <a:p>
            <a:pPr algn="just"/>
            <a:r>
              <a:rPr lang="ru-RU" sz="1200"/>
              <a:t>	Информацию о действующих национальных стандартах, сроках их действия, изменениях к ним пользователи получают через </a:t>
            </a:r>
            <a:r>
              <a:rPr lang="ru-RU" sz="1200" i="1"/>
              <a:t>годовые и ежемесячные информационные указатели "</a:t>
            </a:r>
            <a:r>
              <a:rPr lang="ru-RU" sz="1200" b="1" i="1"/>
              <a:t>Национальные стандарты Российской Федерации".</a:t>
            </a:r>
            <a:r>
              <a:rPr lang="ru-RU" sz="1200" i="1"/>
              <a:t> </a:t>
            </a:r>
            <a:r>
              <a:rPr lang="ru-RU" sz="1200"/>
              <a:t>  </a:t>
            </a:r>
          </a:p>
          <a:p>
            <a:pPr algn="just"/>
            <a:r>
              <a:rPr lang="ru-RU" sz="1200"/>
              <a:t>	Ежегодный указатель "Национальные стандарты" выходит в трех томах,  составленный по кодам Общероссийского классификатора стандартов (ОКС), гармонизированного с Международным классификатором стандартов (МКС). </a:t>
            </a:r>
          </a:p>
          <a:p>
            <a:pPr algn="just"/>
            <a:r>
              <a:rPr lang="ru-RU" sz="1200"/>
              <a:t>	Все действующие стандарты на текущий год  размещены в 1, 2 томах указателя "Национальные стандарты" по кодам ОКС  с указанием обозначений и наименований стандартов. </a:t>
            </a:r>
          </a:p>
          <a:p>
            <a:pPr algn="just"/>
            <a:r>
              <a:rPr lang="ru-RU" sz="1200"/>
              <a:t>	В 3 томе приведен перечень действующих на текущий год стандартов  в порядке возрастания их номеров. В нем для каждого стандарта  указаны код  ОКС, группа стандарта, к которой  относится стандарт. В графе "Для отметок" соответственно для этих стандартов могут быть указаны или сроки прекращения действия стандартов, или сроки введения, вновь изданных опережающих стандартов,  или в скобках указывается номер изменения, номер и год информационного указателя, в котором оно опубликовано.</a:t>
            </a:r>
          </a:p>
          <a:p>
            <a:endParaRPr lang="ru-RU" sz="1200"/>
          </a:p>
          <a:p>
            <a:r>
              <a:rPr lang="ru-RU" sz="1200"/>
              <a:t>Примеры.</a:t>
            </a:r>
          </a:p>
          <a:p>
            <a:r>
              <a:rPr lang="ru-RU" sz="1200"/>
              <a:t>        Обозначение          код ОКС          группа             для отметок</a:t>
            </a:r>
          </a:p>
          <a:p>
            <a:endParaRPr lang="ru-RU" sz="1200"/>
          </a:p>
          <a:p>
            <a:r>
              <a:rPr lang="ru-RU" sz="1200"/>
              <a:t>      1 Р 50008 – 92        33.100.20         Э02           до  01.02.2002</a:t>
            </a:r>
          </a:p>
          <a:p>
            <a:r>
              <a:rPr lang="ru-RU" sz="1200"/>
              <a:t>       2 Р 12.4.201-99      59.080.40          Л69            с   01.01.2003</a:t>
            </a:r>
          </a:p>
          <a:p>
            <a:r>
              <a:rPr lang="ru-RU" sz="1200"/>
              <a:t>       3    855 – 74            73.080              А57                (1 – Х – 79) </a:t>
            </a:r>
          </a:p>
          <a:p>
            <a:r>
              <a:rPr lang="ru-RU" sz="1200"/>
              <a:t>	</a:t>
            </a:r>
          </a:p>
          <a:p>
            <a:pPr algn="just"/>
            <a:r>
              <a:rPr lang="ru-RU" sz="1200"/>
              <a:t>	В 3 томе приведен алфавитно-предметный указатель. Алфавитно-предметный указатель построен по ключевым словам, выбранным из наименований позиций ОКС, с указанием страниц.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E3F239ED-4083-4E15-ADCA-037DAA6ECB4C}" type="slidenum">
              <a:rPr lang="ru-RU"/>
              <a:pPr>
                <a:defRPr/>
              </a:pPr>
              <a:t>31</a:t>
            </a:fld>
            <a:endParaRPr lang="ru-RU"/>
          </a:p>
        </p:txBody>
      </p:sp>
      <p:sp>
        <p:nvSpPr>
          <p:cNvPr id="89091" name="Text Box 4"/>
          <p:cNvSpPr txBox="1">
            <a:spLocks noChangeArrowheads="1"/>
          </p:cNvSpPr>
          <p:nvPr/>
        </p:nvSpPr>
        <p:spPr bwMode="auto">
          <a:xfrm>
            <a:off x="539750" y="476250"/>
            <a:ext cx="7991475" cy="366713"/>
          </a:xfrm>
          <a:prstGeom prst="rect">
            <a:avLst/>
          </a:prstGeom>
          <a:noFill/>
          <a:ln w="9525">
            <a:noFill/>
            <a:miter lim="800000"/>
            <a:headEnd/>
            <a:tailEnd/>
          </a:ln>
        </p:spPr>
        <p:txBody>
          <a:bodyPr>
            <a:spAutoFit/>
          </a:bodyPr>
          <a:lstStyle/>
          <a:p>
            <a:pPr algn="ctr">
              <a:spcBef>
                <a:spcPct val="50000"/>
              </a:spcBef>
            </a:pPr>
            <a:r>
              <a:rPr lang="ru-RU" b="1">
                <a:latin typeface="Book Antiqua" pitchFamily="18" charset="0"/>
              </a:rPr>
              <a:t>Международные организации по стандартизации</a:t>
            </a:r>
          </a:p>
        </p:txBody>
      </p:sp>
      <p:sp>
        <p:nvSpPr>
          <p:cNvPr id="89092" name="Rectangle 5"/>
          <p:cNvSpPr>
            <a:spLocks noChangeArrowheads="1"/>
          </p:cNvSpPr>
          <p:nvPr/>
        </p:nvSpPr>
        <p:spPr bwMode="auto">
          <a:xfrm>
            <a:off x="395288" y="981075"/>
            <a:ext cx="8280400" cy="1344613"/>
          </a:xfrm>
          <a:prstGeom prst="rect">
            <a:avLst/>
          </a:prstGeom>
          <a:noFill/>
          <a:ln w="9525">
            <a:noFill/>
            <a:miter lim="800000"/>
            <a:headEnd/>
            <a:tailEnd/>
          </a:ln>
        </p:spPr>
        <p:txBody>
          <a:bodyPr anchor="ctr">
            <a:spAutoFit/>
          </a:bodyPr>
          <a:lstStyle/>
          <a:p>
            <a:pPr eaLnBrk="0" hangingPunct="0"/>
            <a:r>
              <a:rPr lang="ru-RU" b="1">
                <a:solidFill>
                  <a:schemeClr val="hlink"/>
                </a:solidFill>
                <a:latin typeface="Book Antiqua" pitchFamily="18" charset="0"/>
              </a:rPr>
              <a:t>Международная организация по стандартизации (ИСО)</a:t>
            </a:r>
          </a:p>
          <a:p>
            <a:pPr eaLnBrk="0" hangingPunct="0"/>
            <a:r>
              <a:rPr lang="ru-RU" sz="1600">
                <a:latin typeface="Book Antiqua" pitchFamily="18" charset="0"/>
              </a:rPr>
              <a:t>функционирует с 1947 г. </a:t>
            </a:r>
          </a:p>
          <a:p>
            <a:pPr eaLnBrk="0" hangingPunct="0"/>
            <a:r>
              <a:rPr lang="ru-RU" sz="1600">
                <a:latin typeface="Book Antiqua" pitchFamily="18" charset="0"/>
              </a:rPr>
              <a:t>Сфера деятельности ИСО охватывает стандартизацию во всех областях, за исключением электроники и электротехники, которые относятся к компетенции МЭК. </a:t>
            </a:r>
          </a:p>
        </p:txBody>
      </p:sp>
      <p:sp>
        <p:nvSpPr>
          <p:cNvPr id="89093" name="Text Box 6"/>
          <p:cNvSpPr txBox="1">
            <a:spLocks noChangeArrowheads="1"/>
          </p:cNvSpPr>
          <p:nvPr/>
        </p:nvSpPr>
        <p:spPr bwMode="auto">
          <a:xfrm>
            <a:off x="395288" y="2708275"/>
            <a:ext cx="7704137" cy="885825"/>
          </a:xfrm>
          <a:prstGeom prst="rect">
            <a:avLst/>
          </a:prstGeom>
          <a:noFill/>
          <a:ln w="9525">
            <a:noFill/>
            <a:miter lim="800000"/>
            <a:headEnd/>
            <a:tailEnd/>
          </a:ln>
        </p:spPr>
        <p:txBody>
          <a:bodyPr>
            <a:spAutoFit/>
          </a:bodyPr>
          <a:lstStyle/>
          <a:p>
            <a:r>
              <a:rPr lang="ru-RU" b="1">
                <a:solidFill>
                  <a:schemeClr val="hlink"/>
                </a:solidFill>
                <a:latin typeface="Book Antiqua" pitchFamily="18" charset="0"/>
              </a:rPr>
              <a:t>Международная электротехническая комиссия (МЭК)</a:t>
            </a:r>
            <a:r>
              <a:rPr lang="ru-RU"/>
              <a:t> </a:t>
            </a:r>
            <a:r>
              <a:rPr lang="ru-RU" sz="1600">
                <a:latin typeface="Book Antiqua" pitchFamily="18" charset="0"/>
              </a:rPr>
              <a:t>функционирует с 1906  г. </a:t>
            </a:r>
          </a:p>
          <a:p>
            <a:r>
              <a:rPr lang="ru-RU" sz="1600">
                <a:latin typeface="Book Antiqua" pitchFamily="18" charset="0"/>
              </a:rPr>
              <a:t>Сфера деятельности - электротехника, радиоэлектроника, связь.</a:t>
            </a:r>
            <a:r>
              <a:rPr lang="ru-RU"/>
              <a:t> </a:t>
            </a:r>
          </a:p>
        </p:txBody>
      </p:sp>
      <p:sp>
        <p:nvSpPr>
          <p:cNvPr id="89094" name="Text Box 7"/>
          <p:cNvSpPr txBox="1">
            <a:spLocks noChangeArrowheads="1"/>
          </p:cNvSpPr>
          <p:nvPr/>
        </p:nvSpPr>
        <p:spPr bwMode="auto">
          <a:xfrm>
            <a:off x="468313" y="4005263"/>
            <a:ext cx="8208962" cy="855662"/>
          </a:xfrm>
          <a:prstGeom prst="rect">
            <a:avLst/>
          </a:prstGeom>
          <a:noFill/>
          <a:ln w="9525">
            <a:noFill/>
            <a:miter lim="800000"/>
            <a:headEnd/>
            <a:tailEnd/>
          </a:ln>
        </p:spPr>
        <p:txBody>
          <a:bodyPr>
            <a:spAutoFit/>
          </a:bodyPr>
          <a:lstStyle/>
          <a:p>
            <a:r>
              <a:rPr lang="ru-RU" b="1">
                <a:solidFill>
                  <a:schemeClr val="hlink"/>
                </a:solidFill>
                <a:latin typeface="Book Antiqua" pitchFamily="18" charset="0"/>
              </a:rPr>
              <a:t>Международный союз электросвязи (МСЭ)</a:t>
            </a:r>
          </a:p>
          <a:p>
            <a:r>
              <a:rPr lang="ru-RU" sz="1600">
                <a:latin typeface="Book Antiqua" pitchFamily="18" charset="0"/>
              </a:rPr>
              <a:t>Сфера деятельности – координация деятельности государственных организаций и коммерческих компаний по развитию сетей и услуг электросвязи</a:t>
            </a:r>
            <a:endParaRPr lang="ru-RU"/>
          </a:p>
        </p:txBody>
      </p:sp>
      <p:sp>
        <p:nvSpPr>
          <p:cNvPr id="89095" name="Нижний колонтитул 6"/>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34BFE395-0714-4A19-A2A4-DC8606171154}" type="slidenum">
              <a:rPr lang="ru-RU"/>
              <a:pPr>
                <a:defRPr/>
              </a:pPr>
              <a:t>32</a:t>
            </a:fld>
            <a:endParaRPr lang="ru-RU"/>
          </a:p>
        </p:txBody>
      </p:sp>
      <p:sp>
        <p:nvSpPr>
          <p:cNvPr id="90115" name="Text Box 2"/>
          <p:cNvSpPr txBox="1">
            <a:spLocks noChangeArrowheads="1"/>
          </p:cNvSpPr>
          <p:nvPr/>
        </p:nvSpPr>
        <p:spPr bwMode="auto">
          <a:xfrm>
            <a:off x="1403350" y="2781300"/>
            <a:ext cx="6119813" cy="579438"/>
          </a:xfrm>
          <a:prstGeom prst="rect">
            <a:avLst/>
          </a:prstGeom>
          <a:noFill/>
          <a:ln w="9525">
            <a:noFill/>
            <a:miter lim="800000"/>
            <a:headEnd/>
            <a:tailEnd/>
          </a:ln>
        </p:spPr>
        <p:txBody>
          <a:bodyPr>
            <a:spAutoFit/>
          </a:bodyPr>
          <a:lstStyle/>
          <a:p>
            <a:pPr algn="ctr">
              <a:spcBef>
                <a:spcPct val="50000"/>
              </a:spcBef>
            </a:pPr>
            <a:r>
              <a:rPr lang="ru-RU" sz="3200" b="1">
                <a:solidFill>
                  <a:srgbClr val="000000"/>
                </a:solidFill>
                <a:latin typeface="Book Antiqua" pitchFamily="18" charset="0"/>
              </a:rPr>
              <a:t>Метрология</a:t>
            </a:r>
          </a:p>
        </p:txBody>
      </p:sp>
      <p:graphicFrame>
        <p:nvGraphicFramePr>
          <p:cNvPr id="5" name="Схема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3648802C-0109-4CD4-A212-B50948170199}" type="slidenum">
              <a:rPr lang="ru-RU"/>
              <a:pPr>
                <a:defRPr/>
              </a:pPr>
              <a:t>33</a:t>
            </a:fld>
            <a:endParaRPr lang="ru-RU"/>
          </a:p>
        </p:txBody>
      </p:sp>
      <p:sp>
        <p:nvSpPr>
          <p:cNvPr id="91139" name="Text Box 4"/>
          <p:cNvSpPr txBox="1">
            <a:spLocks noChangeArrowheads="1"/>
          </p:cNvSpPr>
          <p:nvPr/>
        </p:nvSpPr>
        <p:spPr bwMode="auto">
          <a:xfrm>
            <a:off x="611188" y="476250"/>
            <a:ext cx="7993062" cy="915988"/>
          </a:xfrm>
          <a:prstGeom prst="rect">
            <a:avLst/>
          </a:prstGeom>
          <a:noFill/>
          <a:ln w="9525">
            <a:noFill/>
            <a:miter lim="800000"/>
            <a:headEnd/>
            <a:tailEnd/>
          </a:ln>
        </p:spPr>
        <p:txBody>
          <a:bodyPr>
            <a:spAutoFit/>
          </a:bodyPr>
          <a:lstStyle/>
          <a:p>
            <a:r>
              <a:rPr lang="ru-RU" b="1">
                <a:solidFill>
                  <a:srgbClr val="0070C0"/>
                </a:solidFill>
                <a:latin typeface="Book Antiqua" pitchFamily="18" charset="0"/>
              </a:rPr>
              <a:t>Метрология</a:t>
            </a:r>
            <a:r>
              <a:rPr lang="ru-RU" b="1">
                <a:solidFill>
                  <a:srgbClr val="009900"/>
                </a:solidFill>
                <a:latin typeface="Book Antiqua" pitchFamily="18" charset="0"/>
              </a:rPr>
              <a:t> </a:t>
            </a:r>
            <a:r>
              <a:rPr lang="ru-RU">
                <a:solidFill>
                  <a:srgbClr val="000000"/>
                </a:solidFill>
                <a:latin typeface="Book Antiqua" pitchFamily="18" charset="0"/>
              </a:rPr>
              <a:t>(от греч. "метро" - мера и "логос" - учение) - это наука об измерениях, методах и средствах обеспечения единства и требуемой точности измерений. </a:t>
            </a:r>
          </a:p>
        </p:txBody>
      </p:sp>
      <p:graphicFrame>
        <p:nvGraphicFramePr>
          <p:cNvPr id="10" name="Схема 9"/>
          <p:cNvGraphicFramePr/>
          <p:nvPr/>
        </p:nvGraphicFramePr>
        <p:xfrm>
          <a:off x="0" y="1412776"/>
          <a:ext cx="9144000" cy="220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1141" name="Text Box 16"/>
          <p:cNvSpPr txBox="1">
            <a:spLocks noChangeArrowheads="1"/>
          </p:cNvSpPr>
          <p:nvPr/>
        </p:nvSpPr>
        <p:spPr bwMode="auto">
          <a:xfrm>
            <a:off x="0" y="3716338"/>
            <a:ext cx="2700338" cy="1601787"/>
          </a:xfrm>
          <a:prstGeom prst="rect">
            <a:avLst/>
          </a:prstGeom>
          <a:noFill/>
          <a:ln w="9525">
            <a:noFill/>
            <a:miter lim="800000"/>
            <a:headEnd/>
            <a:tailEnd/>
          </a:ln>
        </p:spPr>
        <p:txBody>
          <a:bodyPr>
            <a:spAutoFit/>
          </a:bodyPr>
          <a:lstStyle/>
          <a:p>
            <a:pPr algn="just">
              <a:spcBef>
                <a:spcPct val="50000"/>
              </a:spcBef>
            </a:pPr>
            <a:r>
              <a:rPr lang="ru-RU" sz="1400">
                <a:solidFill>
                  <a:srgbClr val="000000"/>
                </a:solidFill>
                <a:latin typeface="Book Antiqua" pitchFamily="18" charset="0"/>
              </a:rPr>
              <a:t>занимается вопросами фундаментальных исследований, созданием системы единиц измерений, физических постоянных, разработкой новых методов измерения</a:t>
            </a:r>
          </a:p>
        </p:txBody>
      </p:sp>
      <p:sp>
        <p:nvSpPr>
          <p:cNvPr id="91142" name="Text Box 17"/>
          <p:cNvSpPr txBox="1">
            <a:spLocks noChangeArrowheads="1"/>
          </p:cNvSpPr>
          <p:nvPr/>
        </p:nvSpPr>
        <p:spPr bwMode="auto">
          <a:xfrm>
            <a:off x="3276600" y="4508500"/>
            <a:ext cx="2590800" cy="366713"/>
          </a:xfrm>
          <a:prstGeom prst="rect">
            <a:avLst/>
          </a:prstGeom>
          <a:noFill/>
          <a:ln w="9525">
            <a:noFill/>
            <a:miter lim="800000"/>
            <a:headEnd/>
            <a:tailEnd/>
          </a:ln>
        </p:spPr>
        <p:txBody>
          <a:bodyPr>
            <a:spAutoFit/>
          </a:bodyPr>
          <a:lstStyle/>
          <a:p>
            <a:pPr>
              <a:spcBef>
                <a:spcPct val="50000"/>
              </a:spcBef>
            </a:pPr>
            <a:endParaRPr lang="ru-RU">
              <a:solidFill>
                <a:srgbClr val="000000"/>
              </a:solidFill>
            </a:endParaRPr>
          </a:p>
        </p:txBody>
      </p:sp>
      <p:sp>
        <p:nvSpPr>
          <p:cNvPr id="91143" name="Text Box 18"/>
          <p:cNvSpPr txBox="1">
            <a:spLocks noChangeArrowheads="1"/>
          </p:cNvSpPr>
          <p:nvPr/>
        </p:nvSpPr>
        <p:spPr bwMode="auto">
          <a:xfrm>
            <a:off x="3059113" y="3716338"/>
            <a:ext cx="2808287" cy="1385887"/>
          </a:xfrm>
          <a:prstGeom prst="rect">
            <a:avLst/>
          </a:prstGeom>
          <a:noFill/>
          <a:ln w="9525">
            <a:noFill/>
            <a:miter lim="800000"/>
            <a:headEnd/>
            <a:tailEnd/>
          </a:ln>
        </p:spPr>
        <p:txBody>
          <a:bodyPr>
            <a:spAutoFit/>
          </a:bodyPr>
          <a:lstStyle/>
          <a:p>
            <a:pPr>
              <a:spcBef>
                <a:spcPct val="50000"/>
              </a:spcBef>
            </a:pPr>
            <a:r>
              <a:rPr lang="ru-RU" sz="1400">
                <a:solidFill>
                  <a:srgbClr val="000000"/>
                </a:solidFill>
                <a:latin typeface="Book Antiqua" pitchFamily="18" charset="0"/>
              </a:rPr>
              <a:t>занимается вопросами практического применения в различных сферах деятельности результатов теоретических исследований в рамках метрологии</a:t>
            </a:r>
            <a:r>
              <a:rPr lang="ru-RU" sz="1400">
                <a:solidFill>
                  <a:srgbClr val="000000"/>
                </a:solidFill>
              </a:rPr>
              <a:t> </a:t>
            </a:r>
          </a:p>
        </p:txBody>
      </p:sp>
      <p:sp>
        <p:nvSpPr>
          <p:cNvPr id="91144" name="Text Box 19"/>
          <p:cNvSpPr txBox="1">
            <a:spLocks noChangeArrowheads="1"/>
          </p:cNvSpPr>
          <p:nvPr/>
        </p:nvSpPr>
        <p:spPr bwMode="auto">
          <a:xfrm>
            <a:off x="6084888" y="3716338"/>
            <a:ext cx="3059112" cy="1816100"/>
          </a:xfrm>
          <a:prstGeom prst="rect">
            <a:avLst/>
          </a:prstGeom>
          <a:noFill/>
          <a:ln w="9525">
            <a:noFill/>
            <a:miter lim="800000"/>
            <a:headEnd/>
            <a:tailEnd/>
          </a:ln>
        </p:spPr>
        <p:txBody>
          <a:bodyPr>
            <a:spAutoFit/>
          </a:bodyPr>
          <a:lstStyle/>
          <a:p>
            <a:pPr>
              <a:spcBef>
                <a:spcPct val="50000"/>
              </a:spcBef>
            </a:pPr>
            <a:r>
              <a:rPr lang="ru-RU" sz="1400">
                <a:solidFill>
                  <a:srgbClr val="000000"/>
                </a:solidFill>
                <a:latin typeface="Book Antiqua" pitchFamily="18" charset="0"/>
              </a:rPr>
              <a:t>включает совокупность взаимообусловленных правил и норм, направленных на обеспечение единства измерений, которые возводятся в ранг правовых положений и имеют обязательную силу и находятся под контролем государства.</a:t>
            </a:r>
          </a:p>
        </p:txBody>
      </p:sp>
      <p:pic>
        <p:nvPicPr>
          <p:cNvPr id="91145" name="Picture 12" descr="http://im6-tub.yandex.net/i?id=65661573-06"/>
          <p:cNvPicPr>
            <a:picLocks noChangeAspect="1" noChangeArrowheads="1"/>
          </p:cNvPicPr>
          <p:nvPr/>
        </p:nvPicPr>
        <p:blipFill>
          <a:blip r:embed="rId6"/>
          <a:srcRect/>
          <a:stretch>
            <a:fillRect/>
          </a:stretch>
        </p:blipFill>
        <p:spPr bwMode="auto">
          <a:xfrm>
            <a:off x="684213" y="5516563"/>
            <a:ext cx="1223962" cy="928687"/>
          </a:xfrm>
          <a:prstGeom prst="rect">
            <a:avLst/>
          </a:prstGeom>
          <a:noFill/>
          <a:ln w="9525">
            <a:noFill/>
            <a:miter lim="800000"/>
            <a:headEnd/>
            <a:tailEnd/>
          </a:ln>
        </p:spPr>
      </p:pic>
      <p:pic>
        <p:nvPicPr>
          <p:cNvPr id="91146" name="Picture 14" descr="Картинка 74 из 202">
            <a:hlinkClick r:id="rId7"/>
          </p:cNvPr>
          <p:cNvPicPr>
            <a:picLocks noChangeAspect="1" noChangeArrowheads="1"/>
          </p:cNvPicPr>
          <p:nvPr/>
        </p:nvPicPr>
        <p:blipFill>
          <a:blip r:embed="rId8"/>
          <a:srcRect/>
          <a:stretch>
            <a:fillRect/>
          </a:stretch>
        </p:blipFill>
        <p:spPr bwMode="auto">
          <a:xfrm>
            <a:off x="3708400" y="5445125"/>
            <a:ext cx="1352550" cy="1000125"/>
          </a:xfrm>
          <a:prstGeom prst="rect">
            <a:avLst/>
          </a:prstGeom>
          <a:noFill/>
          <a:ln w="9525">
            <a:noFill/>
            <a:miter lim="800000"/>
            <a:headEnd/>
            <a:tailEnd/>
          </a:ln>
        </p:spPr>
      </p:pic>
      <p:pic>
        <p:nvPicPr>
          <p:cNvPr id="91147" name="Picture 16" descr="http://im7-tub.yandex.net/i?id=214312547-05"/>
          <p:cNvPicPr>
            <a:picLocks noChangeAspect="1" noChangeArrowheads="1"/>
          </p:cNvPicPr>
          <p:nvPr/>
        </p:nvPicPr>
        <p:blipFill>
          <a:blip r:embed="rId9"/>
          <a:srcRect/>
          <a:stretch>
            <a:fillRect/>
          </a:stretch>
        </p:blipFill>
        <p:spPr bwMode="auto">
          <a:xfrm>
            <a:off x="6804025" y="5589588"/>
            <a:ext cx="136207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0388778E-A93E-489A-8D4D-E8AA7BF67163}" type="slidenum">
              <a:rPr lang="ru-RU"/>
              <a:pPr>
                <a:defRPr/>
              </a:pPr>
              <a:t>34</a:t>
            </a:fld>
            <a:endParaRPr lang="ru-RU"/>
          </a:p>
        </p:txBody>
      </p:sp>
      <p:sp>
        <p:nvSpPr>
          <p:cNvPr id="92163" name="Text Box 4"/>
          <p:cNvSpPr txBox="1">
            <a:spLocks noChangeArrowheads="1"/>
          </p:cNvSpPr>
          <p:nvPr/>
        </p:nvSpPr>
        <p:spPr bwMode="auto">
          <a:xfrm>
            <a:off x="971550" y="908050"/>
            <a:ext cx="7416800" cy="4246563"/>
          </a:xfrm>
          <a:prstGeom prst="rect">
            <a:avLst/>
          </a:prstGeom>
          <a:noFill/>
          <a:ln w="9525">
            <a:noFill/>
            <a:miter lim="800000"/>
            <a:headEnd/>
            <a:tailEnd/>
          </a:ln>
        </p:spPr>
        <p:txBody>
          <a:bodyPr>
            <a:spAutoFit/>
          </a:bodyPr>
          <a:lstStyle/>
          <a:p>
            <a:r>
              <a:rPr lang="ru-RU" b="1" i="1">
                <a:solidFill>
                  <a:srgbClr val="348AD8"/>
                </a:solidFill>
                <a:latin typeface="Book Antiqua" pitchFamily="18" charset="0"/>
              </a:rPr>
              <a:t>Предмет метрологии</a:t>
            </a:r>
            <a:r>
              <a:rPr lang="ru-RU" i="1">
                <a:solidFill>
                  <a:srgbClr val="348AD8"/>
                </a:solidFill>
                <a:latin typeface="Book Antiqua" pitchFamily="18" charset="0"/>
              </a:rPr>
              <a:t> </a:t>
            </a:r>
            <a:r>
              <a:rPr lang="ru-RU" i="1">
                <a:solidFill>
                  <a:srgbClr val="000000"/>
                </a:solidFill>
                <a:latin typeface="Book Antiqua" pitchFamily="18" charset="0"/>
              </a:rPr>
              <a:t>- </a:t>
            </a:r>
            <a:r>
              <a:rPr lang="ru-RU">
                <a:solidFill>
                  <a:srgbClr val="000000"/>
                </a:solidFill>
                <a:latin typeface="Book Antiqua" pitchFamily="18" charset="0"/>
              </a:rPr>
              <a:t>извлечение количественной информации о свойствах объектов и процессов с заданной точностью и достоверностью. </a:t>
            </a:r>
          </a:p>
          <a:p>
            <a:endParaRPr lang="ru-RU" b="1" i="1">
              <a:solidFill>
                <a:srgbClr val="000000"/>
              </a:solidFill>
              <a:latin typeface="Book Antiqua" pitchFamily="18" charset="0"/>
            </a:endParaRPr>
          </a:p>
          <a:p>
            <a:r>
              <a:rPr lang="ru-RU" b="1" i="1">
                <a:solidFill>
                  <a:srgbClr val="348AD8"/>
                </a:solidFill>
                <a:latin typeface="Book Antiqua" pitchFamily="18" charset="0"/>
              </a:rPr>
              <a:t>Средства метрологии</a:t>
            </a:r>
            <a:r>
              <a:rPr lang="ru-RU">
                <a:solidFill>
                  <a:srgbClr val="348AD8"/>
                </a:solidFill>
                <a:latin typeface="Book Antiqua" pitchFamily="18" charset="0"/>
              </a:rPr>
              <a:t> </a:t>
            </a:r>
            <a:r>
              <a:rPr lang="ru-RU">
                <a:solidFill>
                  <a:srgbClr val="000000"/>
                </a:solidFill>
                <a:latin typeface="Book Antiqua" pitchFamily="18" charset="0"/>
              </a:rPr>
              <a:t>– это совокупность средств измерений и метрологических стандартов, обеспечивающих их рациональное использование.</a:t>
            </a:r>
          </a:p>
          <a:p>
            <a:endParaRPr lang="ru-RU">
              <a:solidFill>
                <a:srgbClr val="000000"/>
              </a:solidFill>
              <a:latin typeface="Book Antiqua" pitchFamily="18" charset="0"/>
            </a:endParaRPr>
          </a:p>
          <a:p>
            <a:r>
              <a:rPr lang="ru-RU" b="1" i="1">
                <a:solidFill>
                  <a:srgbClr val="348AD8"/>
                </a:solidFill>
                <a:latin typeface="Book Antiqua" pitchFamily="18" charset="0"/>
              </a:rPr>
              <a:t>Объекты метрологии: </a:t>
            </a:r>
          </a:p>
          <a:p>
            <a:r>
              <a:rPr lang="ru-RU">
                <a:solidFill>
                  <a:srgbClr val="000000"/>
                </a:solidFill>
                <a:latin typeface="Book Antiqua" pitchFamily="18" charset="0"/>
              </a:rPr>
              <a:t>– измеряемая (в том числе физическая) величина;</a:t>
            </a:r>
          </a:p>
          <a:p>
            <a:r>
              <a:rPr lang="ru-RU">
                <a:solidFill>
                  <a:srgbClr val="000000"/>
                </a:solidFill>
                <a:latin typeface="Book Antiqua" pitchFamily="18" charset="0"/>
              </a:rPr>
              <a:t>– единица физической величины;</a:t>
            </a:r>
          </a:p>
          <a:p>
            <a:r>
              <a:rPr lang="ru-RU">
                <a:solidFill>
                  <a:srgbClr val="000000"/>
                </a:solidFill>
                <a:latin typeface="Book Antiqua" pitchFamily="18" charset="0"/>
              </a:rPr>
              <a:t>– измерение;</a:t>
            </a:r>
          </a:p>
          <a:p>
            <a:r>
              <a:rPr lang="ru-RU">
                <a:solidFill>
                  <a:srgbClr val="000000"/>
                </a:solidFill>
                <a:latin typeface="Book Antiqua" pitchFamily="18" charset="0"/>
              </a:rPr>
              <a:t>– погрешность измерений;</a:t>
            </a:r>
          </a:p>
          <a:p>
            <a:r>
              <a:rPr lang="ru-RU">
                <a:solidFill>
                  <a:srgbClr val="000000"/>
                </a:solidFill>
                <a:latin typeface="Book Antiqua" pitchFamily="18" charset="0"/>
              </a:rPr>
              <a:t>– метод измерений;</a:t>
            </a:r>
          </a:p>
          <a:p>
            <a:r>
              <a:rPr lang="ru-RU">
                <a:solidFill>
                  <a:srgbClr val="000000"/>
                </a:solidFill>
                <a:latin typeface="Book Antiqua" pitchFamily="18" charset="0"/>
              </a:rPr>
              <a:t>– средство измерений.</a:t>
            </a:r>
          </a:p>
        </p:txBody>
      </p:sp>
      <p:pic>
        <p:nvPicPr>
          <p:cNvPr id="92164" name="Picture 7" descr="http://im3-tub.yandex.net/i?id=21838871-03"/>
          <p:cNvPicPr>
            <a:picLocks noChangeAspect="1" noChangeArrowheads="1"/>
          </p:cNvPicPr>
          <p:nvPr/>
        </p:nvPicPr>
        <p:blipFill>
          <a:blip r:embed="rId2"/>
          <a:srcRect/>
          <a:stretch>
            <a:fillRect/>
          </a:stretch>
        </p:blipFill>
        <p:spPr bwMode="auto">
          <a:xfrm>
            <a:off x="6588125" y="3357563"/>
            <a:ext cx="2305050" cy="311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5"/>
          <p:cNvSpPr>
            <a:spLocks noGrp="1"/>
          </p:cNvSpPr>
          <p:nvPr>
            <p:ph type="sldNum" sz="quarter" idx="12"/>
          </p:nvPr>
        </p:nvSpPr>
        <p:spPr/>
        <p:txBody>
          <a:bodyPr/>
          <a:lstStyle/>
          <a:p>
            <a:pPr>
              <a:defRPr/>
            </a:pPr>
            <a:fld id="{D0942DA7-2C89-45C3-A383-41F026253675}" type="slidenum">
              <a:rPr lang="ru-RU"/>
              <a:pPr>
                <a:defRPr/>
              </a:pPr>
              <a:t>35</a:t>
            </a:fld>
            <a:endParaRPr lang="ru-RU"/>
          </a:p>
        </p:txBody>
      </p:sp>
      <p:sp>
        <p:nvSpPr>
          <p:cNvPr id="93187" name="Text Box 4"/>
          <p:cNvSpPr txBox="1">
            <a:spLocks noChangeArrowheads="1"/>
          </p:cNvSpPr>
          <p:nvPr/>
        </p:nvSpPr>
        <p:spPr bwMode="auto">
          <a:xfrm>
            <a:off x="900113" y="188913"/>
            <a:ext cx="7200900" cy="366712"/>
          </a:xfrm>
          <a:prstGeom prst="rect">
            <a:avLst/>
          </a:prstGeom>
          <a:solidFill>
            <a:srgbClr val="C6D9F1"/>
          </a:solidFill>
          <a:ln w="9525">
            <a:noFill/>
            <a:miter lim="800000"/>
            <a:headEnd/>
            <a:tailEnd/>
          </a:ln>
        </p:spPr>
        <p:txBody>
          <a:bodyPr>
            <a:spAutoFit/>
          </a:bodyPr>
          <a:lstStyle/>
          <a:p>
            <a:pPr algn="ctr">
              <a:spcBef>
                <a:spcPct val="50000"/>
              </a:spcBef>
            </a:pPr>
            <a:r>
              <a:rPr lang="ru-RU" b="1">
                <a:solidFill>
                  <a:srgbClr val="000000"/>
                </a:solidFill>
                <a:latin typeface="Book Antiqua" pitchFamily="18" charset="0"/>
              </a:rPr>
              <a:t>Физические величины (ФВ)</a:t>
            </a:r>
            <a:endParaRPr lang="ru-RU">
              <a:solidFill>
                <a:srgbClr val="000000"/>
              </a:solidFill>
              <a:latin typeface="Book Antiqua" pitchFamily="18" charset="0"/>
            </a:endParaRPr>
          </a:p>
        </p:txBody>
      </p:sp>
      <p:sp>
        <p:nvSpPr>
          <p:cNvPr id="93188" name="Text Box 5"/>
          <p:cNvSpPr txBox="1">
            <a:spLocks noChangeArrowheads="1"/>
          </p:cNvSpPr>
          <p:nvPr/>
        </p:nvSpPr>
        <p:spPr bwMode="auto">
          <a:xfrm>
            <a:off x="250825" y="692150"/>
            <a:ext cx="8424863" cy="1190625"/>
          </a:xfrm>
          <a:prstGeom prst="rect">
            <a:avLst/>
          </a:prstGeom>
          <a:noFill/>
          <a:ln w="9525">
            <a:noFill/>
            <a:miter lim="800000"/>
            <a:headEnd/>
            <a:tailEnd/>
          </a:ln>
        </p:spPr>
        <p:txBody>
          <a:bodyPr>
            <a:spAutoFit/>
          </a:bodyPr>
          <a:lstStyle/>
          <a:p>
            <a:pPr algn="just">
              <a:spcBef>
                <a:spcPct val="50000"/>
              </a:spcBef>
            </a:pPr>
            <a:r>
              <a:rPr lang="ru-RU" b="1" i="1">
                <a:solidFill>
                  <a:srgbClr val="4F81BD"/>
                </a:solidFill>
                <a:latin typeface="Book Antiqua" pitchFamily="18" charset="0"/>
              </a:rPr>
              <a:t>Физической величиной</a:t>
            </a:r>
            <a:r>
              <a:rPr lang="ru-RU" b="1" i="1">
                <a:solidFill>
                  <a:srgbClr val="000000"/>
                </a:solidFill>
                <a:latin typeface="Book Antiqua" pitchFamily="18" charset="0"/>
              </a:rPr>
              <a:t> </a:t>
            </a:r>
            <a:r>
              <a:rPr lang="ru-RU">
                <a:solidFill>
                  <a:srgbClr val="000000"/>
                </a:solidFill>
                <a:latin typeface="Book Antiqua" pitchFamily="18" charset="0"/>
              </a:rPr>
              <a:t>называют одно из свойств физического объекта (явления, процесса), которое является общим в качественном отношении для многих физических объектов, отличаясь при этом количественным значением.</a:t>
            </a:r>
          </a:p>
        </p:txBody>
      </p:sp>
      <p:sp>
        <p:nvSpPr>
          <p:cNvPr id="93189" name="Rectangle 6"/>
          <p:cNvSpPr>
            <a:spLocks noChangeArrowheads="1"/>
          </p:cNvSpPr>
          <p:nvPr/>
        </p:nvSpPr>
        <p:spPr bwMode="auto">
          <a:xfrm>
            <a:off x="2411413" y="1773238"/>
            <a:ext cx="4176712" cy="576262"/>
          </a:xfrm>
          <a:prstGeom prst="rect">
            <a:avLst/>
          </a:prstGeom>
          <a:solidFill>
            <a:srgbClr val="C6D9F1"/>
          </a:solidFill>
          <a:ln w="9525">
            <a:solidFill>
              <a:schemeClr val="tx1"/>
            </a:solidFill>
            <a:miter lim="800000"/>
            <a:headEnd/>
            <a:tailEnd/>
          </a:ln>
        </p:spPr>
        <p:txBody>
          <a:bodyPr wrap="none" anchor="ctr"/>
          <a:lstStyle/>
          <a:p>
            <a:pPr algn="ctr"/>
            <a:r>
              <a:rPr lang="ru-RU">
                <a:solidFill>
                  <a:srgbClr val="000000"/>
                </a:solidFill>
                <a:latin typeface="Book Antiqua" pitchFamily="18" charset="0"/>
              </a:rPr>
              <a:t>Физическая величина</a:t>
            </a:r>
          </a:p>
        </p:txBody>
      </p:sp>
      <p:sp>
        <p:nvSpPr>
          <p:cNvPr id="93190" name="Line 7"/>
          <p:cNvSpPr>
            <a:spLocks noChangeShapeType="1"/>
          </p:cNvSpPr>
          <p:nvPr/>
        </p:nvSpPr>
        <p:spPr bwMode="auto">
          <a:xfrm flipH="1">
            <a:off x="2124075" y="2349500"/>
            <a:ext cx="1223963" cy="287338"/>
          </a:xfrm>
          <a:prstGeom prst="line">
            <a:avLst/>
          </a:prstGeom>
          <a:noFill/>
          <a:ln w="9525">
            <a:solidFill>
              <a:schemeClr val="tx1"/>
            </a:solidFill>
            <a:round/>
            <a:headEnd/>
            <a:tailEnd type="triangle" w="med" len="med"/>
          </a:ln>
        </p:spPr>
        <p:txBody>
          <a:bodyPr/>
          <a:lstStyle/>
          <a:p>
            <a:endParaRPr lang="ru-RU"/>
          </a:p>
        </p:txBody>
      </p:sp>
      <p:sp>
        <p:nvSpPr>
          <p:cNvPr id="93191" name="Line 8"/>
          <p:cNvSpPr>
            <a:spLocks noChangeShapeType="1"/>
          </p:cNvSpPr>
          <p:nvPr/>
        </p:nvSpPr>
        <p:spPr bwMode="auto">
          <a:xfrm>
            <a:off x="5580063" y="2349500"/>
            <a:ext cx="1079500" cy="287338"/>
          </a:xfrm>
          <a:prstGeom prst="line">
            <a:avLst/>
          </a:prstGeom>
          <a:noFill/>
          <a:ln w="9525">
            <a:solidFill>
              <a:schemeClr val="tx1"/>
            </a:solidFill>
            <a:round/>
            <a:headEnd/>
            <a:tailEnd type="triangle" w="med" len="med"/>
          </a:ln>
        </p:spPr>
        <p:txBody>
          <a:bodyPr/>
          <a:lstStyle/>
          <a:p>
            <a:endParaRPr lang="ru-RU"/>
          </a:p>
        </p:txBody>
      </p:sp>
      <p:sp>
        <p:nvSpPr>
          <p:cNvPr id="93192" name="Rectangle 9"/>
          <p:cNvSpPr>
            <a:spLocks noChangeArrowheads="1"/>
          </p:cNvSpPr>
          <p:nvPr/>
        </p:nvSpPr>
        <p:spPr bwMode="auto">
          <a:xfrm>
            <a:off x="250825" y="2636838"/>
            <a:ext cx="3816350" cy="360362"/>
          </a:xfrm>
          <a:prstGeom prst="rect">
            <a:avLst/>
          </a:prstGeom>
          <a:solidFill>
            <a:srgbClr val="C6D9F1"/>
          </a:solidFill>
          <a:ln w="9525">
            <a:solidFill>
              <a:schemeClr val="tx1"/>
            </a:solidFill>
            <a:miter lim="800000"/>
            <a:headEnd/>
            <a:tailEnd/>
          </a:ln>
        </p:spPr>
        <p:txBody>
          <a:bodyPr wrap="none" anchor="ctr"/>
          <a:lstStyle/>
          <a:p>
            <a:pPr algn="ctr"/>
            <a:r>
              <a:rPr lang="ru-RU" sz="1600">
                <a:solidFill>
                  <a:srgbClr val="000000"/>
                </a:solidFill>
                <a:latin typeface="Book Antiqua" pitchFamily="18" charset="0"/>
              </a:rPr>
              <a:t>качественная характеристика</a:t>
            </a:r>
          </a:p>
        </p:txBody>
      </p:sp>
      <p:sp>
        <p:nvSpPr>
          <p:cNvPr id="93193" name="Rectangle 10"/>
          <p:cNvSpPr>
            <a:spLocks noChangeArrowheads="1"/>
          </p:cNvSpPr>
          <p:nvPr/>
        </p:nvSpPr>
        <p:spPr bwMode="auto">
          <a:xfrm>
            <a:off x="4787900" y="2636838"/>
            <a:ext cx="3960813" cy="360362"/>
          </a:xfrm>
          <a:prstGeom prst="rect">
            <a:avLst/>
          </a:prstGeom>
          <a:solidFill>
            <a:srgbClr val="C6D9F1"/>
          </a:solidFill>
          <a:ln w="9525">
            <a:solidFill>
              <a:schemeClr val="tx1"/>
            </a:solidFill>
            <a:miter lim="800000"/>
            <a:headEnd/>
            <a:tailEnd/>
          </a:ln>
        </p:spPr>
        <p:txBody>
          <a:bodyPr wrap="none" anchor="ctr"/>
          <a:lstStyle/>
          <a:p>
            <a:pPr algn="ctr"/>
            <a:r>
              <a:rPr lang="ru-RU" sz="1600">
                <a:solidFill>
                  <a:srgbClr val="000000"/>
                </a:solidFill>
                <a:latin typeface="Book Antiqua" pitchFamily="18" charset="0"/>
              </a:rPr>
              <a:t>количественная характеристика</a:t>
            </a:r>
          </a:p>
        </p:txBody>
      </p:sp>
      <p:sp>
        <p:nvSpPr>
          <p:cNvPr id="93194" name="Line 11"/>
          <p:cNvSpPr>
            <a:spLocks noChangeShapeType="1"/>
          </p:cNvSpPr>
          <p:nvPr/>
        </p:nvSpPr>
        <p:spPr bwMode="auto">
          <a:xfrm>
            <a:off x="2124075" y="2997200"/>
            <a:ext cx="0" cy="287338"/>
          </a:xfrm>
          <a:prstGeom prst="line">
            <a:avLst/>
          </a:prstGeom>
          <a:noFill/>
          <a:ln w="9525">
            <a:solidFill>
              <a:schemeClr val="tx1"/>
            </a:solidFill>
            <a:round/>
            <a:headEnd/>
            <a:tailEnd type="triangle" w="med" len="med"/>
          </a:ln>
        </p:spPr>
        <p:txBody>
          <a:bodyPr/>
          <a:lstStyle/>
          <a:p>
            <a:endParaRPr lang="ru-RU"/>
          </a:p>
        </p:txBody>
      </p:sp>
      <p:sp>
        <p:nvSpPr>
          <p:cNvPr id="93195" name="Text Box 12"/>
          <p:cNvSpPr txBox="1">
            <a:spLocks noChangeArrowheads="1"/>
          </p:cNvSpPr>
          <p:nvPr/>
        </p:nvSpPr>
        <p:spPr bwMode="auto">
          <a:xfrm>
            <a:off x="179388" y="3213100"/>
            <a:ext cx="4321175" cy="3540125"/>
          </a:xfrm>
          <a:prstGeom prst="rect">
            <a:avLst/>
          </a:prstGeom>
          <a:noFill/>
          <a:ln w="9525">
            <a:noFill/>
            <a:miter lim="800000"/>
            <a:headEnd/>
            <a:tailEnd/>
          </a:ln>
        </p:spPr>
        <p:txBody>
          <a:bodyPr>
            <a:spAutoFit/>
          </a:bodyPr>
          <a:lstStyle/>
          <a:p>
            <a:pPr algn="ctr">
              <a:spcBef>
                <a:spcPct val="50000"/>
              </a:spcBef>
            </a:pPr>
            <a:r>
              <a:rPr lang="ru-RU" b="1">
                <a:solidFill>
                  <a:srgbClr val="000000"/>
                </a:solidFill>
                <a:latin typeface="Book Antiqua" pitchFamily="18" charset="0"/>
              </a:rPr>
              <a:t>размерность </a:t>
            </a:r>
          </a:p>
          <a:p>
            <a:endParaRPr lang="ru-RU" sz="800">
              <a:solidFill>
                <a:srgbClr val="000000"/>
              </a:solidFill>
              <a:latin typeface="Book Antiqua" pitchFamily="18" charset="0"/>
            </a:endParaRPr>
          </a:p>
          <a:p>
            <a:r>
              <a:rPr lang="ru-RU" sz="1600">
                <a:solidFill>
                  <a:srgbClr val="000000"/>
                </a:solidFill>
                <a:latin typeface="Book Antiqua" pitchFamily="18" charset="0"/>
              </a:rPr>
              <a:t>обозначение -  символ </a:t>
            </a:r>
            <a:r>
              <a:rPr lang="ru-RU" sz="1600" b="1">
                <a:solidFill>
                  <a:srgbClr val="4F81BD"/>
                </a:solidFill>
                <a:latin typeface="Book Antiqua" pitchFamily="18" charset="0"/>
              </a:rPr>
              <a:t>dim</a:t>
            </a:r>
            <a:r>
              <a:rPr lang="ru-RU" sz="1600">
                <a:solidFill>
                  <a:srgbClr val="4F81BD"/>
                </a:solidFill>
                <a:latin typeface="Book Antiqua" pitchFamily="18" charset="0"/>
              </a:rPr>
              <a:t> </a:t>
            </a:r>
          </a:p>
          <a:p>
            <a:endParaRPr lang="ru-RU" sz="800">
              <a:solidFill>
                <a:srgbClr val="000000"/>
              </a:solidFill>
              <a:latin typeface="Book Antiqua" pitchFamily="18" charset="0"/>
            </a:endParaRPr>
          </a:p>
          <a:p>
            <a:r>
              <a:rPr lang="ru-RU" sz="1600">
                <a:solidFill>
                  <a:srgbClr val="000000"/>
                </a:solidFill>
                <a:latin typeface="Book Antiqua" pitchFamily="18" charset="0"/>
              </a:rPr>
              <a:t>Размерность основных величин:</a:t>
            </a:r>
          </a:p>
          <a:p>
            <a:r>
              <a:rPr lang="ru-RU" sz="1600">
                <a:solidFill>
                  <a:srgbClr val="000000"/>
                </a:solidFill>
                <a:latin typeface="Book Antiqua" pitchFamily="18" charset="0"/>
              </a:rPr>
              <a:t>- длины </a:t>
            </a:r>
            <a:r>
              <a:rPr lang="en-US" sz="1600" b="1">
                <a:solidFill>
                  <a:srgbClr val="000000"/>
                </a:solidFill>
                <a:latin typeface="Book Antiqua" pitchFamily="18" charset="0"/>
              </a:rPr>
              <a:t>dim </a:t>
            </a:r>
            <a:r>
              <a:rPr lang="en-US" sz="1600" b="1" i="1">
                <a:solidFill>
                  <a:srgbClr val="000000"/>
                </a:solidFill>
                <a:latin typeface="Book Antiqua" pitchFamily="18" charset="0"/>
              </a:rPr>
              <a:t>l</a:t>
            </a:r>
            <a:r>
              <a:rPr lang="en-US" sz="1600" b="1">
                <a:solidFill>
                  <a:srgbClr val="000000"/>
                </a:solidFill>
                <a:latin typeface="Book Antiqua" pitchFamily="18" charset="0"/>
              </a:rPr>
              <a:t> = </a:t>
            </a:r>
            <a:r>
              <a:rPr lang="en-US" sz="1600" b="1" i="1">
                <a:solidFill>
                  <a:srgbClr val="000000"/>
                </a:solidFill>
                <a:latin typeface="Book Antiqua" pitchFamily="18" charset="0"/>
              </a:rPr>
              <a:t>L</a:t>
            </a:r>
            <a:r>
              <a:rPr lang="ru-RU" sz="1600">
                <a:solidFill>
                  <a:srgbClr val="000000"/>
                </a:solidFill>
                <a:latin typeface="Book Antiqua" pitchFamily="18" charset="0"/>
              </a:rPr>
              <a:t>, </a:t>
            </a:r>
          </a:p>
          <a:p>
            <a:r>
              <a:rPr lang="ru-RU" sz="1600">
                <a:solidFill>
                  <a:srgbClr val="000000"/>
                </a:solidFill>
                <a:latin typeface="Book Antiqua" pitchFamily="18" charset="0"/>
              </a:rPr>
              <a:t>- массы </a:t>
            </a:r>
            <a:r>
              <a:rPr lang="en-US" sz="1600" b="1">
                <a:solidFill>
                  <a:srgbClr val="000000"/>
                </a:solidFill>
                <a:latin typeface="Book Antiqua" pitchFamily="18" charset="0"/>
              </a:rPr>
              <a:t>dim </a:t>
            </a:r>
            <a:r>
              <a:rPr lang="ru-RU" sz="1600" b="1" i="1">
                <a:solidFill>
                  <a:srgbClr val="000000"/>
                </a:solidFill>
                <a:latin typeface="Book Antiqua" pitchFamily="18" charset="0"/>
              </a:rPr>
              <a:t>т</a:t>
            </a:r>
            <a:r>
              <a:rPr lang="en-US" sz="1600" b="1">
                <a:solidFill>
                  <a:srgbClr val="000000"/>
                </a:solidFill>
                <a:latin typeface="Book Antiqua" pitchFamily="18" charset="0"/>
              </a:rPr>
              <a:t> = </a:t>
            </a:r>
            <a:r>
              <a:rPr lang="ru-RU" sz="1600" b="1" i="1">
                <a:solidFill>
                  <a:srgbClr val="000000"/>
                </a:solidFill>
                <a:latin typeface="Book Antiqua" pitchFamily="18" charset="0"/>
              </a:rPr>
              <a:t>М</a:t>
            </a:r>
            <a:r>
              <a:rPr lang="ru-RU" sz="1600">
                <a:solidFill>
                  <a:srgbClr val="000000"/>
                </a:solidFill>
                <a:latin typeface="Book Antiqua" pitchFamily="18" charset="0"/>
              </a:rPr>
              <a:t>, </a:t>
            </a:r>
          </a:p>
          <a:p>
            <a:pPr>
              <a:buFontTx/>
              <a:buChar char="-"/>
            </a:pPr>
            <a:r>
              <a:rPr lang="ru-RU" sz="1600">
                <a:solidFill>
                  <a:srgbClr val="000000"/>
                </a:solidFill>
                <a:latin typeface="Book Antiqua" pitchFamily="18" charset="0"/>
              </a:rPr>
              <a:t> времени </a:t>
            </a:r>
            <a:r>
              <a:rPr lang="en-US" sz="1600" b="1">
                <a:solidFill>
                  <a:srgbClr val="000000"/>
                </a:solidFill>
                <a:latin typeface="Book Antiqua" pitchFamily="18" charset="0"/>
              </a:rPr>
              <a:t>dim </a:t>
            </a:r>
            <a:r>
              <a:rPr lang="en-US" sz="1600" b="1" i="1">
                <a:solidFill>
                  <a:srgbClr val="000000"/>
                </a:solidFill>
                <a:latin typeface="Book Antiqua" pitchFamily="18" charset="0"/>
              </a:rPr>
              <a:t>t</a:t>
            </a:r>
            <a:r>
              <a:rPr lang="en-US" sz="1600" b="1">
                <a:solidFill>
                  <a:srgbClr val="000000"/>
                </a:solidFill>
                <a:latin typeface="Book Antiqua" pitchFamily="18" charset="0"/>
              </a:rPr>
              <a:t> = </a:t>
            </a:r>
            <a:r>
              <a:rPr lang="ru-RU" sz="1600" b="1" i="1">
                <a:solidFill>
                  <a:srgbClr val="000000"/>
                </a:solidFill>
                <a:latin typeface="Book Antiqua" pitchFamily="18" charset="0"/>
              </a:rPr>
              <a:t>Т.</a:t>
            </a:r>
            <a:endParaRPr lang="ru-RU" sz="1600" b="1" i="1">
              <a:solidFill>
                <a:srgbClr val="000000"/>
              </a:solidFill>
            </a:endParaRPr>
          </a:p>
          <a:p>
            <a:endParaRPr lang="ru-RU" sz="800">
              <a:solidFill>
                <a:srgbClr val="000000"/>
              </a:solidFill>
            </a:endParaRPr>
          </a:p>
          <a:p>
            <a:r>
              <a:rPr lang="ru-RU" sz="1600">
                <a:solidFill>
                  <a:srgbClr val="000000"/>
                </a:solidFill>
                <a:latin typeface="Book Antiqua" pitchFamily="18" charset="0"/>
              </a:rPr>
              <a:t>Размерность производных величин:</a:t>
            </a:r>
          </a:p>
          <a:p>
            <a:r>
              <a:rPr lang="de-DE" sz="1600" b="1">
                <a:solidFill>
                  <a:srgbClr val="000000"/>
                </a:solidFill>
                <a:latin typeface="Book Antiqua" pitchFamily="18" charset="0"/>
              </a:rPr>
              <a:t>dim</a:t>
            </a:r>
            <a:r>
              <a:rPr lang="de-DE" sz="1600" b="1" i="1">
                <a:solidFill>
                  <a:srgbClr val="000000"/>
                </a:solidFill>
                <a:latin typeface="Book Antiqua" pitchFamily="18" charset="0"/>
              </a:rPr>
              <a:t> Q = L</a:t>
            </a:r>
            <a:r>
              <a:rPr lang="en-US" sz="1600" b="1" baseline="30000">
                <a:solidFill>
                  <a:srgbClr val="000000"/>
                </a:solidFill>
                <a:latin typeface="Book Antiqua" pitchFamily="18" charset="0"/>
              </a:rPr>
              <a:t>α</a:t>
            </a:r>
            <a:r>
              <a:rPr lang="en-US" sz="1600" b="1" i="1">
                <a:solidFill>
                  <a:srgbClr val="000000"/>
                </a:solidFill>
                <a:latin typeface="Book Antiqua" pitchFamily="18" charset="0"/>
              </a:rPr>
              <a:t> </a:t>
            </a:r>
            <a:r>
              <a:rPr lang="de-DE" sz="1600" b="1" i="1">
                <a:solidFill>
                  <a:srgbClr val="000000"/>
                </a:solidFill>
                <a:latin typeface="Book Antiqua" pitchFamily="18" charset="0"/>
              </a:rPr>
              <a:t>M</a:t>
            </a:r>
            <a:r>
              <a:rPr lang="en-US" sz="1600" b="1" baseline="30000">
                <a:solidFill>
                  <a:srgbClr val="000000"/>
                </a:solidFill>
                <a:latin typeface="Book Antiqua" pitchFamily="18" charset="0"/>
              </a:rPr>
              <a:t>β</a:t>
            </a:r>
            <a:r>
              <a:rPr lang="en-US" sz="1600" b="1" i="1">
                <a:solidFill>
                  <a:srgbClr val="000000"/>
                </a:solidFill>
                <a:latin typeface="Book Antiqua" pitchFamily="18" charset="0"/>
              </a:rPr>
              <a:t> </a:t>
            </a:r>
            <a:r>
              <a:rPr lang="de-DE" sz="1600" b="1" i="1">
                <a:solidFill>
                  <a:srgbClr val="000000"/>
                </a:solidFill>
                <a:latin typeface="Book Antiqua" pitchFamily="18" charset="0"/>
              </a:rPr>
              <a:t>T </a:t>
            </a:r>
            <a:r>
              <a:rPr lang="en-US" sz="1600" b="1" baseline="30000">
                <a:solidFill>
                  <a:srgbClr val="000000"/>
                </a:solidFill>
                <a:latin typeface="Book Antiqua" pitchFamily="18" charset="0"/>
              </a:rPr>
              <a:t>γ</a:t>
            </a:r>
            <a:r>
              <a:rPr lang="en-US" sz="1600" b="1">
                <a:solidFill>
                  <a:srgbClr val="000000"/>
                </a:solidFill>
                <a:latin typeface="Book Antiqua" pitchFamily="18" charset="0"/>
              </a:rPr>
              <a:t> </a:t>
            </a:r>
            <a:r>
              <a:rPr lang="de-DE" sz="1600" b="1">
                <a:solidFill>
                  <a:srgbClr val="000000"/>
                </a:solidFill>
                <a:latin typeface="Book Antiqua" pitchFamily="18" charset="0"/>
              </a:rPr>
              <a:t>…,</a:t>
            </a:r>
            <a:endParaRPr lang="ru-RU" sz="1600" b="1">
              <a:solidFill>
                <a:srgbClr val="000000"/>
              </a:solidFill>
              <a:latin typeface="Book Antiqua" pitchFamily="18" charset="0"/>
            </a:endParaRPr>
          </a:p>
          <a:p>
            <a:pPr algn="just"/>
            <a:r>
              <a:rPr lang="ru-RU" sz="1200">
                <a:solidFill>
                  <a:srgbClr val="000000"/>
                </a:solidFill>
                <a:latin typeface="Book Antiqua" pitchFamily="18" charset="0"/>
              </a:rPr>
              <a:t>где    </a:t>
            </a:r>
            <a:r>
              <a:rPr lang="en-US" sz="1200" i="1">
                <a:solidFill>
                  <a:srgbClr val="000000"/>
                </a:solidFill>
                <a:latin typeface="Book Antiqua" pitchFamily="18" charset="0"/>
              </a:rPr>
              <a:t>dim Q</a:t>
            </a:r>
            <a:r>
              <a:rPr lang="ru-RU" sz="1200">
                <a:solidFill>
                  <a:srgbClr val="000000"/>
                </a:solidFill>
                <a:latin typeface="Book Antiqua" pitchFamily="18" charset="0"/>
              </a:rPr>
              <a:t> – размерность какой-либо физической величины </a:t>
            </a:r>
            <a:r>
              <a:rPr lang="en-US" sz="1200" i="1">
                <a:solidFill>
                  <a:srgbClr val="000000"/>
                </a:solidFill>
                <a:latin typeface="Book Antiqua" pitchFamily="18" charset="0"/>
              </a:rPr>
              <a:t>Q</a:t>
            </a:r>
            <a:r>
              <a:rPr lang="ru-RU" sz="1200">
                <a:solidFill>
                  <a:srgbClr val="000000"/>
                </a:solidFill>
                <a:latin typeface="Book Antiqua" pitchFamily="18" charset="0"/>
              </a:rPr>
              <a:t>; </a:t>
            </a:r>
            <a:r>
              <a:rPr lang="en-US" sz="1200" i="1">
                <a:solidFill>
                  <a:srgbClr val="000000"/>
                </a:solidFill>
                <a:latin typeface="Book Antiqua" pitchFamily="18" charset="0"/>
              </a:rPr>
              <a:t>L</a:t>
            </a:r>
            <a:r>
              <a:rPr lang="ru-RU" sz="1200">
                <a:solidFill>
                  <a:srgbClr val="000000"/>
                </a:solidFill>
                <a:latin typeface="Book Antiqua" pitchFamily="18" charset="0"/>
              </a:rPr>
              <a:t>, </a:t>
            </a:r>
            <a:r>
              <a:rPr lang="en-US" sz="1200" i="1">
                <a:solidFill>
                  <a:srgbClr val="000000"/>
                </a:solidFill>
                <a:latin typeface="Book Antiqua" pitchFamily="18" charset="0"/>
              </a:rPr>
              <a:t>M</a:t>
            </a:r>
            <a:r>
              <a:rPr lang="ru-RU" sz="1200">
                <a:solidFill>
                  <a:srgbClr val="000000"/>
                </a:solidFill>
                <a:latin typeface="Book Antiqua" pitchFamily="18" charset="0"/>
              </a:rPr>
              <a:t>, </a:t>
            </a:r>
            <a:r>
              <a:rPr lang="en-US" sz="1200" i="1">
                <a:solidFill>
                  <a:srgbClr val="000000"/>
                </a:solidFill>
                <a:latin typeface="Book Antiqua" pitchFamily="18" charset="0"/>
              </a:rPr>
              <a:t>T</a:t>
            </a:r>
            <a:r>
              <a:rPr lang="en-US" sz="1200">
                <a:solidFill>
                  <a:srgbClr val="000000"/>
                </a:solidFill>
                <a:latin typeface="Book Antiqua" pitchFamily="18" charset="0"/>
              </a:rPr>
              <a:t> </a:t>
            </a:r>
            <a:r>
              <a:rPr lang="ru-RU" sz="1200">
                <a:solidFill>
                  <a:srgbClr val="000000"/>
                </a:solidFill>
                <a:latin typeface="Book Antiqua" pitchFamily="18" charset="0"/>
              </a:rPr>
              <a:t>… – размерности основных физических величин;  </a:t>
            </a:r>
            <a:r>
              <a:rPr lang="en-US" sz="1200">
                <a:solidFill>
                  <a:srgbClr val="000000"/>
                </a:solidFill>
                <a:latin typeface="Book Antiqua" pitchFamily="18" charset="0"/>
              </a:rPr>
              <a:t>α</a:t>
            </a:r>
            <a:r>
              <a:rPr lang="ru-RU" sz="1200">
                <a:solidFill>
                  <a:srgbClr val="000000"/>
                </a:solidFill>
                <a:latin typeface="Book Antiqua" pitchFamily="18" charset="0"/>
              </a:rPr>
              <a:t>, </a:t>
            </a:r>
            <a:r>
              <a:rPr lang="en-US" sz="1200">
                <a:solidFill>
                  <a:srgbClr val="000000"/>
                </a:solidFill>
                <a:latin typeface="Book Antiqua" pitchFamily="18" charset="0"/>
              </a:rPr>
              <a:t>β</a:t>
            </a:r>
            <a:r>
              <a:rPr lang="ru-RU" sz="1200">
                <a:solidFill>
                  <a:srgbClr val="000000"/>
                </a:solidFill>
                <a:latin typeface="Book Antiqua" pitchFamily="18" charset="0"/>
              </a:rPr>
              <a:t>, </a:t>
            </a:r>
            <a:r>
              <a:rPr lang="en-US" sz="1200">
                <a:solidFill>
                  <a:srgbClr val="000000"/>
                </a:solidFill>
                <a:latin typeface="Book Antiqua" pitchFamily="18" charset="0"/>
              </a:rPr>
              <a:t>γ</a:t>
            </a:r>
            <a:r>
              <a:rPr lang="ru-RU" sz="1200">
                <a:solidFill>
                  <a:srgbClr val="000000"/>
                </a:solidFill>
                <a:latin typeface="Book Antiqua" pitchFamily="18" charset="0"/>
              </a:rPr>
              <a:t> … – показатели размерности. Каждый из показателей размерности может быть положительным или отрицательным, целым или дробным числом, нулем.</a:t>
            </a:r>
          </a:p>
        </p:txBody>
      </p:sp>
      <p:sp>
        <p:nvSpPr>
          <p:cNvPr id="93196" name="Text Box 13"/>
          <p:cNvSpPr txBox="1">
            <a:spLocks noChangeArrowheads="1"/>
          </p:cNvSpPr>
          <p:nvPr/>
        </p:nvSpPr>
        <p:spPr bwMode="auto">
          <a:xfrm>
            <a:off x="4716463" y="3213100"/>
            <a:ext cx="4176712" cy="2273300"/>
          </a:xfrm>
          <a:prstGeom prst="rect">
            <a:avLst/>
          </a:prstGeom>
          <a:noFill/>
          <a:ln w="9525">
            <a:noFill/>
            <a:miter lim="800000"/>
            <a:headEnd/>
            <a:tailEnd/>
          </a:ln>
        </p:spPr>
        <p:txBody>
          <a:bodyPr>
            <a:spAutoFit/>
          </a:bodyPr>
          <a:lstStyle/>
          <a:p>
            <a:pPr algn="ctr"/>
            <a:r>
              <a:rPr lang="ru-RU" b="1">
                <a:solidFill>
                  <a:srgbClr val="000000"/>
                </a:solidFill>
                <a:latin typeface="Book Antiqua" pitchFamily="18" charset="0"/>
              </a:rPr>
              <a:t>размер </a:t>
            </a:r>
          </a:p>
          <a:p>
            <a:endParaRPr lang="ru-RU" sz="900">
              <a:solidFill>
                <a:srgbClr val="000000"/>
              </a:solidFill>
              <a:latin typeface="Book Antiqua" pitchFamily="18" charset="0"/>
            </a:endParaRPr>
          </a:p>
          <a:p>
            <a:pPr algn="just"/>
            <a:r>
              <a:rPr lang="ru-RU" sz="1600">
                <a:solidFill>
                  <a:srgbClr val="000000"/>
                </a:solidFill>
                <a:latin typeface="Book Antiqua" pitchFamily="18" charset="0"/>
              </a:rPr>
              <a:t>значение величины получают в результате ее измерения или вычисления в соответствии </a:t>
            </a:r>
            <a:r>
              <a:rPr lang="ru-RU" sz="1600" b="1">
                <a:solidFill>
                  <a:srgbClr val="000000"/>
                </a:solidFill>
                <a:latin typeface="Book Antiqua" pitchFamily="18" charset="0"/>
              </a:rPr>
              <a:t>с </a:t>
            </a:r>
          </a:p>
          <a:p>
            <a:r>
              <a:rPr lang="ru-RU" sz="1600" b="1" i="1">
                <a:solidFill>
                  <a:srgbClr val="4F81BD"/>
                </a:solidFill>
                <a:latin typeface="Book Antiqua" pitchFamily="18" charset="0"/>
              </a:rPr>
              <a:t>основным уравнением измерения</a:t>
            </a:r>
            <a:r>
              <a:rPr lang="ru-RU" sz="1600" b="1">
                <a:solidFill>
                  <a:srgbClr val="4F81BD"/>
                </a:solidFill>
                <a:latin typeface="Book Antiqua" pitchFamily="18" charset="0"/>
              </a:rPr>
              <a:t>:</a:t>
            </a:r>
            <a:r>
              <a:rPr lang="ru-RU" sz="1600" b="1">
                <a:solidFill>
                  <a:srgbClr val="009900"/>
                </a:solidFill>
                <a:latin typeface="Book Antiqua" pitchFamily="18" charset="0"/>
              </a:rPr>
              <a:t> </a:t>
            </a:r>
            <a:endParaRPr lang="en-US" sz="1600" b="1" i="1">
              <a:solidFill>
                <a:srgbClr val="009900"/>
              </a:solidFill>
              <a:latin typeface="Book Antiqua" pitchFamily="18" charset="0"/>
            </a:endParaRPr>
          </a:p>
          <a:p>
            <a:r>
              <a:rPr lang="en-US" sz="1600" i="1">
                <a:solidFill>
                  <a:srgbClr val="000000"/>
                </a:solidFill>
                <a:latin typeface="Book Antiqua" pitchFamily="18" charset="0"/>
              </a:rPr>
              <a:t>Q</a:t>
            </a:r>
            <a:r>
              <a:rPr lang="en-US" sz="1600">
                <a:solidFill>
                  <a:srgbClr val="000000"/>
                </a:solidFill>
                <a:latin typeface="Book Antiqua" pitchFamily="18" charset="0"/>
              </a:rPr>
              <a:t> = </a:t>
            </a:r>
            <a:r>
              <a:rPr lang="en-US" sz="1600" i="1">
                <a:solidFill>
                  <a:srgbClr val="000000"/>
                </a:solidFill>
                <a:latin typeface="Book Antiqua" pitchFamily="18" charset="0"/>
              </a:rPr>
              <a:t>X</a:t>
            </a:r>
            <a:r>
              <a:rPr lang="en-US" sz="1600">
                <a:solidFill>
                  <a:srgbClr val="000000"/>
                </a:solidFill>
                <a:latin typeface="Book Antiqua" pitchFamily="18" charset="0"/>
              </a:rPr>
              <a:t> [</a:t>
            </a:r>
            <a:r>
              <a:rPr lang="en-US" sz="1600" i="1">
                <a:solidFill>
                  <a:srgbClr val="000000"/>
                </a:solidFill>
                <a:latin typeface="Book Antiqua" pitchFamily="18" charset="0"/>
              </a:rPr>
              <a:t>Q</a:t>
            </a:r>
            <a:r>
              <a:rPr lang="en-US" sz="1600">
                <a:solidFill>
                  <a:srgbClr val="000000"/>
                </a:solidFill>
                <a:latin typeface="Book Antiqua" pitchFamily="18" charset="0"/>
              </a:rPr>
              <a:t>],</a:t>
            </a:r>
            <a:endParaRPr lang="ru-RU" sz="1600">
              <a:solidFill>
                <a:srgbClr val="000000"/>
              </a:solidFill>
              <a:latin typeface="Book Antiqua" pitchFamily="18" charset="0"/>
            </a:endParaRPr>
          </a:p>
          <a:p>
            <a:pPr algn="just"/>
            <a:r>
              <a:rPr lang="ru-RU" sz="1200">
                <a:solidFill>
                  <a:srgbClr val="000000"/>
                </a:solidFill>
                <a:latin typeface="Book Antiqua" pitchFamily="18" charset="0"/>
              </a:rPr>
              <a:t>где </a:t>
            </a:r>
            <a:r>
              <a:rPr lang="ru-RU" sz="1200" i="1">
                <a:solidFill>
                  <a:srgbClr val="000000"/>
                </a:solidFill>
                <a:latin typeface="Book Antiqua" pitchFamily="18" charset="0"/>
              </a:rPr>
              <a:t>Q</a:t>
            </a:r>
            <a:r>
              <a:rPr lang="ru-RU" sz="1200">
                <a:solidFill>
                  <a:srgbClr val="000000"/>
                </a:solidFill>
                <a:latin typeface="Book Antiqua" pitchFamily="18" charset="0"/>
              </a:rPr>
              <a:t> - значение величины; </a:t>
            </a:r>
            <a:r>
              <a:rPr lang="ru-RU" sz="1200" i="1">
                <a:solidFill>
                  <a:srgbClr val="000000"/>
                </a:solidFill>
                <a:latin typeface="Book Antiqua" pitchFamily="18" charset="0"/>
              </a:rPr>
              <a:t>X</a:t>
            </a:r>
            <a:r>
              <a:rPr lang="ru-RU" sz="1200">
                <a:solidFill>
                  <a:srgbClr val="000000"/>
                </a:solidFill>
                <a:latin typeface="Book Antiqua" pitchFamily="18" charset="0"/>
              </a:rPr>
              <a:t> - числовое значение измеряемой величины в принятой единице; [</a:t>
            </a:r>
            <a:r>
              <a:rPr lang="ru-RU" sz="1200" i="1">
                <a:solidFill>
                  <a:srgbClr val="000000"/>
                </a:solidFill>
                <a:latin typeface="Book Antiqua" pitchFamily="18" charset="0"/>
              </a:rPr>
              <a:t>Q</a:t>
            </a:r>
            <a:r>
              <a:rPr lang="ru-RU" sz="1200">
                <a:solidFill>
                  <a:srgbClr val="000000"/>
                </a:solidFill>
                <a:latin typeface="Book Antiqua" pitchFamily="18" charset="0"/>
              </a:rPr>
              <a:t>] - выбранная для измерения единица.  </a:t>
            </a:r>
          </a:p>
        </p:txBody>
      </p:sp>
      <p:sp>
        <p:nvSpPr>
          <p:cNvPr id="93197" name="Line 14"/>
          <p:cNvSpPr>
            <a:spLocks noChangeShapeType="1"/>
          </p:cNvSpPr>
          <p:nvPr/>
        </p:nvSpPr>
        <p:spPr bwMode="auto">
          <a:xfrm>
            <a:off x="6804025" y="2997200"/>
            <a:ext cx="0" cy="287338"/>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4"/>
          <p:cNvSpPr txBox="1">
            <a:spLocks noChangeArrowheads="1"/>
          </p:cNvSpPr>
          <p:nvPr/>
        </p:nvSpPr>
        <p:spPr bwMode="auto">
          <a:xfrm>
            <a:off x="900113" y="260350"/>
            <a:ext cx="7127875" cy="366713"/>
          </a:xfrm>
          <a:prstGeom prst="rect">
            <a:avLst/>
          </a:prstGeom>
          <a:solidFill>
            <a:srgbClr val="C6D9F1"/>
          </a:solidFill>
          <a:ln w="9525">
            <a:noFill/>
            <a:miter lim="800000"/>
            <a:headEnd/>
            <a:tailEnd/>
          </a:ln>
        </p:spPr>
        <p:txBody>
          <a:bodyPr>
            <a:spAutoFit/>
          </a:bodyPr>
          <a:lstStyle/>
          <a:p>
            <a:pPr algn="ctr">
              <a:spcBef>
                <a:spcPct val="50000"/>
              </a:spcBef>
            </a:pPr>
            <a:r>
              <a:rPr lang="ru-RU" b="1">
                <a:solidFill>
                  <a:srgbClr val="000000"/>
                </a:solidFill>
                <a:latin typeface="Book Antiqua" pitchFamily="18" charset="0"/>
              </a:rPr>
              <a:t>Измерение физических величин</a:t>
            </a:r>
            <a:endParaRPr lang="ru-RU">
              <a:solidFill>
                <a:srgbClr val="000000"/>
              </a:solidFill>
              <a:latin typeface="Book Antiqua" pitchFamily="18" charset="0"/>
            </a:endParaRPr>
          </a:p>
        </p:txBody>
      </p:sp>
      <p:sp>
        <p:nvSpPr>
          <p:cNvPr id="94211" name="Text Box 5"/>
          <p:cNvSpPr txBox="1">
            <a:spLocks noChangeArrowheads="1"/>
          </p:cNvSpPr>
          <p:nvPr/>
        </p:nvSpPr>
        <p:spPr bwMode="auto">
          <a:xfrm>
            <a:off x="250825" y="765175"/>
            <a:ext cx="8642350" cy="792163"/>
          </a:xfrm>
          <a:prstGeom prst="rect">
            <a:avLst/>
          </a:prstGeom>
          <a:noFill/>
          <a:ln w="9525">
            <a:noFill/>
            <a:miter lim="800000"/>
            <a:headEnd/>
            <a:tailEnd/>
          </a:ln>
        </p:spPr>
        <p:txBody>
          <a:bodyPr>
            <a:spAutoFit/>
          </a:bodyPr>
          <a:lstStyle/>
          <a:p>
            <a:pPr algn="just">
              <a:spcBef>
                <a:spcPct val="50000"/>
              </a:spcBef>
            </a:pPr>
            <a:r>
              <a:rPr lang="ru-RU">
                <a:solidFill>
                  <a:srgbClr val="000000"/>
                </a:solidFill>
              </a:rPr>
              <a:t>- </a:t>
            </a:r>
            <a:r>
              <a:rPr lang="ru-RU" sz="1400">
                <a:solidFill>
                  <a:srgbClr val="000000"/>
                </a:solidFill>
                <a:latin typeface="Book Antiqua" pitchFamily="18" charset="0"/>
              </a:rPr>
              <a:t>совокупность операций по применению технического средства, хранящего единицу ФВ, обеспечивающих нахождение соотношения (в явном или неявном виде) измеряемой величины с ее единицей и получение значения этой величины. </a:t>
            </a:r>
          </a:p>
        </p:txBody>
      </p:sp>
      <p:sp>
        <p:nvSpPr>
          <p:cNvPr id="94212" name="Text Box 6"/>
          <p:cNvSpPr txBox="1">
            <a:spLocks noChangeArrowheads="1"/>
          </p:cNvSpPr>
          <p:nvPr/>
        </p:nvSpPr>
        <p:spPr bwMode="auto">
          <a:xfrm>
            <a:off x="323850" y="1557338"/>
            <a:ext cx="8640763" cy="508000"/>
          </a:xfrm>
          <a:prstGeom prst="rect">
            <a:avLst/>
          </a:prstGeom>
          <a:noFill/>
          <a:ln w="9525">
            <a:noFill/>
            <a:miter lim="800000"/>
            <a:headEnd/>
            <a:tailEnd/>
          </a:ln>
        </p:spPr>
        <p:txBody>
          <a:bodyPr>
            <a:spAutoFit/>
          </a:bodyPr>
          <a:lstStyle/>
          <a:p>
            <a:pPr>
              <a:lnSpc>
                <a:spcPct val="85000"/>
              </a:lnSpc>
              <a:spcBef>
                <a:spcPct val="50000"/>
              </a:spcBef>
            </a:pPr>
            <a:r>
              <a:rPr lang="ru-RU" sz="1600">
                <a:solidFill>
                  <a:srgbClr val="348AD8"/>
                </a:solidFill>
                <a:latin typeface="Book Antiqua" pitchFamily="18" charset="0"/>
              </a:rPr>
              <a:t>Шкала ФВ</a:t>
            </a:r>
            <a:r>
              <a:rPr lang="ru-RU" sz="1600">
                <a:solidFill>
                  <a:srgbClr val="000000"/>
                </a:solidFill>
                <a:latin typeface="Book Antiqua" pitchFamily="18" charset="0"/>
              </a:rPr>
              <a:t> – упорядоченная совокупность значений физической величины, служащая исходной основой для измерений данной величины.</a:t>
            </a:r>
          </a:p>
        </p:txBody>
      </p:sp>
      <p:sp>
        <p:nvSpPr>
          <p:cNvPr id="94213" name="Text Box 7"/>
          <p:cNvSpPr txBox="1">
            <a:spLocks noChangeArrowheads="1"/>
          </p:cNvSpPr>
          <p:nvPr/>
        </p:nvSpPr>
        <p:spPr bwMode="auto">
          <a:xfrm>
            <a:off x="395288" y="2133600"/>
            <a:ext cx="8064500" cy="336550"/>
          </a:xfrm>
          <a:prstGeom prst="rect">
            <a:avLst/>
          </a:prstGeom>
          <a:noFill/>
          <a:ln w="9525">
            <a:noFill/>
            <a:miter lim="800000"/>
            <a:headEnd/>
            <a:tailEnd/>
          </a:ln>
        </p:spPr>
        <p:txBody>
          <a:bodyPr>
            <a:spAutoFit/>
          </a:bodyPr>
          <a:lstStyle/>
          <a:p>
            <a:pPr algn="ctr">
              <a:spcBef>
                <a:spcPct val="50000"/>
              </a:spcBef>
            </a:pPr>
            <a:r>
              <a:rPr lang="ru-RU" sz="1600" b="1">
                <a:solidFill>
                  <a:srgbClr val="348AD8"/>
                </a:solidFill>
                <a:latin typeface="Book Antiqua" pitchFamily="18" charset="0"/>
              </a:rPr>
              <a:t>Характеристика шкал, используемых в теории измерений</a:t>
            </a:r>
          </a:p>
        </p:txBody>
      </p:sp>
      <p:graphicFrame>
        <p:nvGraphicFramePr>
          <p:cNvPr id="109609" name="Group 41"/>
          <p:cNvGraphicFramePr>
            <a:graphicFrameLocks noGrp="1"/>
          </p:cNvGraphicFramePr>
          <p:nvPr>
            <p:ph idx="4294967295"/>
          </p:nvPr>
        </p:nvGraphicFramePr>
        <p:xfrm>
          <a:off x="179388" y="2565400"/>
          <a:ext cx="8640762" cy="3797568"/>
        </p:xfrm>
        <a:graphic>
          <a:graphicData uri="http://schemas.openxmlformats.org/drawingml/2006/table">
            <a:tbl>
              <a:tblPr/>
              <a:tblGrid>
                <a:gridCol w="2952750"/>
                <a:gridCol w="5688012"/>
              </a:tblGrid>
              <a:tr h="36569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dirty="0" smtClean="0">
                          <a:ln>
                            <a:noFill/>
                          </a:ln>
                          <a:solidFill>
                            <a:schemeClr val="tx1"/>
                          </a:solidFill>
                          <a:effectLst/>
                          <a:latin typeface="Book Antiqua" pitchFamily="18" charset="0"/>
                        </a:rPr>
                        <a:t>Наименование шкал</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ru-RU" sz="1800" b="1" i="0" u="none" strike="noStrike" cap="none" normalizeH="0" baseline="0" smtClean="0">
                          <a:ln>
                            <a:noFill/>
                          </a:ln>
                          <a:solidFill>
                            <a:schemeClr val="tx1"/>
                          </a:solidFill>
                          <a:effectLst/>
                          <a:latin typeface="Book Antiqua" pitchFamily="18" charset="0"/>
                        </a:rPr>
                        <a:t>Характеристика</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1. Наименований</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Характеризуется только отношением эквивалентности</a:t>
                      </a:r>
                      <a:endParaRPr kumimoji="0" lang="en-US" sz="1600" b="0" i="0" u="none" strike="noStrike" cap="none" normalizeH="0" baseline="0" smtClean="0">
                        <a:ln>
                          <a:noFill/>
                        </a:ln>
                        <a:solidFill>
                          <a:schemeClr val="tx1"/>
                        </a:solidFill>
                        <a:effectLst/>
                        <a:latin typeface="Book Antiqua" pitchFamily="18" charset="0"/>
                      </a:endParaRPr>
                    </a:p>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(например, масло «крестьянское», масло «любительское»</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0276">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2. Порядка (ранговая)</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Эквивалентности и порядка</a:t>
                      </a:r>
                    </a:p>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(например, шкала твердости тел)</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253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3. Разностей интервалов</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Book Antiqua" pitchFamily="18" charset="0"/>
                        </a:rPr>
                        <a:t>Эквивалентности, порядка, разностей (суммирования) интервалов</a:t>
                      </a:r>
                    </a:p>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dirty="0" smtClean="0">
                          <a:ln>
                            <a:noFill/>
                          </a:ln>
                          <a:solidFill>
                            <a:schemeClr val="tx1"/>
                          </a:solidFill>
                          <a:effectLst/>
                          <a:latin typeface="Book Antiqua" pitchFamily="18" charset="0"/>
                        </a:rPr>
                        <a:t>(например, шкала интервалов времени)</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20387">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4. Отношений</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Эквивалентности, порядка, разностей, суммирования и умножения</a:t>
                      </a:r>
                    </a:p>
                    <a:p>
                      <a:pPr marL="0" marR="0" lvl="0" indent="0" algn="just"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(сравнение результатов с секундой, метром, килограммом и другими единицами ФВ)</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25332">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5. Абсолютная</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Эквивалентности, порядка, разностей, суммирования и умножения и определения единицы измерения</a:t>
                      </a:r>
                    </a:p>
                    <a:p>
                      <a:pPr marL="0" marR="0" lvl="0" indent="0" algn="l" defTabSz="914400" rtl="0" eaLnBrk="0" fontAlgn="base" latinLnBrk="0" hangingPunct="0">
                        <a:lnSpc>
                          <a:spcPct val="80000"/>
                        </a:lnSpc>
                        <a:spcBef>
                          <a:spcPct val="20000"/>
                        </a:spcBef>
                        <a:spcAft>
                          <a:spcPct val="0"/>
                        </a:spcAft>
                        <a:buClrTx/>
                        <a:buSzTx/>
                        <a:buFont typeface="Arial" charset="0"/>
                        <a:buNone/>
                        <a:tabLst/>
                      </a:pPr>
                      <a:r>
                        <a:rPr kumimoji="0" lang="ru-RU" sz="1600" b="0" i="0" u="none" strike="noStrike" cap="none" normalizeH="0" baseline="0" smtClean="0">
                          <a:ln>
                            <a:noFill/>
                          </a:ln>
                          <a:solidFill>
                            <a:schemeClr val="tx1"/>
                          </a:solidFill>
                          <a:effectLst/>
                          <a:latin typeface="Book Antiqua" pitchFamily="18" charset="0"/>
                        </a:rPr>
                        <a:t>(коэффициент усиления, ослабление, КПД и т.д.</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D8941095-8E10-4837-9403-B851E4640ED2}" type="slidenum">
              <a:rPr lang="ru-RU"/>
              <a:pPr>
                <a:defRPr/>
              </a:pPr>
              <a:t>37</a:t>
            </a:fld>
            <a:endParaRPr lang="ru-RU"/>
          </a:p>
        </p:txBody>
      </p:sp>
      <p:sp>
        <p:nvSpPr>
          <p:cNvPr id="95235" name="Text Box 4"/>
          <p:cNvSpPr txBox="1">
            <a:spLocks noChangeArrowheads="1"/>
          </p:cNvSpPr>
          <p:nvPr/>
        </p:nvSpPr>
        <p:spPr bwMode="auto">
          <a:xfrm>
            <a:off x="468313" y="2852738"/>
            <a:ext cx="8353425" cy="3140075"/>
          </a:xfrm>
          <a:prstGeom prst="rect">
            <a:avLst/>
          </a:prstGeom>
          <a:noFill/>
          <a:ln w="9525">
            <a:noFill/>
            <a:miter lim="800000"/>
            <a:headEnd/>
            <a:tailEnd/>
          </a:ln>
        </p:spPr>
        <p:txBody>
          <a:bodyPr>
            <a:spAutoFit/>
          </a:bodyPr>
          <a:lstStyle/>
          <a:p>
            <a:pPr algn="just"/>
            <a:r>
              <a:rPr lang="ru-RU" b="1">
                <a:solidFill>
                  <a:srgbClr val="4F81BD"/>
                </a:solidFill>
                <a:latin typeface="Book Antiqua" pitchFamily="18" charset="0"/>
              </a:rPr>
              <a:t>Истинное значение физической величины</a:t>
            </a:r>
            <a:r>
              <a:rPr lang="ru-RU" b="1">
                <a:solidFill>
                  <a:srgbClr val="000000"/>
                </a:solidFill>
                <a:latin typeface="Book Antiqua" pitchFamily="18" charset="0"/>
              </a:rPr>
              <a:t> -</a:t>
            </a:r>
            <a:r>
              <a:rPr lang="ru-RU">
                <a:solidFill>
                  <a:srgbClr val="000000"/>
                </a:solidFill>
                <a:latin typeface="Book Antiqua" pitchFamily="18" charset="0"/>
              </a:rPr>
              <a:t> это значение, идеально отражающее в качественном и количественном отношениях соответствующее свойство объекта. </a:t>
            </a:r>
          </a:p>
          <a:p>
            <a:pPr algn="just"/>
            <a:r>
              <a:rPr lang="ru-RU" sz="1400">
                <a:solidFill>
                  <a:srgbClr val="000000"/>
                </a:solidFill>
                <a:latin typeface="Book Antiqua" pitchFamily="18" charset="0"/>
              </a:rPr>
              <a:t>Из-за несовершенства средств и методов измерений истинные значения величин практически получить нельзя. Их можно представить только теоретически. А значения величины, полученные при измерении, лишь в большей или меньшей степени приближаются к истинному значению.</a:t>
            </a:r>
            <a:endParaRPr lang="ru-RU" sz="1400" b="1">
              <a:solidFill>
                <a:srgbClr val="000000"/>
              </a:solidFill>
              <a:latin typeface="Book Antiqua" pitchFamily="18" charset="0"/>
            </a:endParaRPr>
          </a:p>
          <a:p>
            <a:pPr algn="just"/>
            <a:endParaRPr lang="ru-RU" b="1">
              <a:solidFill>
                <a:srgbClr val="000000"/>
              </a:solidFill>
              <a:latin typeface="Book Antiqua" pitchFamily="18" charset="0"/>
            </a:endParaRPr>
          </a:p>
          <a:p>
            <a:pPr algn="just"/>
            <a:r>
              <a:rPr lang="ru-RU" b="1">
                <a:solidFill>
                  <a:srgbClr val="4F81BD"/>
                </a:solidFill>
                <a:latin typeface="Book Antiqua" pitchFamily="18" charset="0"/>
              </a:rPr>
              <a:t>Действительное значение физической величины</a:t>
            </a:r>
            <a:r>
              <a:rPr lang="ru-RU" b="1">
                <a:solidFill>
                  <a:srgbClr val="000000"/>
                </a:solidFill>
                <a:latin typeface="Book Antiqua" pitchFamily="18" charset="0"/>
              </a:rPr>
              <a:t> -</a:t>
            </a:r>
            <a:r>
              <a:rPr lang="ru-RU">
                <a:solidFill>
                  <a:srgbClr val="000000"/>
                </a:solidFill>
                <a:latin typeface="Book Antiqua" pitchFamily="18" charset="0"/>
              </a:rPr>
              <a:t> это значение величины, найденное экспериментальным путем и настолько приближающееся к истинному значению, что для данной цели может быть использовано вместо него.</a:t>
            </a:r>
          </a:p>
        </p:txBody>
      </p:sp>
      <p:sp>
        <p:nvSpPr>
          <p:cNvPr id="95236" name="Text Box 5"/>
          <p:cNvSpPr txBox="1">
            <a:spLocks noChangeArrowheads="1"/>
          </p:cNvSpPr>
          <p:nvPr/>
        </p:nvSpPr>
        <p:spPr bwMode="auto">
          <a:xfrm>
            <a:off x="755650" y="333375"/>
            <a:ext cx="7632700" cy="366713"/>
          </a:xfrm>
          <a:prstGeom prst="rect">
            <a:avLst/>
          </a:prstGeom>
          <a:noFill/>
          <a:ln w="9525">
            <a:noFill/>
            <a:miter lim="800000"/>
            <a:headEnd/>
            <a:tailEnd/>
          </a:ln>
        </p:spPr>
        <p:txBody>
          <a:bodyPr>
            <a:spAutoFit/>
          </a:bodyPr>
          <a:lstStyle/>
          <a:p>
            <a:pPr algn="ctr">
              <a:spcBef>
                <a:spcPct val="50000"/>
              </a:spcBef>
            </a:pPr>
            <a:r>
              <a:rPr lang="ru-RU" b="1">
                <a:solidFill>
                  <a:srgbClr val="4F81BD"/>
                </a:solidFill>
                <a:latin typeface="Book Antiqua" pitchFamily="18" charset="0"/>
              </a:rPr>
              <a:t>Значения физических величин</a:t>
            </a:r>
          </a:p>
        </p:txBody>
      </p:sp>
      <p:sp>
        <p:nvSpPr>
          <p:cNvPr id="95237" name="Rectangle 7"/>
          <p:cNvSpPr>
            <a:spLocks noChangeArrowheads="1"/>
          </p:cNvSpPr>
          <p:nvPr/>
        </p:nvSpPr>
        <p:spPr bwMode="auto">
          <a:xfrm>
            <a:off x="1979613" y="692150"/>
            <a:ext cx="5091112" cy="304800"/>
          </a:xfrm>
          <a:prstGeom prst="rect">
            <a:avLst/>
          </a:prstGeom>
          <a:noFill/>
          <a:ln w="9525">
            <a:noFill/>
            <a:miter lim="800000"/>
            <a:headEnd/>
            <a:tailEnd/>
          </a:ln>
        </p:spPr>
        <p:txBody>
          <a:bodyPr wrap="none">
            <a:spAutoFit/>
          </a:bodyPr>
          <a:lstStyle/>
          <a:p>
            <a:r>
              <a:rPr lang="ru-RU" sz="1400">
                <a:solidFill>
                  <a:srgbClr val="000000"/>
                </a:solidFill>
                <a:latin typeface="Book Antiqua" pitchFamily="18" charset="0"/>
              </a:rPr>
              <a:t>(в зависимости от степени приближения к объективности)</a:t>
            </a:r>
          </a:p>
        </p:txBody>
      </p:sp>
      <p:sp>
        <p:nvSpPr>
          <p:cNvPr id="95238" name="Line 8"/>
          <p:cNvSpPr>
            <a:spLocks noChangeShapeType="1"/>
          </p:cNvSpPr>
          <p:nvPr/>
        </p:nvSpPr>
        <p:spPr bwMode="auto">
          <a:xfrm flipH="1">
            <a:off x="1619250" y="1052513"/>
            <a:ext cx="1296988" cy="647700"/>
          </a:xfrm>
          <a:prstGeom prst="line">
            <a:avLst/>
          </a:prstGeom>
          <a:noFill/>
          <a:ln w="9525">
            <a:solidFill>
              <a:schemeClr val="tx1"/>
            </a:solidFill>
            <a:round/>
            <a:headEnd/>
            <a:tailEnd type="triangle" w="med" len="med"/>
          </a:ln>
        </p:spPr>
        <p:txBody>
          <a:bodyPr/>
          <a:lstStyle/>
          <a:p>
            <a:endParaRPr lang="ru-RU"/>
          </a:p>
        </p:txBody>
      </p:sp>
      <p:sp>
        <p:nvSpPr>
          <p:cNvPr id="95239" name="Line 9"/>
          <p:cNvSpPr>
            <a:spLocks noChangeShapeType="1"/>
          </p:cNvSpPr>
          <p:nvPr/>
        </p:nvSpPr>
        <p:spPr bwMode="auto">
          <a:xfrm>
            <a:off x="4643438" y="1052513"/>
            <a:ext cx="0" cy="647700"/>
          </a:xfrm>
          <a:prstGeom prst="line">
            <a:avLst/>
          </a:prstGeom>
          <a:noFill/>
          <a:ln w="9525">
            <a:solidFill>
              <a:schemeClr val="tx1"/>
            </a:solidFill>
            <a:round/>
            <a:headEnd/>
            <a:tailEnd type="triangle" w="med" len="med"/>
          </a:ln>
        </p:spPr>
        <p:txBody>
          <a:bodyPr/>
          <a:lstStyle/>
          <a:p>
            <a:endParaRPr lang="ru-RU"/>
          </a:p>
        </p:txBody>
      </p:sp>
      <p:sp>
        <p:nvSpPr>
          <p:cNvPr id="95240" name="Line 10"/>
          <p:cNvSpPr>
            <a:spLocks noChangeShapeType="1"/>
          </p:cNvSpPr>
          <p:nvPr/>
        </p:nvSpPr>
        <p:spPr bwMode="auto">
          <a:xfrm>
            <a:off x="6443663" y="1052513"/>
            <a:ext cx="1223962" cy="647700"/>
          </a:xfrm>
          <a:prstGeom prst="line">
            <a:avLst/>
          </a:prstGeom>
          <a:noFill/>
          <a:ln w="9525">
            <a:solidFill>
              <a:schemeClr val="tx1"/>
            </a:solidFill>
            <a:round/>
            <a:headEnd/>
            <a:tailEnd type="triangle" w="med" len="med"/>
          </a:ln>
        </p:spPr>
        <p:txBody>
          <a:bodyPr/>
          <a:lstStyle/>
          <a:p>
            <a:endParaRPr lang="ru-RU"/>
          </a:p>
        </p:txBody>
      </p:sp>
      <p:sp>
        <p:nvSpPr>
          <p:cNvPr id="95241" name="Rectangle 12"/>
          <p:cNvSpPr>
            <a:spLocks noChangeArrowheads="1"/>
          </p:cNvSpPr>
          <p:nvPr/>
        </p:nvSpPr>
        <p:spPr bwMode="auto">
          <a:xfrm>
            <a:off x="1042988" y="1784350"/>
            <a:ext cx="1208087" cy="366713"/>
          </a:xfrm>
          <a:prstGeom prst="rect">
            <a:avLst/>
          </a:prstGeom>
          <a:noFill/>
          <a:ln w="9525">
            <a:noFill/>
            <a:miter lim="800000"/>
            <a:headEnd/>
            <a:tailEnd/>
          </a:ln>
        </p:spPr>
        <p:txBody>
          <a:bodyPr wrap="none">
            <a:spAutoFit/>
          </a:bodyPr>
          <a:lstStyle/>
          <a:p>
            <a:r>
              <a:rPr lang="ru-RU">
                <a:solidFill>
                  <a:srgbClr val="000000"/>
                </a:solidFill>
                <a:latin typeface="Book Antiqua" pitchFamily="18" charset="0"/>
              </a:rPr>
              <a:t>истинное</a:t>
            </a:r>
          </a:p>
        </p:txBody>
      </p:sp>
      <p:sp>
        <p:nvSpPr>
          <p:cNvPr id="95242" name="Rectangle 13"/>
          <p:cNvSpPr>
            <a:spLocks noChangeArrowheads="1"/>
          </p:cNvSpPr>
          <p:nvPr/>
        </p:nvSpPr>
        <p:spPr bwMode="auto">
          <a:xfrm>
            <a:off x="3851275" y="1784350"/>
            <a:ext cx="1876425" cy="366713"/>
          </a:xfrm>
          <a:prstGeom prst="rect">
            <a:avLst/>
          </a:prstGeom>
          <a:noFill/>
          <a:ln w="9525">
            <a:noFill/>
            <a:miter lim="800000"/>
            <a:headEnd/>
            <a:tailEnd/>
          </a:ln>
        </p:spPr>
        <p:txBody>
          <a:bodyPr wrap="none">
            <a:spAutoFit/>
          </a:bodyPr>
          <a:lstStyle/>
          <a:p>
            <a:r>
              <a:rPr lang="ru-RU">
                <a:solidFill>
                  <a:srgbClr val="000000"/>
                </a:solidFill>
                <a:latin typeface="Book Antiqua" pitchFamily="18" charset="0"/>
              </a:rPr>
              <a:t>действительное</a:t>
            </a:r>
          </a:p>
        </p:txBody>
      </p:sp>
      <p:sp>
        <p:nvSpPr>
          <p:cNvPr id="95243" name="Rectangle 14"/>
          <p:cNvSpPr>
            <a:spLocks noChangeArrowheads="1"/>
          </p:cNvSpPr>
          <p:nvPr/>
        </p:nvSpPr>
        <p:spPr bwMode="auto">
          <a:xfrm>
            <a:off x="6948488" y="1784350"/>
            <a:ext cx="1462087" cy="366713"/>
          </a:xfrm>
          <a:prstGeom prst="rect">
            <a:avLst/>
          </a:prstGeom>
          <a:noFill/>
          <a:ln w="9525">
            <a:noFill/>
            <a:miter lim="800000"/>
            <a:headEnd/>
            <a:tailEnd/>
          </a:ln>
        </p:spPr>
        <p:txBody>
          <a:bodyPr wrap="none">
            <a:spAutoFit/>
          </a:bodyPr>
          <a:lstStyle/>
          <a:p>
            <a:r>
              <a:rPr lang="ru-RU">
                <a:solidFill>
                  <a:srgbClr val="000000"/>
                </a:solidFill>
                <a:latin typeface="Book Antiqua" pitchFamily="18" charset="0"/>
              </a:rPr>
              <a:t>измеренное</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479E8260-570E-4875-A1ED-0BD3F4CD182D}" type="slidenum">
              <a:rPr lang="ru-RU"/>
              <a:pPr>
                <a:defRPr/>
              </a:pPr>
              <a:t>38</a:t>
            </a:fld>
            <a:endParaRPr lang="ru-RU"/>
          </a:p>
        </p:txBody>
      </p:sp>
      <p:sp>
        <p:nvSpPr>
          <p:cNvPr id="96259" name="Text Box 5"/>
          <p:cNvSpPr txBox="1">
            <a:spLocks noChangeArrowheads="1"/>
          </p:cNvSpPr>
          <p:nvPr/>
        </p:nvSpPr>
        <p:spPr bwMode="auto">
          <a:xfrm>
            <a:off x="250825" y="1268413"/>
            <a:ext cx="8642350" cy="1227137"/>
          </a:xfrm>
          <a:prstGeom prst="rect">
            <a:avLst/>
          </a:prstGeom>
          <a:noFill/>
          <a:ln w="9525">
            <a:noFill/>
            <a:miter lim="800000"/>
            <a:headEnd/>
            <a:tailEnd/>
          </a:ln>
        </p:spPr>
        <p:txBody>
          <a:bodyPr>
            <a:spAutoFit/>
          </a:bodyPr>
          <a:lstStyle/>
          <a:p>
            <a:pPr algn="just">
              <a:lnSpc>
                <a:spcPct val="80000"/>
              </a:lnSpc>
            </a:pPr>
            <a:r>
              <a:rPr lang="ru-RU" sz="1600" b="1">
                <a:solidFill>
                  <a:srgbClr val="4F81BD"/>
                </a:solidFill>
                <a:latin typeface="Book Antiqua" pitchFamily="18" charset="0"/>
              </a:rPr>
              <a:t>Единицы физических величин</a:t>
            </a:r>
            <a:r>
              <a:rPr lang="ru-RU" sz="1600">
                <a:solidFill>
                  <a:srgbClr val="000000"/>
                </a:solidFill>
                <a:latin typeface="Book Antiqua" pitchFamily="18" charset="0"/>
              </a:rPr>
              <a:t> объединяются по определенному принципу в </a:t>
            </a:r>
            <a:r>
              <a:rPr lang="ru-RU" sz="1600" b="1">
                <a:solidFill>
                  <a:srgbClr val="4F81BD"/>
                </a:solidFill>
                <a:latin typeface="Book Antiqua" pitchFamily="18" charset="0"/>
              </a:rPr>
              <a:t>системы единиц</a:t>
            </a:r>
            <a:r>
              <a:rPr lang="ru-RU" sz="1600">
                <a:solidFill>
                  <a:srgbClr val="000000"/>
                </a:solidFill>
                <a:latin typeface="Book Antiqua" pitchFamily="18" charset="0"/>
              </a:rPr>
              <a:t>. </a:t>
            </a:r>
          </a:p>
          <a:p>
            <a:pPr algn="just">
              <a:spcBef>
                <a:spcPct val="50000"/>
              </a:spcBef>
            </a:pPr>
            <a:r>
              <a:rPr lang="ru-RU" sz="1400">
                <a:solidFill>
                  <a:srgbClr val="000000"/>
                </a:solidFill>
                <a:latin typeface="Book Antiqua" pitchFamily="18" charset="0"/>
              </a:rPr>
              <a:t>Эти принципы заключаются в следующем: произвольно устанавливают единицы для некоторых величин, называемых</a:t>
            </a:r>
            <a:r>
              <a:rPr lang="ru-RU" sz="1400" b="1">
                <a:solidFill>
                  <a:srgbClr val="000000"/>
                </a:solidFill>
                <a:latin typeface="Book Antiqua" pitchFamily="18" charset="0"/>
              </a:rPr>
              <a:t> основными единицами,</a:t>
            </a:r>
            <a:r>
              <a:rPr lang="ru-RU" sz="1400">
                <a:solidFill>
                  <a:srgbClr val="000000"/>
                </a:solidFill>
                <a:latin typeface="Book Antiqua" pitchFamily="18" charset="0"/>
              </a:rPr>
              <a:t> и по формулам через основные получают все производные единицы для данной области измерений. </a:t>
            </a:r>
          </a:p>
        </p:txBody>
      </p:sp>
      <p:sp>
        <p:nvSpPr>
          <p:cNvPr id="96260" name="Text Box 6"/>
          <p:cNvSpPr txBox="1">
            <a:spLocks noChangeArrowheads="1"/>
          </p:cNvSpPr>
          <p:nvPr/>
        </p:nvSpPr>
        <p:spPr bwMode="auto">
          <a:xfrm>
            <a:off x="250825" y="2708275"/>
            <a:ext cx="8642350" cy="730250"/>
          </a:xfrm>
          <a:prstGeom prst="rect">
            <a:avLst/>
          </a:prstGeom>
          <a:noFill/>
          <a:ln w="9525">
            <a:noFill/>
            <a:miter lim="800000"/>
            <a:headEnd/>
            <a:tailEnd/>
          </a:ln>
        </p:spPr>
        <p:txBody>
          <a:bodyPr>
            <a:spAutoFit/>
          </a:bodyPr>
          <a:lstStyle/>
          <a:p>
            <a:pPr algn="just">
              <a:spcBef>
                <a:spcPct val="50000"/>
              </a:spcBef>
            </a:pPr>
            <a:r>
              <a:rPr lang="ru-RU" sz="1400">
                <a:solidFill>
                  <a:srgbClr val="000000"/>
                </a:solidFill>
                <a:latin typeface="Book Antiqua" pitchFamily="18" charset="0"/>
              </a:rPr>
              <a:t>В 1960 г. на XI Генеральной конференции по мерам и весам Международной организации мер и весов (МОМВ) была принята </a:t>
            </a:r>
            <a:r>
              <a:rPr lang="ru-RU" sz="1400" b="1">
                <a:solidFill>
                  <a:srgbClr val="4F81BD"/>
                </a:solidFill>
                <a:latin typeface="Book Antiqua" pitchFamily="18" charset="0"/>
              </a:rPr>
              <a:t>Международная система единиц (SI)</a:t>
            </a:r>
            <a:r>
              <a:rPr lang="ru-RU" sz="1400" b="1">
                <a:solidFill>
                  <a:srgbClr val="000000"/>
                </a:solidFill>
                <a:latin typeface="Book Antiqua" pitchFamily="18" charset="0"/>
              </a:rPr>
              <a:t>, </a:t>
            </a:r>
            <a:r>
              <a:rPr lang="ru-RU" sz="1400">
                <a:solidFill>
                  <a:srgbClr val="000000"/>
                </a:solidFill>
                <a:latin typeface="Book Antiqua" pitchFamily="18" charset="0"/>
              </a:rPr>
              <a:t>которая в России применяется с 1 января 1963 г.</a:t>
            </a:r>
          </a:p>
        </p:txBody>
      </p:sp>
      <p:sp>
        <p:nvSpPr>
          <p:cNvPr id="96261" name="Text Box 11"/>
          <p:cNvSpPr txBox="1">
            <a:spLocks noChangeArrowheads="1"/>
          </p:cNvSpPr>
          <p:nvPr/>
        </p:nvSpPr>
        <p:spPr bwMode="auto">
          <a:xfrm>
            <a:off x="250825" y="476250"/>
            <a:ext cx="8642350" cy="730250"/>
          </a:xfrm>
          <a:prstGeom prst="rect">
            <a:avLst/>
          </a:prstGeom>
          <a:noFill/>
          <a:ln w="9525">
            <a:noFill/>
            <a:miter lim="800000"/>
            <a:headEnd/>
            <a:tailEnd/>
          </a:ln>
        </p:spPr>
        <p:txBody>
          <a:bodyPr>
            <a:spAutoFit/>
          </a:bodyPr>
          <a:lstStyle/>
          <a:p>
            <a:pPr algn="just"/>
            <a:r>
              <a:rPr lang="ru-RU" sz="1400">
                <a:solidFill>
                  <a:srgbClr val="000000"/>
                </a:solidFill>
                <a:latin typeface="Book Antiqua" pitchFamily="18" charset="0"/>
              </a:rPr>
              <a:t>– физическая величина фиксированного размера, которой условно присвоено числовое значение, равное единице, и применяемая для количественного выражения однородных с ней физических величин. </a:t>
            </a:r>
          </a:p>
        </p:txBody>
      </p:sp>
      <p:sp>
        <p:nvSpPr>
          <p:cNvPr id="96262" name="Text Box 12"/>
          <p:cNvSpPr txBox="1">
            <a:spLocks noChangeArrowheads="1"/>
          </p:cNvSpPr>
          <p:nvPr/>
        </p:nvSpPr>
        <p:spPr bwMode="auto">
          <a:xfrm>
            <a:off x="468313" y="115888"/>
            <a:ext cx="8207375" cy="366712"/>
          </a:xfrm>
          <a:prstGeom prst="rect">
            <a:avLst/>
          </a:prstGeom>
          <a:solidFill>
            <a:srgbClr val="C6D9F1"/>
          </a:solidFill>
          <a:ln w="9525">
            <a:noFill/>
            <a:miter lim="800000"/>
            <a:headEnd/>
            <a:tailEnd/>
          </a:ln>
        </p:spPr>
        <p:txBody>
          <a:bodyPr>
            <a:spAutoFit/>
          </a:bodyPr>
          <a:lstStyle/>
          <a:p>
            <a:pPr algn="ctr">
              <a:spcBef>
                <a:spcPct val="50000"/>
              </a:spcBef>
            </a:pPr>
            <a:r>
              <a:rPr lang="ru-RU" b="1">
                <a:solidFill>
                  <a:srgbClr val="000000"/>
                </a:solidFill>
                <a:latin typeface="Book Antiqua" pitchFamily="18" charset="0"/>
              </a:rPr>
              <a:t>Единица физической величины (ЕФВ)</a:t>
            </a:r>
          </a:p>
        </p:txBody>
      </p:sp>
      <p:sp>
        <p:nvSpPr>
          <p:cNvPr id="96263" name="Text Box 446"/>
          <p:cNvSpPr txBox="1">
            <a:spLocks noChangeArrowheads="1"/>
          </p:cNvSpPr>
          <p:nvPr/>
        </p:nvSpPr>
        <p:spPr bwMode="auto">
          <a:xfrm>
            <a:off x="323850" y="3716338"/>
            <a:ext cx="8569325" cy="2493962"/>
          </a:xfrm>
          <a:prstGeom prst="rect">
            <a:avLst/>
          </a:prstGeom>
          <a:noFill/>
          <a:ln w="9525">
            <a:noFill/>
            <a:miter lim="800000"/>
            <a:headEnd/>
            <a:tailEnd/>
          </a:ln>
        </p:spPr>
        <p:txBody>
          <a:bodyPr>
            <a:spAutoFit/>
          </a:bodyPr>
          <a:lstStyle/>
          <a:p>
            <a:r>
              <a:rPr lang="ru-RU" sz="1400" b="1">
                <a:solidFill>
                  <a:srgbClr val="348AD8"/>
                </a:solidFill>
                <a:latin typeface="Book Antiqua" pitchFamily="18" charset="0"/>
              </a:rPr>
              <a:t>Достоинства системы </a:t>
            </a:r>
            <a:r>
              <a:rPr lang="en-US" sz="1400" b="1">
                <a:solidFill>
                  <a:srgbClr val="348AD8"/>
                </a:solidFill>
                <a:latin typeface="Book Antiqua" pitchFamily="18" charset="0"/>
              </a:rPr>
              <a:t>SI</a:t>
            </a:r>
            <a:r>
              <a:rPr lang="ru-RU" sz="1400" b="1">
                <a:solidFill>
                  <a:srgbClr val="348AD8"/>
                </a:solidFill>
                <a:latin typeface="Book Antiqua" pitchFamily="18" charset="0"/>
              </a:rPr>
              <a:t>:</a:t>
            </a:r>
          </a:p>
          <a:p>
            <a:r>
              <a:rPr lang="ru-RU" sz="1400">
                <a:solidFill>
                  <a:srgbClr val="000000"/>
                </a:solidFill>
                <a:latin typeface="Book Antiqua" pitchFamily="18" charset="0"/>
              </a:rPr>
              <a:t>– универсальность – охват всех областей науки и техники;</a:t>
            </a:r>
          </a:p>
          <a:p>
            <a:r>
              <a:rPr lang="ru-RU" sz="1400">
                <a:solidFill>
                  <a:srgbClr val="000000"/>
                </a:solidFill>
                <a:latin typeface="Book Antiqua" pitchFamily="18" charset="0"/>
              </a:rPr>
              <a:t>– унификация единиц для всех областей и видов измерений (механических, тепловых, электрических, магнитных и т. д.);</a:t>
            </a:r>
          </a:p>
          <a:p>
            <a:r>
              <a:rPr lang="ru-RU" sz="1400">
                <a:solidFill>
                  <a:srgbClr val="000000"/>
                </a:solidFill>
                <a:latin typeface="Book Antiqua" pitchFamily="18" charset="0"/>
              </a:rPr>
              <a:t>– когерентность единиц – все производные единицы </a:t>
            </a:r>
            <a:r>
              <a:rPr lang="en-US" sz="1400">
                <a:solidFill>
                  <a:srgbClr val="000000"/>
                </a:solidFill>
                <a:latin typeface="Book Antiqua" pitchFamily="18" charset="0"/>
              </a:rPr>
              <a:t>SI</a:t>
            </a:r>
            <a:r>
              <a:rPr lang="ru-RU" sz="1400">
                <a:solidFill>
                  <a:srgbClr val="000000"/>
                </a:solidFill>
                <a:latin typeface="Book Antiqua" pitchFamily="18" charset="0"/>
              </a:rPr>
              <a:t> получаются из уравнений связи между величинами, в которых коэффициенты равны единице;</a:t>
            </a:r>
          </a:p>
          <a:p>
            <a:r>
              <a:rPr lang="ru-RU" sz="1400">
                <a:solidFill>
                  <a:srgbClr val="000000"/>
                </a:solidFill>
                <a:latin typeface="Book Antiqua" pitchFamily="18" charset="0"/>
              </a:rPr>
              <a:t>– возможность воспроизведения единиц с высокой точностью в соответствии с их определениями;</a:t>
            </a:r>
          </a:p>
          <a:p>
            <a:r>
              <a:rPr lang="ru-RU" sz="1400">
                <a:solidFill>
                  <a:srgbClr val="000000"/>
                </a:solidFill>
                <a:latin typeface="Book Antiqua" pitchFamily="18" charset="0"/>
              </a:rPr>
              <a:t>– упрощение записи уравнений и формул в физике, химии, а также в технических расчетах в связи с отсутствием переводных коэффициентов;</a:t>
            </a:r>
          </a:p>
          <a:p>
            <a:r>
              <a:rPr lang="ru-RU" sz="1400">
                <a:solidFill>
                  <a:srgbClr val="000000"/>
                </a:solidFill>
                <a:latin typeface="Book Antiqua" pitchFamily="18" charset="0"/>
              </a:rPr>
              <a:t>– уменьшение числа допускаемых единиц;</a:t>
            </a:r>
          </a:p>
          <a:p>
            <a:r>
              <a:rPr lang="ru-RU" sz="1400">
                <a:solidFill>
                  <a:srgbClr val="000000"/>
                </a:solidFill>
                <a:latin typeface="Book Antiqua" pitchFamily="18" charset="0"/>
              </a:rPr>
              <a:t>– единая система образования кратных и дольных единиц, имеющих собственные наименования</a:t>
            </a:r>
            <a:r>
              <a:rPr lang="ru-RU">
                <a:solidFill>
                  <a:srgbClr val="000000"/>
                </a:solidFill>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4"/>
          <p:cNvSpPr>
            <a:spLocks noChangeArrowheads="1"/>
          </p:cNvSpPr>
          <p:nvPr/>
        </p:nvSpPr>
        <p:spPr bwMode="auto">
          <a:xfrm>
            <a:off x="1835150" y="260350"/>
            <a:ext cx="5257800" cy="336550"/>
          </a:xfrm>
          <a:prstGeom prst="rect">
            <a:avLst/>
          </a:prstGeom>
          <a:noFill/>
          <a:ln w="9525">
            <a:noFill/>
            <a:miter lim="800000"/>
            <a:headEnd/>
            <a:tailEnd/>
          </a:ln>
        </p:spPr>
        <p:txBody>
          <a:bodyPr anchor="ctr">
            <a:spAutoFit/>
          </a:bodyPr>
          <a:lstStyle/>
          <a:p>
            <a:pPr algn="ctr"/>
            <a:r>
              <a:rPr lang="ru-RU" sz="1600" b="1">
                <a:solidFill>
                  <a:srgbClr val="348AD8"/>
                </a:solidFill>
                <a:latin typeface="Book Antiqua" pitchFamily="18" charset="0"/>
              </a:rPr>
              <a:t>Международная система единиц (SI)</a:t>
            </a:r>
          </a:p>
        </p:txBody>
      </p:sp>
      <p:graphicFrame>
        <p:nvGraphicFramePr>
          <p:cNvPr id="97283" name="Object 5"/>
          <p:cNvGraphicFramePr>
            <a:graphicFrameLocks noChangeAspect="1"/>
          </p:cNvGraphicFramePr>
          <p:nvPr>
            <p:ph sz="half" idx="1"/>
          </p:nvPr>
        </p:nvGraphicFramePr>
        <p:xfrm>
          <a:off x="179388" y="1196975"/>
          <a:ext cx="4325937" cy="2447925"/>
        </p:xfrm>
        <a:graphic>
          <a:graphicData uri="http://schemas.openxmlformats.org/presentationml/2006/ole">
            <p:oleObj spid="_x0000_s97283" name="Документ" r:id="rId3" imgW="5587248" imgH="2923896" progId="Word.Document.12">
              <p:embed/>
            </p:oleObj>
          </a:graphicData>
        </a:graphic>
      </p:graphicFrame>
      <p:graphicFrame>
        <p:nvGraphicFramePr>
          <p:cNvPr id="97284" name="Object 369"/>
          <p:cNvGraphicFramePr>
            <a:graphicFrameLocks noChangeAspect="1"/>
          </p:cNvGraphicFramePr>
          <p:nvPr>
            <p:ph sz="quarter" idx="2"/>
          </p:nvPr>
        </p:nvGraphicFramePr>
        <p:xfrm>
          <a:off x="4572000" y="1268413"/>
          <a:ext cx="4572000" cy="2305050"/>
        </p:xfrm>
        <a:graphic>
          <a:graphicData uri="http://schemas.openxmlformats.org/presentationml/2006/ole">
            <p:oleObj spid="_x0000_s97284" name="Документ" r:id="rId4" imgW="5622879" imgH="2370775" progId="Word.Document.12">
              <p:embed/>
            </p:oleObj>
          </a:graphicData>
        </a:graphic>
      </p:graphicFrame>
      <p:sp>
        <p:nvSpPr>
          <p:cNvPr id="97285" name="Rectangle 7"/>
          <p:cNvSpPr>
            <a:spLocks noChangeArrowheads="1"/>
          </p:cNvSpPr>
          <p:nvPr/>
        </p:nvSpPr>
        <p:spPr bwMode="auto">
          <a:xfrm>
            <a:off x="468313" y="620713"/>
            <a:ext cx="3611562" cy="517525"/>
          </a:xfrm>
          <a:prstGeom prst="rect">
            <a:avLst/>
          </a:prstGeom>
          <a:noFill/>
          <a:ln w="9525">
            <a:noFill/>
            <a:miter lim="800000"/>
            <a:headEnd/>
            <a:tailEnd/>
          </a:ln>
        </p:spPr>
        <p:txBody>
          <a:bodyPr wrap="none">
            <a:spAutoFit/>
          </a:bodyPr>
          <a:lstStyle/>
          <a:p>
            <a:pPr algn="ctr"/>
            <a:r>
              <a:rPr lang="ru-RU" sz="1400">
                <a:solidFill>
                  <a:srgbClr val="000000"/>
                </a:solidFill>
                <a:latin typeface="Book Antiqua" pitchFamily="18" charset="0"/>
              </a:rPr>
              <a:t>Основные величины и </a:t>
            </a:r>
            <a:endParaRPr lang="en-US" sz="1400">
              <a:solidFill>
                <a:srgbClr val="000000"/>
              </a:solidFill>
              <a:latin typeface="Book Antiqua" pitchFamily="18" charset="0"/>
            </a:endParaRPr>
          </a:p>
          <a:p>
            <a:pPr algn="ctr"/>
            <a:r>
              <a:rPr lang="ru-RU" sz="1400">
                <a:solidFill>
                  <a:srgbClr val="000000"/>
                </a:solidFill>
                <a:latin typeface="Book Antiqua" pitchFamily="18" charset="0"/>
              </a:rPr>
              <a:t>основные единицы физических величин</a:t>
            </a:r>
          </a:p>
        </p:txBody>
      </p:sp>
      <p:sp>
        <p:nvSpPr>
          <p:cNvPr id="97286" name="Text Box 372"/>
          <p:cNvSpPr txBox="1">
            <a:spLocks noChangeArrowheads="1"/>
          </p:cNvSpPr>
          <p:nvPr/>
        </p:nvSpPr>
        <p:spPr bwMode="auto">
          <a:xfrm>
            <a:off x="4643438" y="692150"/>
            <a:ext cx="4176712" cy="481013"/>
          </a:xfrm>
          <a:prstGeom prst="rect">
            <a:avLst/>
          </a:prstGeom>
          <a:noFill/>
          <a:ln w="9525">
            <a:noFill/>
            <a:miter lim="800000"/>
            <a:headEnd/>
            <a:tailEnd/>
          </a:ln>
        </p:spPr>
        <p:txBody>
          <a:bodyPr>
            <a:spAutoFit/>
          </a:bodyPr>
          <a:lstStyle/>
          <a:p>
            <a:pPr algn="ctr">
              <a:lnSpc>
                <a:spcPct val="80000"/>
              </a:lnSpc>
            </a:pPr>
            <a:r>
              <a:rPr lang="ru-RU" sz="1400">
                <a:solidFill>
                  <a:srgbClr val="000000"/>
                </a:solidFill>
                <a:latin typeface="Book Antiqua" pitchFamily="18" charset="0"/>
              </a:rPr>
              <a:t>Производные величины и </a:t>
            </a:r>
          </a:p>
          <a:p>
            <a:pPr algn="ctr">
              <a:lnSpc>
                <a:spcPct val="80000"/>
              </a:lnSpc>
            </a:pPr>
            <a:r>
              <a:rPr lang="ru-RU" sz="1400">
                <a:solidFill>
                  <a:srgbClr val="000000"/>
                </a:solidFill>
                <a:latin typeface="Book Antiqua" pitchFamily="18" charset="0"/>
              </a:rPr>
              <a:t>производные единицы</a:t>
            </a:r>
            <a:r>
              <a:rPr lang="ru-RU">
                <a:solidFill>
                  <a:srgbClr val="000000"/>
                </a:solidFill>
              </a:rPr>
              <a:t> </a:t>
            </a:r>
          </a:p>
        </p:txBody>
      </p:sp>
      <p:sp>
        <p:nvSpPr>
          <p:cNvPr id="97287" name="Text Box 373"/>
          <p:cNvSpPr txBox="1">
            <a:spLocks noChangeArrowheads="1"/>
          </p:cNvSpPr>
          <p:nvPr/>
        </p:nvSpPr>
        <p:spPr bwMode="auto">
          <a:xfrm>
            <a:off x="107950" y="3357563"/>
            <a:ext cx="8856663" cy="942975"/>
          </a:xfrm>
          <a:prstGeom prst="rect">
            <a:avLst/>
          </a:prstGeom>
          <a:noFill/>
          <a:ln w="9525">
            <a:noFill/>
            <a:miter lim="800000"/>
            <a:headEnd/>
            <a:tailEnd/>
          </a:ln>
        </p:spPr>
        <p:txBody>
          <a:bodyPr>
            <a:spAutoFit/>
          </a:bodyPr>
          <a:lstStyle/>
          <a:p>
            <a:pPr>
              <a:spcBef>
                <a:spcPct val="50000"/>
              </a:spcBef>
            </a:pPr>
            <a:r>
              <a:rPr lang="ru-RU" sz="1400">
                <a:solidFill>
                  <a:srgbClr val="000000"/>
                </a:solidFill>
                <a:latin typeface="Book Antiqua" pitchFamily="18" charset="0"/>
              </a:rPr>
              <a:t>Числовые значения физических величин изменяются в значительных пределах. Поэтому для удобства практических измерений наряду с основными и производными единицами,</a:t>
            </a:r>
            <a:r>
              <a:rPr lang="ru-RU" sz="1400" b="1">
                <a:solidFill>
                  <a:srgbClr val="000000"/>
                </a:solidFill>
                <a:latin typeface="Book Antiqua" pitchFamily="18" charset="0"/>
              </a:rPr>
              <a:t> </a:t>
            </a:r>
            <a:r>
              <a:rPr lang="ru-RU" sz="1400">
                <a:solidFill>
                  <a:srgbClr val="000000"/>
                </a:solidFill>
                <a:latin typeface="Book Antiqua" pitchFamily="18" charset="0"/>
              </a:rPr>
              <a:t>называемыми</a:t>
            </a:r>
            <a:r>
              <a:rPr lang="ru-RU" sz="1400" b="1">
                <a:solidFill>
                  <a:srgbClr val="000000"/>
                </a:solidFill>
                <a:latin typeface="Book Antiqua" pitchFamily="18" charset="0"/>
              </a:rPr>
              <a:t> </a:t>
            </a:r>
            <a:r>
              <a:rPr lang="ru-RU" sz="1400" i="1">
                <a:solidFill>
                  <a:srgbClr val="000000"/>
                </a:solidFill>
                <a:latin typeface="Book Antiqua" pitchFamily="18" charset="0"/>
              </a:rPr>
              <a:t>главными</a:t>
            </a:r>
            <a:r>
              <a:rPr lang="ru-RU" sz="1400">
                <a:solidFill>
                  <a:srgbClr val="000000"/>
                </a:solidFill>
                <a:latin typeface="Book Antiqua" pitchFamily="18" charset="0"/>
              </a:rPr>
              <a:t>, введены также </a:t>
            </a:r>
            <a:r>
              <a:rPr lang="ru-RU" sz="1400" i="1">
                <a:solidFill>
                  <a:srgbClr val="000000"/>
                </a:solidFill>
                <a:latin typeface="Book Antiqua" pitchFamily="18" charset="0"/>
              </a:rPr>
              <a:t>кратные и дольные</a:t>
            </a:r>
            <a:r>
              <a:rPr lang="ru-RU" sz="1400">
                <a:solidFill>
                  <a:srgbClr val="000000"/>
                </a:solidFill>
                <a:latin typeface="Book Antiqua" pitchFamily="18" charset="0"/>
              </a:rPr>
              <a:t> единицы, которые обычно находятся в декадном отношении к главной единице. </a:t>
            </a:r>
          </a:p>
        </p:txBody>
      </p:sp>
      <p:graphicFrame>
        <p:nvGraphicFramePr>
          <p:cNvPr id="97288" name="Object 374"/>
          <p:cNvGraphicFramePr>
            <a:graphicFrameLocks noChangeAspect="1"/>
          </p:cNvGraphicFramePr>
          <p:nvPr>
            <p:ph sz="quarter" idx="3"/>
          </p:nvPr>
        </p:nvGraphicFramePr>
        <p:xfrm>
          <a:off x="1476375" y="4652963"/>
          <a:ext cx="5749925" cy="2043112"/>
        </p:xfrm>
        <a:graphic>
          <a:graphicData uri="http://schemas.openxmlformats.org/presentationml/2006/ole">
            <p:oleObj spid="_x0000_s97288" name="Документ" r:id="rId5" imgW="5622879" imgH="2463082" progId="Word.Document.12">
              <p:embed/>
            </p:oleObj>
          </a:graphicData>
        </a:graphic>
      </p:graphicFrame>
      <p:sp>
        <p:nvSpPr>
          <p:cNvPr id="97289" name="Text Box 377"/>
          <p:cNvSpPr txBox="1">
            <a:spLocks noChangeArrowheads="1"/>
          </p:cNvSpPr>
          <p:nvPr/>
        </p:nvSpPr>
        <p:spPr bwMode="auto">
          <a:xfrm>
            <a:off x="684213" y="4292600"/>
            <a:ext cx="7416800" cy="304800"/>
          </a:xfrm>
          <a:prstGeom prst="rect">
            <a:avLst/>
          </a:prstGeom>
          <a:noFill/>
          <a:ln w="9525">
            <a:noFill/>
            <a:miter lim="800000"/>
            <a:headEnd/>
            <a:tailEnd/>
          </a:ln>
        </p:spPr>
        <p:txBody>
          <a:bodyPr>
            <a:spAutoFit/>
          </a:bodyPr>
          <a:lstStyle/>
          <a:p>
            <a:pPr algn="ctr">
              <a:spcBef>
                <a:spcPct val="50000"/>
              </a:spcBef>
            </a:pPr>
            <a:r>
              <a:rPr lang="ru-RU" sz="1400">
                <a:solidFill>
                  <a:srgbClr val="000000"/>
                </a:solidFill>
                <a:latin typeface="Book Antiqua" pitchFamily="18" charset="0"/>
              </a:rPr>
              <a:t>Приставки для образования кратных и дольных единиц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9A7D6C5E-2FA4-4B0C-8A15-FB6C52882093}" type="slidenum">
              <a:rPr lang="ru-RU"/>
              <a:pPr>
                <a:defRPr/>
              </a:pPr>
              <a:t>4</a:t>
            </a:fld>
            <a:endParaRPr lang="ru-RU"/>
          </a:p>
        </p:txBody>
      </p:sp>
      <p:sp>
        <p:nvSpPr>
          <p:cNvPr id="61443" name="Text Box 4"/>
          <p:cNvSpPr txBox="1">
            <a:spLocks noChangeArrowheads="1"/>
          </p:cNvSpPr>
          <p:nvPr/>
        </p:nvSpPr>
        <p:spPr bwMode="auto">
          <a:xfrm>
            <a:off x="323850" y="404813"/>
            <a:ext cx="8496300" cy="1328737"/>
          </a:xfrm>
          <a:prstGeom prst="rect">
            <a:avLst/>
          </a:prstGeom>
          <a:noFill/>
          <a:ln w="9525">
            <a:noFill/>
            <a:miter lim="800000"/>
            <a:headEnd/>
            <a:tailEnd/>
          </a:ln>
        </p:spPr>
        <p:txBody>
          <a:bodyPr>
            <a:spAutoFit/>
          </a:bodyPr>
          <a:lstStyle/>
          <a:p>
            <a:pPr>
              <a:spcBef>
                <a:spcPct val="50000"/>
              </a:spcBef>
            </a:pPr>
            <a:r>
              <a:rPr lang="ru-RU" b="1">
                <a:latin typeface="Book Antiqua" pitchFamily="18" charset="0"/>
              </a:rPr>
              <a:t>Система качества (СК)</a:t>
            </a:r>
            <a:r>
              <a:rPr lang="ru-RU">
                <a:latin typeface="Book Antiqua" pitchFamily="18" charset="0"/>
              </a:rPr>
              <a:t> установленная в международных стандартах – </a:t>
            </a:r>
          </a:p>
          <a:p>
            <a:r>
              <a:rPr lang="ru-RU">
                <a:latin typeface="Book Antiqua" pitchFamily="18" charset="0"/>
              </a:rPr>
              <a:t>ИСО серии 9000. </a:t>
            </a:r>
          </a:p>
          <a:p>
            <a:pPr>
              <a:spcBef>
                <a:spcPct val="50000"/>
              </a:spcBef>
            </a:pPr>
            <a:r>
              <a:rPr lang="ru-RU">
                <a:latin typeface="Book Antiqua" pitchFamily="18" charset="0"/>
              </a:rPr>
              <a:t>Фундаментальное понятие в учении о СК - </a:t>
            </a:r>
            <a:r>
              <a:rPr lang="ru-RU" b="1">
                <a:solidFill>
                  <a:schemeClr val="hlink"/>
                </a:solidFill>
                <a:latin typeface="Book Antiqua" pitchFamily="18" charset="0"/>
              </a:rPr>
              <a:t>жизненный цикл продукции (ЖЦП). </a:t>
            </a:r>
          </a:p>
        </p:txBody>
      </p:sp>
      <p:sp>
        <p:nvSpPr>
          <p:cNvPr id="61444" name="Text Box 5"/>
          <p:cNvSpPr txBox="1">
            <a:spLocks noChangeArrowheads="1"/>
          </p:cNvSpPr>
          <p:nvPr/>
        </p:nvSpPr>
        <p:spPr bwMode="auto">
          <a:xfrm>
            <a:off x="395288" y="1844675"/>
            <a:ext cx="8280400" cy="641350"/>
          </a:xfrm>
          <a:prstGeom prst="rect">
            <a:avLst/>
          </a:prstGeom>
          <a:noFill/>
          <a:ln w="9525">
            <a:noFill/>
            <a:miter lim="800000"/>
            <a:headEnd/>
            <a:tailEnd/>
          </a:ln>
        </p:spPr>
        <p:txBody>
          <a:bodyPr>
            <a:spAutoFit/>
          </a:bodyPr>
          <a:lstStyle/>
          <a:p>
            <a:pPr>
              <a:spcBef>
                <a:spcPct val="50000"/>
              </a:spcBef>
            </a:pPr>
            <a:r>
              <a:rPr lang="ru-RU" b="1">
                <a:latin typeface="Book Antiqua" pitchFamily="18" charset="0"/>
              </a:rPr>
              <a:t>ЖЦП</a:t>
            </a:r>
            <a:r>
              <a:rPr lang="ru-RU">
                <a:latin typeface="Book Antiqua" pitchFamily="18" charset="0"/>
              </a:rPr>
              <a:t> -  совокупность взаимосвязанных процессов изменения состояния продукции при ее создании и использовании. </a:t>
            </a:r>
          </a:p>
        </p:txBody>
      </p:sp>
      <p:sp>
        <p:nvSpPr>
          <p:cNvPr id="61445" name="Text Box 6"/>
          <p:cNvSpPr txBox="1">
            <a:spLocks noChangeArrowheads="1"/>
          </p:cNvSpPr>
          <p:nvPr/>
        </p:nvSpPr>
        <p:spPr bwMode="auto">
          <a:xfrm>
            <a:off x="250825" y="2636838"/>
            <a:ext cx="4752975" cy="2566987"/>
          </a:xfrm>
          <a:prstGeom prst="rect">
            <a:avLst/>
          </a:prstGeom>
          <a:noFill/>
          <a:ln w="9525">
            <a:noFill/>
            <a:miter lim="800000"/>
            <a:headEnd/>
            <a:tailEnd/>
          </a:ln>
        </p:spPr>
        <p:txBody>
          <a:bodyPr>
            <a:spAutoFit/>
          </a:bodyPr>
          <a:lstStyle/>
          <a:p>
            <a:pPr>
              <a:spcBef>
                <a:spcPct val="50000"/>
              </a:spcBef>
            </a:pPr>
            <a:r>
              <a:rPr lang="ru-RU" b="1">
                <a:solidFill>
                  <a:schemeClr val="hlink"/>
                </a:solidFill>
                <a:latin typeface="Book Antiqua" pitchFamily="18" charset="0"/>
              </a:rPr>
              <a:t>Этапы ЖЦП</a:t>
            </a:r>
            <a:r>
              <a:rPr lang="ru-RU" b="1">
                <a:latin typeface="Book Antiqua" pitchFamily="18" charset="0"/>
              </a:rPr>
              <a:t>:</a:t>
            </a:r>
            <a:r>
              <a:rPr lang="ru-RU">
                <a:latin typeface="Book Antiqua" pitchFamily="18" charset="0"/>
              </a:rPr>
              <a:t> </a:t>
            </a:r>
          </a:p>
          <a:p>
            <a:pPr>
              <a:buFontTx/>
              <a:buChar char="-"/>
            </a:pPr>
            <a:r>
              <a:rPr lang="ru-RU" sz="1600" i="1">
                <a:latin typeface="Book Antiqua" pitchFamily="18" charset="0"/>
              </a:rPr>
              <a:t> этап маркетинговых исследований</a:t>
            </a:r>
            <a:r>
              <a:rPr lang="ru-RU" sz="1600">
                <a:latin typeface="Book Antiqua" pitchFamily="18" charset="0"/>
              </a:rPr>
              <a:t>; </a:t>
            </a:r>
          </a:p>
          <a:p>
            <a:pPr>
              <a:buFontTx/>
              <a:buChar char="-"/>
            </a:pPr>
            <a:r>
              <a:rPr lang="ru-RU" sz="1600" i="1">
                <a:latin typeface="Book Antiqua" pitchFamily="18" charset="0"/>
              </a:rPr>
              <a:t> этап проектирования и разработки продукции</a:t>
            </a:r>
            <a:r>
              <a:rPr lang="ru-RU" sz="1600">
                <a:latin typeface="Book Antiqua" pitchFamily="18" charset="0"/>
              </a:rPr>
              <a:t>;</a:t>
            </a:r>
          </a:p>
          <a:p>
            <a:pPr>
              <a:buFontTx/>
              <a:buChar char="-"/>
            </a:pPr>
            <a:r>
              <a:rPr lang="ru-RU" sz="1600">
                <a:latin typeface="Book Antiqua" pitchFamily="18" charset="0"/>
              </a:rPr>
              <a:t> </a:t>
            </a:r>
            <a:r>
              <a:rPr lang="ru-RU" sz="1600" i="1">
                <a:latin typeface="Book Antiqua" pitchFamily="18" charset="0"/>
              </a:rPr>
              <a:t>процесс закупок; </a:t>
            </a:r>
          </a:p>
          <a:p>
            <a:pPr>
              <a:buFontTx/>
              <a:buChar char="-"/>
            </a:pPr>
            <a:r>
              <a:rPr lang="ru-RU" sz="1600" i="1">
                <a:latin typeface="Book Antiqua" pitchFamily="18" charset="0"/>
              </a:rPr>
              <a:t> процесс производства</a:t>
            </a:r>
            <a:r>
              <a:rPr lang="ru-RU" sz="1600">
                <a:latin typeface="Book Antiqua" pitchFamily="18" charset="0"/>
              </a:rPr>
              <a:t> </a:t>
            </a:r>
            <a:r>
              <a:rPr lang="ru-RU" sz="1600" i="1">
                <a:latin typeface="Book Antiqua" pitchFamily="18" charset="0"/>
              </a:rPr>
              <a:t>или предоставления услуги;</a:t>
            </a:r>
            <a:r>
              <a:rPr lang="ru-RU" sz="1600">
                <a:latin typeface="Book Antiqua" pitchFamily="18" charset="0"/>
              </a:rPr>
              <a:t> </a:t>
            </a:r>
          </a:p>
          <a:p>
            <a:pPr>
              <a:buFontTx/>
              <a:buChar char="-"/>
            </a:pPr>
            <a:r>
              <a:rPr lang="ru-RU" sz="1600">
                <a:latin typeface="Book Antiqua" pitchFamily="18" charset="0"/>
              </a:rPr>
              <a:t> </a:t>
            </a:r>
            <a:r>
              <a:rPr lang="ru-RU" sz="1600" i="1">
                <a:latin typeface="Book Antiqua" pitchFamily="18" charset="0"/>
              </a:rPr>
              <a:t>проверка</a:t>
            </a:r>
            <a:r>
              <a:rPr lang="ru-RU" sz="1600">
                <a:latin typeface="Book Antiqua" pitchFamily="18" charset="0"/>
              </a:rPr>
              <a:t> </a:t>
            </a:r>
            <a:r>
              <a:rPr lang="ru-RU" sz="1600" i="1">
                <a:latin typeface="Book Antiqua" pitchFamily="18" charset="0"/>
              </a:rPr>
              <a:t>продукции;</a:t>
            </a:r>
          </a:p>
          <a:p>
            <a:pPr>
              <a:buFontTx/>
              <a:buChar char="-"/>
            </a:pPr>
            <a:r>
              <a:rPr lang="ru-RU" sz="1600">
                <a:latin typeface="Book Antiqua" pitchFamily="18" charset="0"/>
              </a:rPr>
              <a:t> </a:t>
            </a:r>
            <a:r>
              <a:rPr lang="ru-RU" sz="1600" i="1">
                <a:latin typeface="Book Antiqua" pitchFamily="18" charset="0"/>
              </a:rPr>
              <a:t>упаковывание и хранение;</a:t>
            </a:r>
          </a:p>
          <a:p>
            <a:pPr>
              <a:buFontTx/>
              <a:buChar char="-"/>
            </a:pPr>
            <a:r>
              <a:rPr lang="ru-RU" sz="1600" i="1">
                <a:latin typeface="Book Antiqua" pitchFamily="18" charset="0"/>
              </a:rPr>
              <a:t>  распределение и реализация</a:t>
            </a:r>
            <a:r>
              <a:rPr lang="ru-RU" sz="1600">
                <a:latin typeface="Book Antiqua" pitchFamily="18" charset="0"/>
              </a:rPr>
              <a:t>; </a:t>
            </a:r>
          </a:p>
          <a:p>
            <a:pPr>
              <a:buFontTx/>
              <a:buChar char="-"/>
            </a:pPr>
            <a:r>
              <a:rPr lang="ru-RU" sz="1600">
                <a:latin typeface="Book Antiqua" pitchFamily="18" charset="0"/>
              </a:rPr>
              <a:t> </a:t>
            </a:r>
            <a:r>
              <a:rPr lang="ru-RU" sz="1600" i="1">
                <a:latin typeface="Book Antiqua" pitchFamily="18" charset="0"/>
              </a:rPr>
              <a:t>этап эксплуатации;</a:t>
            </a:r>
          </a:p>
          <a:p>
            <a:pPr>
              <a:buFontTx/>
              <a:buChar char="-"/>
            </a:pPr>
            <a:r>
              <a:rPr lang="ru-RU" sz="1600" i="1">
                <a:latin typeface="Book Antiqua" pitchFamily="18" charset="0"/>
              </a:rPr>
              <a:t> стадии утилизации</a:t>
            </a:r>
            <a:r>
              <a:rPr lang="ru-RU" sz="1600">
                <a:latin typeface="Book Antiqua" pitchFamily="18" charset="0"/>
              </a:rPr>
              <a:t>. </a:t>
            </a:r>
          </a:p>
        </p:txBody>
      </p:sp>
      <p:sp>
        <p:nvSpPr>
          <p:cNvPr id="61446" name="AutoShape 7"/>
          <p:cNvSpPr>
            <a:spLocks/>
          </p:cNvSpPr>
          <p:nvPr/>
        </p:nvSpPr>
        <p:spPr bwMode="auto">
          <a:xfrm>
            <a:off x="5076825" y="2565400"/>
            <a:ext cx="215900" cy="2665413"/>
          </a:xfrm>
          <a:prstGeom prst="rightBrace">
            <a:avLst>
              <a:gd name="adj1" fmla="val 102880"/>
              <a:gd name="adj2" fmla="val 50000"/>
            </a:avLst>
          </a:prstGeom>
          <a:noFill/>
          <a:ln w="76200">
            <a:solidFill>
              <a:srgbClr val="6590C5"/>
            </a:solidFill>
            <a:round/>
            <a:headEnd/>
            <a:tailEnd/>
          </a:ln>
        </p:spPr>
        <p:txBody>
          <a:bodyPr wrap="none" anchor="ctr"/>
          <a:lstStyle/>
          <a:p>
            <a:endParaRPr lang="ru-RU"/>
          </a:p>
        </p:txBody>
      </p:sp>
      <p:sp>
        <p:nvSpPr>
          <p:cNvPr id="61447" name="Text Box 8"/>
          <p:cNvSpPr txBox="1">
            <a:spLocks noChangeArrowheads="1"/>
          </p:cNvSpPr>
          <p:nvPr/>
        </p:nvSpPr>
        <p:spPr bwMode="auto">
          <a:xfrm>
            <a:off x="5435600" y="3357563"/>
            <a:ext cx="2735263" cy="915987"/>
          </a:xfrm>
          <a:prstGeom prst="rect">
            <a:avLst/>
          </a:prstGeom>
          <a:noFill/>
          <a:ln w="9525">
            <a:noFill/>
            <a:miter lim="800000"/>
            <a:headEnd/>
            <a:tailEnd/>
          </a:ln>
        </p:spPr>
        <p:txBody>
          <a:bodyPr>
            <a:spAutoFit/>
          </a:bodyPr>
          <a:lstStyle/>
          <a:p>
            <a:pPr>
              <a:spcBef>
                <a:spcPct val="50000"/>
              </a:spcBef>
            </a:pPr>
            <a:r>
              <a:rPr lang="ru-RU" b="1">
                <a:latin typeface="Book Antiqua" pitchFamily="18" charset="0"/>
              </a:rPr>
              <a:t>Система государственного контроля</a:t>
            </a:r>
            <a:r>
              <a:rPr lang="ru-RU">
                <a:latin typeface="Book Antiqua" pitchFamily="18" charset="0"/>
              </a:rPr>
              <a:t> </a:t>
            </a:r>
          </a:p>
        </p:txBody>
      </p:sp>
      <p:sp>
        <p:nvSpPr>
          <p:cNvPr id="61448" name="Text Box 9"/>
          <p:cNvSpPr txBox="1">
            <a:spLocks noChangeArrowheads="1"/>
          </p:cNvSpPr>
          <p:nvPr/>
        </p:nvSpPr>
        <p:spPr bwMode="auto">
          <a:xfrm>
            <a:off x="6372225" y="4437063"/>
            <a:ext cx="1944688" cy="366712"/>
          </a:xfrm>
          <a:prstGeom prst="rect">
            <a:avLst/>
          </a:prstGeom>
          <a:noFill/>
          <a:ln w="9525">
            <a:noFill/>
            <a:miter lim="800000"/>
            <a:headEnd/>
            <a:tailEnd/>
          </a:ln>
        </p:spPr>
        <p:txBody>
          <a:bodyPr>
            <a:spAutoFit/>
          </a:bodyPr>
          <a:lstStyle/>
          <a:p>
            <a:pPr>
              <a:spcBef>
                <a:spcPct val="50000"/>
              </a:spcBef>
            </a:pPr>
            <a:r>
              <a:rPr lang="ru-RU">
                <a:latin typeface="Book Antiqua" pitchFamily="18" charset="0"/>
              </a:rPr>
              <a:t>ее основа:</a:t>
            </a:r>
            <a:r>
              <a:rPr lang="ru-RU"/>
              <a:t> </a:t>
            </a:r>
          </a:p>
        </p:txBody>
      </p:sp>
      <p:sp>
        <p:nvSpPr>
          <p:cNvPr id="61449" name="Text Box 11"/>
          <p:cNvSpPr txBox="1">
            <a:spLocks noChangeArrowheads="1"/>
          </p:cNvSpPr>
          <p:nvPr/>
        </p:nvSpPr>
        <p:spPr bwMode="auto">
          <a:xfrm>
            <a:off x="5364163" y="5229225"/>
            <a:ext cx="3455987" cy="915988"/>
          </a:xfrm>
          <a:prstGeom prst="rect">
            <a:avLst/>
          </a:prstGeom>
          <a:noFill/>
          <a:ln w="9525">
            <a:noFill/>
            <a:miter lim="800000"/>
            <a:headEnd/>
            <a:tailEnd/>
          </a:ln>
        </p:spPr>
        <p:txBody>
          <a:bodyPr>
            <a:spAutoFit/>
          </a:bodyPr>
          <a:lstStyle/>
          <a:p>
            <a:pPr>
              <a:spcBef>
                <a:spcPct val="50000"/>
              </a:spcBef>
            </a:pPr>
            <a:r>
              <a:rPr lang="ru-RU" b="1">
                <a:latin typeface="Book Antiqua" pitchFamily="18" charset="0"/>
              </a:rPr>
              <a:t>мероприятия по</a:t>
            </a:r>
            <a:r>
              <a:rPr lang="ru-RU" b="1">
                <a:solidFill>
                  <a:schemeClr val="hlink"/>
                </a:solidFill>
                <a:latin typeface="Book Antiqua" pitchFamily="18" charset="0"/>
              </a:rPr>
              <a:t> техническому регулированию</a:t>
            </a:r>
            <a:r>
              <a:rPr lang="ru-RU" b="1">
                <a:latin typeface="Book Antiqua" pitchFamily="18" charset="0"/>
              </a:rPr>
              <a:t> </a:t>
            </a:r>
          </a:p>
        </p:txBody>
      </p:sp>
      <p:sp>
        <p:nvSpPr>
          <p:cNvPr id="61450" name="AutoShape 12"/>
          <p:cNvSpPr>
            <a:spLocks noChangeArrowheads="1"/>
          </p:cNvSpPr>
          <p:nvPr/>
        </p:nvSpPr>
        <p:spPr bwMode="auto">
          <a:xfrm>
            <a:off x="7524750" y="4797425"/>
            <a:ext cx="720725" cy="576263"/>
          </a:xfrm>
          <a:prstGeom prst="curvedLeftArrow">
            <a:avLst>
              <a:gd name="adj1" fmla="val 20000"/>
              <a:gd name="adj2" fmla="val 40000"/>
              <a:gd name="adj3" fmla="val 41690"/>
            </a:avLst>
          </a:prstGeom>
          <a:solidFill>
            <a:schemeClr val="accent1"/>
          </a:solidFill>
          <a:ln w="9525">
            <a:solidFill>
              <a:schemeClr val="tx1"/>
            </a:solidFill>
            <a:miter lim="800000"/>
            <a:headEnd/>
            <a:tailEnd/>
          </a:ln>
        </p:spPr>
        <p:txBody>
          <a:bodyPr wrap="none" anchor="ctr"/>
          <a:lstStyle/>
          <a:p>
            <a:endParaRPr lang="ru-RU"/>
          </a:p>
        </p:txBody>
      </p:sp>
      <p:sp>
        <p:nvSpPr>
          <p:cNvPr id="61451" name="AutoShape 13"/>
          <p:cNvSpPr>
            <a:spLocks noChangeArrowheads="1"/>
          </p:cNvSpPr>
          <p:nvPr/>
        </p:nvSpPr>
        <p:spPr bwMode="auto">
          <a:xfrm>
            <a:off x="7524750" y="3860800"/>
            <a:ext cx="720725" cy="576263"/>
          </a:xfrm>
          <a:prstGeom prst="curvedLeftArrow">
            <a:avLst>
              <a:gd name="adj1" fmla="val 20000"/>
              <a:gd name="adj2" fmla="val 40000"/>
              <a:gd name="adj3" fmla="val 41690"/>
            </a:avLst>
          </a:prstGeom>
          <a:solidFill>
            <a:schemeClr val="accent1"/>
          </a:solidFill>
          <a:ln w="9525">
            <a:solidFill>
              <a:schemeClr val="tx1"/>
            </a:solidFill>
            <a:miter lim="800000"/>
            <a:headEnd/>
            <a:tailEnd/>
          </a:ln>
        </p:spPr>
        <p:txBody>
          <a:bodyPr wrap="none" anchor="ctr"/>
          <a:lstStyle/>
          <a:p>
            <a:endParaRPr lang="ru-RU"/>
          </a:p>
        </p:txBody>
      </p:sp>
      <p:sp>
        <p:nvSpPr>
          <p:cNvPr id="61452" name="Нижний колонтитул 11"/>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4"/>
          <p:cNvSpPr txBox="1">
            <a:spLocks noChangeArrowheads="1"/>
          </p:cNvSpPr>
          <p:nvPr/>
        </p:nvSpPr>
        <p:spPr bwMode="auto">
          <a:xfrm>
            <a:off x="539750" y="115888"/>
            <a:ext cx="8064500" cy="336550"/>
          </a:xfrm>
          <a:prstGeom prst="rect">
            <a:avLst/>
          </a:prstGeom>
          <a:noFill/>
          <a:ln w="9525">
            <a:noFill/>
            <a:miter lim="800000"/>
            <a:headEnd/>
            <a:tailEnd/>
          </a:ln>
        </p:spPr>
        <p:txBody>
          <a:bodyPr>
            <a:spAutoFit/>
          </a:bodyPr>
          <a:lstStyle/>
          <a:p>
            <a:pPr algn="ctr">
              <a:spcBef>
                <a:spcPct val="50000"/>
              </a:spcBef>
            </a:pPr>
            <a:r>
              <a:rPr lang="ru-RU" sz="1600" b="1">
                <a:solidFill>
                  <a:srgbClr val="348AD8"/>
                </a:solidFill>
                <a:latin typeface="Book Antiqua" pitchFamily="18" charset="0"/>
              </a:rPr>
              <a:t>Правила написания наименований и обозначений единиц величин</a:t>
            </a:r>
            <a:endParaRPr lang="ru-RU" sz="1600">
              <a:solidFill>
                <a:srgbClr val="348AD8"/>
              </a:solidFill>
              <a:latin typeface="Book Antiqua" pitchFamily="18" charset="0"/>
            </a:endParaRPr>
          </a:p>
        </p:txBody>
      </p:sp>
      <p:sp>
        <p:nvSpPr>
          <p:cNvPr id="98307" name="Text Box 5"/>
          <p:cNvSpPr txBox="1">
            <a:spLocks noChangeArrowheads="1"/>
          </p:cNvSpPr>
          <p:nvPr/>
        </p:nvSpPr>
        <p:spPr bwMode="auto">
          <a:xfrm>
            <a:off x="250825" y="549275"/>
            <a:ext cx="8713788" cy="6178550"/>
          </a:xfrm>
          <a:prstGeom prst="rect">
            <a:avLst/>
          </a:prstGeom>
          <a:noFill/>
          <a:ln w="9525">
            <a:noFill/>
            <a:miter lim="800000"/>
            <a:headEnd/>
            <a:tailEnd/>
          </a:ln>
        </p:spPr>
        <p:txBody>
          <a:bodyPr>
            <a:spAutoFit/>
          </a:bodyPr>
          <a:lstStyle/>
          <a:p>
            <a:pPr algn="just">
              <a:spcAft>
                <a:spcPct val="20000"/>
              </a:spcAft>
            </a:pPr>
            <a:r>
              <a:rPr lang="ru-RU" sz="1400">
                <a:solidFill>
                  <a:srgbClr val="000000"/>
                </a:solidFill>
                <a:latin typeface="Book Antiqua" pitchFamily="18" charset="0"/>
              </a:rPr>
              <a:t>1. Обозначения единиц, входящих в произведение, разделяются точками на средней линии, как знаками умножения, например, Н · м (ньютон-метр), А · м </a:t>
            </a:r>
            <a:r>
              <a:rPr lang="ru-RU" sz="1400" baseline="30000">
                <a:solidFill>
                  <a:srgbClr val="000000"/>
                </a:solidFill>
                <a:latin typeface="Book Antiqua" pitchFamily="18" charset="0"/>
              </a:rPr>
              <a:t>2</a:t>
            </a:r>
            <a:r>
              <a:rPr lang="ru-RU" sz="1400">
                <a:solidFill>
                  <a:srgbClr val="000000"/>
                </a:solidFill>
                <a:latin typeface="Book Antiqua" pitchFamily="18" charset="0"/>
              </a:rPr>
              <a:t> (ампер-квадратный метр).</a:t>
            </a:r>
          </a:p>
          <a:p>
            <a:pPr algn="just">
              <a:spcAft>
                <a:spcPct val="20000"/>
              </a:spcAft>
            </a:pPr>
            <a:r>
              <a:rPr lang="ru-RU" sz="1400">
                <a:solidFill>
                  <a:srgbClr val="000000"/>
                </a:solidFill>
                <a:latin typeface="Book Antiqua" pitchFamily="18" charset="0"/>
              </a:rPr>
              <a:t>2. Для указания деления одних единиц на другие в качестве знака деления применяют косую черту (например, м/с). Допускается применение горизонтальной черты (например, ) или обозначение единицы в виде произведения обозначений единиц, возведённых в положительные или отрицательные степени (например, м</a:t>
            </a:r>
            <a:r>
              <a:rPr lang="ru-RU" sz="1400" baseline="30000">
                <a:solidFill>
                  <a:srgbClr val="000000"/>
                </a:solidFill>
                <a:latin typeface="Book Antiqua" pitchFamily="18" charset="0"/>
              </a:rPr>
              <a:t>2</a:t>
            </a:r>
            <a:r>
              <a:rPr lang="ru-RU" sz="1400">
                <a:solidFill>
                  <a:srgbClr val="000000"/>
                </a:solidFill>
                <a:latin typeface="Book Antiqua" pitchFamily="18" charset="0"/>
              </a:rPr>
              <a:t> · с</a:t>
            </a:r>
            <a:r>
              <a:rPr lang="ru-RU" sz="1400" baseline="30000">
                <a:solidFill>
                  <a:srgbClr val="000000"/>
                </a:solidFill>
                <a:latin typeface="Book Antiqua" pitchFamily="18" charset="0"/>
              </a:rPr>
              <a:t>–1</a:t>
            </a:r>
            <a:r>
              <a:rPr lang="ru-RU" sz="1400">
                <a:solidFill>
                  <a:srgbClr val="000000"/>
                </a:solidFill>
                <a:latin typeface="Book Antiqua" pitchFamily="18" charset="0"/>
              </a:rPr>
              <a:t>).</a:t>
            </a:r>
          </a:p>
          <a:p>
            <a:pPr algn="just">
              <a:spcAft>
                <a:spcPct val="20000"/>
              </a:spcAft>
            </a:pPr>
            <a:r>
              <a:rPr lang="ru-RU" sz="1400">
                <a:solidFill>
                  <a:srgbClr val="000000"/>
                </a:solidFill>
                <a:latin typeface="Book Antiqua" pitchFamily="18" charset="0"/>
              </a:rPr>
              <a:t>3. При применении косой черты произведение единиц в знаменателе следует заключать в скобки (например, Вт/(м · К)).</a:t>
            </a:r>
          </a:p>
          <a:p>
            <a:pPr algn="just">
              <a:spcAft>
                <a:spcPct val="20000"/>
              </a:spcAft>
            </a:pPr>
            <a:r>
              <a:rPr lang="ru-RU" sz="1400">
                <a:solidFill>
                  <a:srgbClr val="000000"/>
                </a:solidFill>
                <a:latin typeface="Book Antiqua" pitchFamily="18" charset="0"/>
              </a:rPr>
              <a:t>4. Не допускается в обозначении производной единицы применять более одной косой или горизонтальной черты. Например, обозначение единицы коэффициента теплообмена следует писать: В/(м</a:t>
            </a:r>
            <a:r>
              <a:rPr lang="ru-RU" sz="1400" baseline="30000">
                <a:solidFill>
                  <a:srgbClr val="000000"/>
                </a:solidFill>
                <a:latin typeface="Book Antiqua" pitchFamily="18" charset="0"/>
              </a:rPr>
              <a:t>2</a:t>
            </a:r>
            <a:r>
              <a:rPr lang="ru-RU" sz="1400">
                <a:solidFill>
                  <a:srgbClr val="000000"/>
                </a:solidFill>
                <a:latin typeface="Book Antiqua" pitchFamily="18" charset="0"/>
              </a:rPr>
              <a:t> · К), или , или Вт · м</a:t>
            </a:r>
            <a:r>
              <a:rPr lang="ru-RU" sz="1400" baseline="30000">
                <a:solidFill>
                  <a:srgbClr val="000000"/>
                </a:solidFill>
                <a:latin typeface="Book Antiqua" pitchFamily="18" charset="0"/>
              </a:rPr>
              <a:t>–2</a:t>
            </a:r>
            <a:r>
              <a:rPr lang="ru-RU" sz="1400">
                <a:solidFill>
                  <a:srgbClr val="000000"/>
                </a:solidFill>
                <a:latin typeface="Book Antiqua" pitchFamily="18" charset="0"/>
              </a:rPr>
              <a:t> · К</a:t>
            </a:r>
            <a:r>
              <a:rPr lang="ru-RU" sz="1400" baseline="30000">
                <a:solidFill>
                  <a:srgbClr val="000000"/>
                </a:solidFill>
                <a:latin typeface="Book Antiqua" pitchFamily="18" charset="0"/>
              </a:rPr>
              <a:t>–1</a:t>
            </a:r>
            <a:r>
              <a:rPr lang="ru-RU" sz="1400">
                <a:solidFill>
                  <a:srgbClr val="000000"/>
                </a:solidFill>
                <a:latin typeface="Book Antiqua" pitchFamily="18" charset="0"/>
              </a:rPr>
              <a:t>, но не Вт/м</a:t>
            </a:r>
            <a:r>
              <a:rPr lang="ru-RU" sz="1400" baseline="30000">
                <a:solidFill>
                  <a:srgbClr val="000000"/>
                </a:solidFill>
                <a:latin typeface="Book Antiqua" pitchFamily="18" charset="0"/>
              </a:rPr>
              <a:t>2</a:t>
            </a:r>
            <a:r>
              <a:rPr lang="ru-RU" sz="1400">
                <a:solidFill>
                  <a:srgbClr val="000000"/>
                </a:solidFill>
                <a:latin typeface="Book Antiqua" pitchFamily="18" charset="0"/>
              </a:rPr>
              <a:t>/К.</a:t>
            </a:r>
          </a:p>
          <a:p>
            <a:pPr algn="just">
              <a:spcAft>
                <a:spcPct val="20000"/>
              </a:spcAft>
            </a:pPr>
            <a:r>
              <a:rPr lang="ru-RU" sz="1400">
                <a:solidFill>
                  <a:srgbClr val="000000"/>
                </a:solidFill>
                <a:latin typeface="Book Antiqua" pitchFamily="18" charset="0"/>
              </a:rPr>
              <a:t>5. Обозначения единиц по падежам и числам не изменяются, за исключением обозначения св. год, которое в родительном падеже множественного числа принимает форму св. лет.</a:t>
            </a:r>
          </a:p>
          <a:p>
            <a:pPr algn="just">
              <a:spcAft>
                <a:spcPct val="20000"/>
              </a:spcAft>
            </a:pPr>
            <a:r>
              <a:rPr lang="ru-RU" sz="1400">
                <a:solidFill>
                  <a:srgbClr val="000000"/>
                </a:solidFill>
                <a:latin typeface="Book Antiqua" pitchFamily="18" charset="0"/>
              </a:rPr>
              <a:t>6. Обозначение единиц следует применять только после числовых значений величин и помещать в строку с ними (без переноса на следующую строку). Между последней цифрой и обозначением единицы следует оставлять пробел: 51 м; 51 °С; 51 % (это последнее требование не распространяется на специальные обозначения для угловых единиц: 5°17'13").</a:t>
            </a:r>
          </a:p>
          <a:p>
            <a:pPr algn="just">
              <a:spcAft>
                <a:spcPct val="20000"/>
              </a:spcAft>
            </a:pPr>
            <a:r>
              <a:rPr lang="ru-RU" sz="1400">
                <a:solidFill>
                  <a:srgbClr val="000000"/>
                </a:solidFill>
                <a:latin typeface="Book Antiqua" pitchFamily="18" charset="0"/>
              </a:rPr>
              <a:t>7. При наличии десятичной дроби в числовом значении величины обозначение единицы следует помещать после всех цифр (например, 423,06 м; 43,25</a:t>
            </a:r>
            <a:r>
              <a:rPr lang="en-US" sz="1400">
                <a:solidFill>
                  <a:srgbClr val="000000"/>
                </a:solidFill>
                <a:latin typeface="Book Antiqua" pitchFamily="18" charset="0"/>
              </a:rPr>
              <a:t> </a:t>
            </a:r>
            <a:r>
              <a:rPr lang="ru-RU" sz="1400">
                <a:solidFill>
                  <a:srgbClr val="000000"/>
                </a:solidFill>
                <a:latin typeface="Book Antiqua" pitchFamily="18" charset="0"/>
              </a:rPr>
              <a:t>с).</a:t>
            </a:r>
          </a:p>
          <a:p>
            <a:pPr algn="just">
              <a:spcAft>
                <a:spcPct val="20000"/>
              </a:spcAft>
            </a:pPr>
            <a:r>
              <a:rPr lang="ru-RU" sz="1400">
                <a:solidFill>
                  <a:srgbClr val="000000"/>
                </a:solidFill>
                <a:latin typeface="Book Antiqua" pitchFamily="18" charset="0"/>
              </a:rPr>
              <a:t>8. При указании значений величин с предельными отклонениями обозначение единицы следует приводить после каждого значения (например, 20 °С ± 5 °С) или же заключать числовые значения в скобки, а обозначение единицы ставить после них: (5±1) г. При перечислении же нескольких значений обозначение ставят после последней цифры: 4, 6, 8 м/с.</a:t>
            </a:r>
          </a:p>
          <a:p>
            <a:pPr algn="just">
              <a:spcAft>
                <a:spcPct val="20000"/>
              </a:spcAft>
            </a:pPr>
            <a:r>
              <a:rPr lang="ru-RU" sz="1400">
                <a:solidFill>
                  <a:srgbClr val="000000"/>
                </a:solidFill>
                <a:latin typeface="Book Antiqua" pitchFamily="18" charset="0"/>
              </a:rPr>
              <a:t>9. Допускается применять обозначения единиц самостоятельно (без численных значений) в заголовках граф и в наименованиях строк (боковиках) таблиц и выводов, а также в пояснениях обозначений величин к формулам. Помещение обозначений единиц в строку с формулами, выражающими зависимости между величинами, не допускается.</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Номер слайда 5"/>
          <p:cNvSpPr>
            <a:spLocks noGrp="1"/>
          </p:cNvSpPr>
          <p:nvPr>
            <p:ph type="sldNum" sz="quarter" idx="12"/>
          </p:nvPr>
        </p:nvSpPr>
        <p:spPr/>
        <p:txBody>
          <a:bodyPr/>
          <a:lstStyle/>
          <a:p>
            <a:pPr>
              <a:defRPr/>
            </a:pPr>
            <a:fld id="{51ACDC11-DB81-42D1-8603-E05B1C1992F1}" type="slidenum">
              <a:rPr lang="ru-RU"/>
              <a:pPr>
                <a:defRPr/>
              </a:pPr>
              <a:t>41</a:t>
            </a:fld>
            <a:endParaRPr lang="ru-RU"/>
          </a:p>
        </p:txBody>
      </p:sp>
      <p:sp>
        <p:nvSpPr>
          <p:cNvPr id="99331" name="Text Box 4"/>
          <p:cNvSpPr txBox="1">
            <a:spLocks noChangeArrowheads="1"/>
          </p:cNvSpPr>
          <p:nvPr/>
        </p:nvSpPr>
        <p:spPr bwMode="auto">
          <a:xfrm>
            <a:off x="900113" y="260350"/>
            <a:ext cx="7272337" cy="336550"/>
          </a:xfrm>
          <a:prstGeom prst="rect">
            <a:avLst/>
          </a:prstGeom>
          <a:solidFill>
            <a:srgbClr val="C6D9F1"/>
          </a:solidFill>
          <a:ln w="9525">
            <a:noFill/>
            <a:miter lim="800000"/>
            <a:headEnd/>
            <a:tailEnd/>
          </a:ln>
        </p:spPr>
        <p:txBody>
          <a:bodyPr>
            <a:spAutoFit/>
          </a:bodyPr>
          <a:lstStyle/>
          <a:p>
            <a:pPr algn="ctr">
              <a:spcBef>
                <a:spcPct val="50000"/>
              </a:spcBef>
            </a:pPr>
            <a:r>
              <a:rPr lang="ru-RU" sz="1600" b="1">
                <a:solidFill>
                  <a:srgbClr val="000000"/>
                </a:solidFill>
                <a:latin typeface="Book Antiqua" pitchFamily="18" charset="0"/>
              </a:rPr>
              <a:t>СИСТЕМА ВОСПРОИЗВЕДЕНИЯ ЕДИНИЦ ВЕЛИЧИН</a:t>
            </a:r>
          </a:p>
        </p:txBody>
      </p:sp>
      <p:sp>
        <p:nvSpPr>
          <p:cNvPr id="99332" name="Text Box 5"/>
          <p:cNvSpPr txBox="1">
            <a:spLocks noChangeArrowheads="1"/>
          </p:cNvSpPr>
          <p:nvPr/>
        </p:nvSpPr>
        <p:spPr bwMode="auto">
          <a:xfrm>
            <a:off x="395288" y="549275"/>
            <a:ext cx="8424862" cy="825500"/>
          </a:xfrm>
          <a:prstGeom prst="rect">
            <a:avLst/>
          </a:prstGeom>
          <a:noFill/>
          <a:ln w="9525">
            <a:noFill/>
            <a:miter lim="800000"/>
            <a:headEnd/>
            <a:tailEnd/>
          </a:ln>
        </p:spPr>
        <p:txBody>
          <a:bodyPr>
            <a:spAutoFit/>
          </a:bodyPr>
          <a:lstStyle/>
          <a:p>
            <a:pPr algn="just">
              <a:spcBef>
                <a:spcPct val="50000"/>
              </a:spcBef>
            </a:pPr>
            <a:r>
              <a:rPr lang="ru-RU" sz="1600" b="1">
                <a:solidFill>
                  <a:srgbClr val="348AD8"/>
                </a:solidFill>
                <a:latin typeface="Book Antiqua" pitchFamily="18" charset="0"/>
              </a:rPr>
              <a:t>Эталон</a:t>
            </a:r>
            <a:r>
              <a:rPr lang="ru-RU" sz="1600">
                <a:solidFill>
                  <a:srgbClr val="000000"/>
                </a:solidFill>
                <a:latin typeface="Book Antiqua" pitchFamily="18" charset="0"/>
              </a:rPr>
              <a:t> - средство измерений, предназначенное для воспроизведения и хранения единицы величины с целью передачи размера другим средствам измерений данной величины, выполненное и утвержденное в установленном порядке</a:t>
            </a:r>
          </a:p>
        </p:txBody>
      </p:sp>
      <p:sp>
        <p:nvSpPr>
          <p:cNvPr id="99333" name="Text Box 6"/>
          <p:cNvSpPr txBox="1">
            <a:spLocks noChangeArrowheads="1"/>
          </p:cNvSpPr>
          <p:nvPr/>
        </p:nvSpPr>
        <p:spPr bwMode="auto">
          <a:xfrm>
            <a:off x="3995738" y="1773238"/>
            <a:ext cx="1152525" cy="366712"/>
          </a:xfrm>
          <a:prstGeom prst="rect">
            <a:avLst/>
          </a:prstGeom>
          <a:noFill/>
          <a:ln w="9525">
            <a:noFill/>
            <a:miter lim="800000"/>
            <a:headEnd/>
            <a:tailEnd/>
          </a:ln>
        </p:spPr>
        <p:txBody>
          <a:bodyPr>
            <a:spAutoFit/>
          </a:bodyPr>
          <a:lstStyle/>
          <a:p>
            <a:pPr>
              <a:spcBef>
                <a:spcPct val="50000"/>
              </a:spcBef>
            </a:pPr>
            <a:r>
              <a:rPr lang="ru-RU" b="1">
                <a:solidFill>
                  <a:srgbClr val="348AD8"/>
                </a:solidFill>
                <a:latin typeface="Book Antiqua" pitchFamily="18" charset="0"/>
              </a:rPr>
              <a:t>эталон</a:t>
            </a:r>
          </a:p>
        </p:txBody>
      </p:sp>
      <p:sp>
        <p:nvSpPr>
          <p:cNvPr id="99334" name="Line 8"/>
          <p:cNvSpPr>
            <a:spLocks noChangeShapeType="1"/>
          </p:cNvSpPr>
          <p:nvPr/>
        </p:nvSpPr>
        <p:spPr bwMode="auto">
          <a:xfrm flipH="1">
            <a:off x="2411413" y="2060575"/>
            <a:ext cx="1296987" cy="144463"/>
          </a:xfrm>
          <a:prstGeom prst="line">
            <a:avLst/>
          </a:prstGeom>
          <a:noFill/>
          <a:ln w="9525">
            <a:solidFill>
              <a:schemeClr val="tx1"/>
            </a:solidFill>
            <a:round/>
            <a:headEnd/>
            <a:tailEnd type="triangle" w="med" len="med"/>
          </a:ln>
        </p:spPr>
        <p:txBody>
          <a:bodyPr/>
          <a:lstStyle/>
          <a:p>
            <a:endParaRPr lang="ru-RU"/>
          </a:p>
        </p:txBody>
      </p:sp>
      <p:sp>
        <p:nvSpPr>
          <p:cNvPr id="99335" name="Text Box 9"/>
          <p:cNvSpPr txBox="1">
            <a:spLocks noChangeArrowheads="1"/>
          </p:cNvSpPr>
          <p:nvPr/>
        </p:nvSpPr>
        <p:spPr bwMode="auto">
          <a:xfrm>
            <a:off x="684213" y="2349500"/>
            <a:ext cx="1584325" cy="366713"/>
          </a:xfrm>
          <a:prstGeom prst="rect">
            <a:avLst/>
          </a:prstGeom>
          <a:noFill/>
          <a:ln w="9525">
            <a:noFill/>
            <a:miter lim="800000"/>
            <a:headEnd/>
            <a:tailEnd/>
          </a:ln>
        </p:spPr>
        <p:txBody>
          <a:bodyPr>
            <a:spAutoFit/>
          </a:bodyPr>
          <a:lstStyle/>
          <a:p>
            <a:pPr>
              <a:spcBef>
                <a:spcPct val="50000"/>
              </a:spcBef>
            </a:pPr>
            <a:r>
              <a:rPr lang="ru-RU" b="1">
                <a:solidFill>
                  <a:srgbClr val="348AD8"/>
                </a:solidFill>
                <a:latin typeface="Book Antiqua" pitchFamily="18" charset="0"/>
              </a:rPr>
              <a:t>первичный</a:t>
            </a:r>
          </a:p>
        </p:txBody>
      </p:sp>
      <p:sp>
        <p:nvSpPr>
          <p:cNvPr id="99336" name="Text Box 11"/>
          <p:cNvSpPr txBox="1">
            <a:spLocks noChangeArrowheads="1"/>
          </p:cNvSpPr>
          <p:nvPr/>
        </p:nvSpPr>
        <p:spPr bwMode="auto">
          <a:xfrm>
            <a:off x="1476375" y="1412875"/>
            <a:ext cx="6048375" cy="366713"/>
          </a:xfrm>
          <a:prstGeom prst="rect">
            <a:avLst/>
          </a:prstGeom>
          <a:solidFill>
            <a:srgbClr val="C6D9F1"/>
          </a:solidFill>
          <a:ln w="9525">
            <a:noFill/>
            <a:miter lim="800000"/>
            <a:headEnd/>
            <a:tailEnd/>
          </a:ln>
        </p:spPr>
        <p:txBody>
          <a:bodyPr>
            <a:spAutoFit/>
          </a:bodyPr>
          <a:lstStyle/>
          <a:p>
            <a:pPr algn="ctr">
              <a:spcBef>
                <a:spcPct val="50000"/>
              </a:spcBef>
            </a:pPr>
            <a:r>
              <a:rPr lang="ru-RU" b="1">
                <a:solidFill>
                  <a:srgbClr val="000000"/>
                </a:solidFill>
                <a:latin typeface="Book Antiqua" pitchFamily="18" charset="0"/>
              </a:rPr>
              <a:t>Классификация эталонов</a:t>
            </a:r>
          </a:p>
        </p:txBody>
      </p:sp>
      <p:sp>
        <p:nvSpPr>
          <p:cNvPr id="99337" name="Text Box 12"/>
          <p:cNvSpPr txBox="1">
            <a:spLocks noChangeArrowheads="1"/>
          </p:cNvSpPr>
          <p:nvPr/>
        </p:nvSpPr>
        <p:spPr bwMode="auto">
          <a:xfrm>
            <a:off x="179388" y="2636838"/>
            <a:ext cx="2520950" cy="771525"/>
          </a:xfrm>
          <a:prstGeom prst="rect">
            <a:avLst/>
          </a:prstGeom>
          <a:noFill/>
          <a:ln w="9525">
            <a:noFill/>
            <a:miter lim="800000"/>
            <a:headEnd/>
            <a:tailEnd/>
          </a:ln>
        </p:spPr>
        <p:txBody>
          <a:bodyPr>
            <a:spAutoFit/>
          </a:bodyPr>
          <a:lstStyle/>
          <a:p>
            <a:pPr algn="just">
              <a:lnSpc>
                <a:spcPct val="80000"/>
              </a:lnSpc>
            </a:pPr>
            <a:r>
              <a:rPr lang="ru-RU" sz="1400">
                <a:solidFill>
                  <a:srgbClr val="000000"/>
                </a:solidFill>
                <a:latin typeface="Book Antiqua" pitchFamily="18" charset="0"/>
              </a:rPr>
              <a:t>эталон, обеспечивающий </a:t>
            </a:r>
          </a:p>
          <a:p>
            <a:pPr algn="just">
              <a:lnSpc>
                <a:spcPct val="80000"/>
              </a:lnSpc>
            </a:pPr>
            <a:r>
              <a:rPr lang="ru-RU" sz="1400">
                <a:solidFill>
                  <a:srgbClr val="000000"/>
                </a:solidFill>
                <a:latin typeface="Book Antiqua" pitchFamily="18" charset="0"/>
              </a:rPr>
              <a:t>воспроизведение единицы с наивысшей в стране точностью </a:t>
            </a:r>
          </a:p>
        </p:txBody>
      </p:sp>
      <p:sp>
        <p:nvSpPr>
          <p:cNvPr id="99338" name="Text Box 13"/>
          <p:cNvSpPr txBox="1">
            <a:spLocks noChangeArrowheads="1"/>
          </p:cNvSpPr>
          <p:nvPr/>
        </p:nvSpPr>
        <p:spPr bwMode="auto">
          <a:xfrm>
            <a:off x="395288" y="3357563"/>
            <a:ext cx="2159000" cy="366712"/>
          </a:xfrm>
          <a:prstGeom prst="rect">
            <a:avLst/>
          </a:prstGeom>
          <a:noFill/>
          <a:ln w="9525">
            <a:noFill/>
            <a:miter lim="800000"/>
            <a:headEnd/>
            <a:tailEnd/>
          </a:ln>
        </p:spPr>
        <p:txBody>
          <a:bodyPr>
            <a:spAutoFit/>
          </a:bodyPr>
          <a:lstStyle/>
          <a:p>
            <a:pPr>
              <a:spcBef>
                <a:spcPct val="50000"/>
              </a:spcBef>
            </a:pPr>
            <a:r>
              <a:rPr lang="ru-RU" b="1">
                <a:solidFill>
                  <a:srgbClr val="348AD8"/>
                </a:solidFill>
                <a:latin typeface="Book Antiqua" pitchFamily="18" charset="0"/>
              </a:rPr>
              <a:t>государственный</a:t>
            </a:r>
          </a:p>
        </p:txBody>
      </p:sp>
      <p:sp>
        <p:nvSpPr>
          <p:cNvPr id="99339" name="Text Box 14"/>
          <p:cNvSpPr txBox="1">
            <a:spLocks noChangeArrowheads="1"/>
          </p:cNvSpPr>
          <p:nvPr/>
        </p:nvSpPr>
        <p:spPr bwMode="auto">
          <a:xfrm>
            <a:off x="179388" y="3716338"/>
            <a:ext cx="2447925" cy="771525"/>
          </a:xfrm>
          <a:prstGeom prst="rect">
            <a:avLst/>
          </a:prstGeom>
          <a:noFill/>
          <a:ln w="9525">
            <a:noFill/>
            <a:miter lim="800000"/>
            <a:headEnd/>
            <a:tailEnd/>
          </a:ln>
        </p:spPr>
        <p:txBody>
          <a:bodyPr>
            <a:spAutoFit/>
          </a:bodyPr>
          <a:lstStyle/>
          <a:p>
            <a:pPr algn="just">
              <a:lnSpc>
                <a:spcPct val="80000"/>
              </a:lnSpc>
            </a:pPr>
            <a:r>
              <a:rPr lang="ru-RU" sz="1400">
                <a:solidFill>
                  <a:srgbClr val="000000"/>
                </a:solidFill>
                <a:latin typeface="Book Antiqua" pitchFamily="18" charset="0"/>
              </a:rPr>
              <a:t>официально утвержденный в качестве исходного для страны первичный эталон </a:t>
            </a:r>
          </a:p>
        </p:txBody>
      </p:sp>
      <p:sp>
        <p:nvSpPr>
          <p:cNvPr id="99340" name="Text Box 15"/>
          <p:cNvSpPr txBox="1">
            <a:spLocks noChangeArrowheads="1"/>
          </p:cNvSpPr>
          <p:nvPr/>
        </p:nvSpPr>
        <p:spPr bwMode="auto">
          <a:xfrm>
            <a:off x="0" y="4724400"/>
            <a:ext cx="4392613" cy="1993900"/>
          </a:xfrm>
          <a:prstGeom prst="rect">
            <a:avLst/>
          </a:prstGeom>
          <a:noFill/>
          <a:ln w="9525">
            <a:noFill/>
            <a:miter lim="800000"/>
            <a:headEnd/>
            <a:tailEnd/>
          </a:ln>
        </p:spPr>
        <p:txBody>
          <a:bodyPr>
            <a:spAutoFit/>
          </a:bodyPr>
          <a:lstStyle/>
          <a:p>
            <a:pPr>
              <a:lnSpc>
                <a:spcPct val="80000"/>
              </a:lnSpc>
            </a:pPr>
            <a:r>
              <a:rPr lang="ru-RU" sz="1400" b="1">
                <a:solidFill>
                  <a:srgbClr val="348AD8"/>
                </a:solidFill>
                <a:latin typeface="Book Antiqua" pitchFamily="18" charset="0"/>
              </a:rPr>
              <a:t>Основные требования</a:t>
            </a:r>
            <a:r>
              <a:rPr lang="ru-RU" sz="1400" b="1">
                <a:solidFill>
                  <a:srgbClr val="009900"/>
                </a:solidFill>
                <a:latin typeface="Book Antiqua" pitchFamily="18" charset="0"/>
              </a:rPr>
              <a:t> </a:t>
            </a:r>
            <a:r>
              <a:rPr lang="ru-RU" sz="1400">
                <a:solidFill>
                  <a:srgbClr val="000000"/>
                </a:solidFill>
                <a:latin typeface="Book Antiqua" pitchFamily="18" charset="0"/>
              </a:rPr>
              <a:t>к первичному эталону</a:t>
            </a:r>
            <a:r>
              <a:rPr lang="ru-RU" sz="1400" b="1">
                <a:solidFill>
                  <a:srgbClr val="000000"/>
                </a:solidFill>
                <a:latin typeface="Book Antiqua" pitchFamily="18" charset="0"/>
              </a:rPr>
              <a:t>: </a:t>
            </a:r>
          </a:p>
          <a:p>
            <a:pPr algn="just">
              <a:lnSpc>
                <a:spcPct val="80000"/>
              </a:lnSpc>
            </a:pPr>
            <a:r>
              <a:rPr lang="ru-RU" sz="1400" b="1">
                <a:solidFill>
                  <a:srgbClr val="000000"/>
                </a:solidFill>
                <a:latin typeface="Book Antiqua" pitchFamily="18" charset="0"/>
              </a:rPr>
              <a:t>Неизменность</a:t>
            </a:r>
            <a:r>
              <a:rPr lang="ru-RU" sz="1400">
                <a:solidFill>
                  <a:srgbClr val="000000"/>
                </a:solidFill>
                <a:latin typeface="Book Antiqua" pitchFamily="18" charset="0"/>
              </a:rPr>
              <a:t> - способность удерживать неизменным размер воспроизводимой им единицы в течение длительного интервала времени; </a:t>
            </a:r>
          </a:p>
          <a:p>
            <a:pPr algn="just">
              <a:lnSpc>
                <a:spcPct val="80000"/>
              </a:lnSpc>
            </a:pPr>
            <a:r>
              <a:rPr lang="ru-RU" sz="1400" b="1">
                <a:solidFill>
                  <a:srgbClr val="000000"/>
                </a:solidFill>
                <a:latin typeface="Book Antiqua" pitchFamily="18" charset="0"/>
              </a:rPr>
              <a:t>Воспроизводимость</a:t>
            </a:r>
            <a:r>
              <a:rPr lang="ru-RU" sz="1400">
                <a:solidFill>
                  <a:srgbClr val="000000"/>
                </a:solidFill>
                <a:latin typeface="Book Antiqua" pitchFamily="18" charset="0"/>
              </a:rPr>
              <a:t> - воспроизведение единицы с наименьшей погрешностью для данного уровня развития измерительной техники); </a:t>
            </a:r>
          </a:p>
          <a:p>
            <a:pPr algn="just">
              <a:lnSpc>
                <a:spcPct val="80000"/>
              </a:lnSpc>
            </a:pPr>
            <a:r>
              <a:rPr lang="ru-RU" sz="1400" b="1">
                <a:solidFill>
                  <a:srgbClr val="000000"/>
                </a:solidFill>
                <a:latin typeface="Book Antiqua" pitchFamily="18" charset="0"/>
              </a:rPr>
              <a:t>Сличаемость</a:t>
            </a:r>
            <a:r>
              <a:rPr lang="ru-RU" sz="1400">
                <a:solidFill>
                  <a:srgbClr val="000000"/>
                </a:solidFill>
                <a:latin typeface="Book Antiqua" pitchFamily="18" charset="0"/>
              </a:rPr>
              <a:t> - способность не претерпевать изменений и не вносить каких-либо искажений при проведении сличений. </a:t>
            </a:r>
          </a:p>
        </p:txBody>
      </p:sp>
      <p:sp>
        <p:nvSpPr>
          <p:cNvPr id="99341" name="Line 16"/>
          <p:cNvSpPr>
            <a:spLocks noChangeShapeType="1"/>
          </p:cNvSpPr>
          <p:nvPr/>
        </p:nvSpPr>
        <p:spPr bwMode="auto">
          <a:xfrm>
            <a:off x="5148263" y="1989138"/>
            <a:ext cx="1295400" cy="288925"/>
          </a:xfrm>
          <a:prstGeom prst="line">
            <a:avLst/>
          </a:prstGeom>
          <a:noFill/>
          <a:ln w="9525">
            <a:solidFill>
              <a:schemeClr val="tx1"/>
            </a:solidFill>
            <a:round/>
            <a:headEnd/>
            <a:tailEnd type="triangle" w="med" len="med"/>
          </a:ln>
        </p:spPr>
        <p:txBody>
          <a:bodyPr/>
          <a:lstStyle/>
          <a:p>
            <a:endParaRPr lang="ru-RU"/>
          </a:p>
        </p:txBody>
      </p:sp>
      <p:sp>
        <p:nvSpPr>
          <p:cNvPr id="99342" name="Text Box 17"/>
          <p:cNvSpPr txBox="1">
            <a:spLocks noChangeArrowheads="1"/>
          </p:cNvSpPr>
          <p:nvPr/>
        </p:nvSpPr>
        <p:spPr bwMode="auto">
          <a:xfrm>
            <a:off x="5867400" y="2420938"/>
            <a:ext cx="1655763" cy="366712"/>
          </a:xfrm>
          <a:prstGeom prst="rect">
            <a:avLst/>
          </a:prstGeom>
          <a:noFill/>
          <a:ln w="9525">
            <a:noFill/>
            <a:miter lim="800000"/>
            <a:headEnd/>
            <a:tailEnd/>
          </a:ln>
        </p:spPr>
        <p:txBody>
          <a:bodyPr>
            <a:spAutoFit/>
          </a:bodyPr>
          <a:lstStyle/>
          <a:p>
            <a:pPr>
              <a:spcBef>
                <a:spcPct val="50000"/>
              </a:spcBef>
            </a:pPr>
            <a:r>
              <a:rPr lang="ru-RU" b="1">
                <a:solidFill>
                  <a:srgbClr val="348AD8"/>
                </a:solidFill>
                <a:latin typeface="Book Antiqua" pitchFamily="18" charset="0"/>
              </a:rPr>
              <a:t>вторичный</a:t>
            </a:r>
          </a:p>
        </p:txBody>
      </p:sp>
      <p:sp>
        <p:nvSpPr>
          <p:cNvPr id="99343" name="Text Box 18"/>
          <p:cNvSpPr txBox="1">
            <a:spLocks noChangeArrowheads="1"/>
          </p:cNvSpPr>
          <p:nvPr/>
        </p:nvSpPr>
        <p:spPr bwMode="auto">
          <a:xfrm>
            <a:off x="4716463" y="2708275"/>
            <a:ext cx="4103687" cy="517525"/>
          </a:xfrm>
          <a:prstGeom prst="rect">
            <a:avLst/>
          </a:prstGeom>
          <a:noFill/>
          <a:ln w="9525">
            <a:noFill/>
            <a:miter lim="800000"/>
            <a:headEnd/>
            <a:tailEnd/>
          </a:ln>
        </p:spPr>
        <p:txBody>
          <a:bodyPr>
            <a:spAutoFit/>
          </a:bodyPr>
          <a:lstStyle/>
          <a:p>
            <a:pPr algn="just">
              <a:spcBef>
                <a:spcPct val="50000"/>
              </a:spcBef>
            </a:pPr>
            <a:r>
              <a:rPr lang="ru-RU" sz="1400">
                <a:solidFill>
                  <a:srgbClr val="000000"/>
                </a:solidFill>
                <a:latin typeface="Book Antiqua" pitchFamily="18" charset="0"/>
              </a:rPr>
              <a:t>эталон, получающий размер единицы путем сличения с первичным эталоном </a:t>
            </a:r>
          </a:p>
        </p:txBody>
      </p:sp>
      <p:sp>
        <p:nvSpPr>
          <p:cNvPr id="99344" name="Text Box 19"/>
          <p:cNvSpPr txBox="1">
            <a:spLocks noChangeArrowheads="1"/>
          </p:cNvSpPr>
          <p:nvPr/>
        </p:nvSpPr>
        <p:spPr bwMode="auto">
          <a:xfrm>
            <a:off x="3995738" y="3429000"/>
            <a:ext cx="1223962" cy="482600"/>
          </a:xfrm>
          <a:prstGeom prst="rect">
            <a:avLst/>
          </a:prstGeom>
          <a:noFill/>
          <a:ln w="9525">
            <a:noFill/>
            <a:miter lim="800000"/>
            <a:headEnd/>
            <a:tailEnd/>
          </a:ln>
        </p:spPr>
        <p:txBody>
          <a:bodyPr>
            <a:spAutoFit/>
          </a:bodyPr>
          <a:lstStyle/>
          <a:p>
            <a:pPr>
              <a:lnSpc>
                <a:spcPct val="80000"/>
              </a:lnSpc>
            </a:pPr>
            <a:r>
              <a:rPr lang="ru-RU" sz="1600">
                <a:solidFill>
                  <a:srgbClr val="348AD8"/>
                </a:solidFill>
                <a:latin typeface="Book Antiqua" pitchFamily="18" charset="0"/>
              </a:rPr>
              <a:t>эталоны-сравнения</a:t>
            </a:r>
          </a:p>
        </p:txBody>
      </p:sp>
      <p:sp>
        <p:nvSpPr>
          <p:cNvPr id="99345" name="Text Box 20"/>
          <p:cNvSpPr txBox="1">
            <a:spLocks noChangeArrowheads="1"/>
          </p:cNvSpPr>
          <p:nvPr/>
        </p:nvSpPr>
        <p:spPr bwMode="auto">
          <a:xfrm>
            <a:off x="5364163" y="3429000"/>
            <a:ext cx="1152525" cy="482600"/>
          </a:xfrm>
          <a:prstGeom prst="rect">
            <a:avLst/>
          </a:prstGeom>
          <a:noFill/>
          <a:ln w="9525">
            <a:noFill/>
            <a:miter lim="800000"/>
            <a:headEnd/>
            <a:tailEnd/>
          </a:ln>
        </p:spPr>
        <p:txBody>
          <a:bodyPr>
            <a:spAutoFit/>
          </a:bodyPr>
          <a:lstStyle/>
          <a:p>
            <a:pPr>
              <a:lnSpc>
                <a:spcPct val="80000"/>
              </a:lnSpc>
            </a:pPr>
            <a:r>
              <a:rPr lang="ru-RU" sz="1600">
                <a:solidFill>
                  <a:srgbClr val="348AD8"/>
                </a:solidFill>
                <a:latin typeface="Book Antiqua" pitchFamily="18" charset="0"/>
              </a:rPr>
              <a:t>эталоны-</a:t>
            </a:r>
          </a:p>
          <a:p>
            <a:pPr>
              <a:lnSpc>
                <a:spcPct val="80000"/>
              </a:lnSpc>
            </a:pPr>
            <a:r>
              <a:rPr lang="ru-RU" sz="1600">
                <a:solidFill>
                  <a:srgbClr val="348AD8"/>
                </a:solidFill>
                <a:latin typeface="Book Antiqua" pitchFamily="18" charset="0"/>
              </a:rPr>
              <a:t>свидетели</a:t>
            </a:r>
          </a:p>
        </p:txBody>
      </p:sp>
      <p:sp>
        <p:nvSpPr>
          <p:cNvPr id="99346" name="Text Box 21"/>
          <p:cNvSpPr txBox="1">
            <a:spLocks noChangeArrowheads="1"/>
          </p:cNvSpPr>
          <p:nvPr/>
        </p:nvSpPr>
        <p:spPr bwMode="auto">
          <a:xfrm>
            <a:off x="6732588" y="3429000"/>
            <a:ext cx="1079500" cy="482600"/>
          </a:xfrm>
          <a:prstGeom prst="rect">
            <a:avLst/>
          </a:prstGeom>
          <a:noFill/>
          <a:ln w="9525">
            <a:noFill/>
            <a:miter lim="800000"/>
            <a:headEnd/>
            <a:tailEnd/>
          </a:ln>
        </p:spPr>
        <p:txBody>
          <a:bodyPr>
            <a:spAutoFit/>
          </a:bodyPr>
          <a:lstStyle/>
          <a:p>
            <a:pPr>
              <a:lnSpc>
                <a:spcPct val="80000"/>
              </a:lnSpc>
              <a:spcBef>
                <a:spcPct val="50000"/>
              </a:spcBef>
            </a:pPr>
            <a:r>
              <a:rPr lang="ru-RU" sz="1600">
                <a:solidFill>
                  <a:srgbClr val="348AD8"/>
                </a:solidFill>
                <a:latin typeface="Book Antiqua" pitchFamily="18" charset="0"/>
              </a:rPr>
              <a:t>эталоны-копии</a:t>
            </a:r>
          </a:p>
        </p:txBody>
      </p:sp>
      <p:sp>
        <p:nvSpPr>
          <p:cNvPr id="99347" name="Text Box 22"/>
          <p:cNvSpPr txBox="1">
            <a:spLocks noChangeArrowheads="1"/>
          </p:cNvSpPr>
          <p:nvPr/>
        </p:nvSpPr>
        <p:spPr bwMode="auto">
          <a:xfrm>
            <a:off x="7812088" y="3429000"/>
            <a:ext cx="1331912" cy="873125"/>
          </a:xfrm>
          <a:prstGeom prst="rect">
            <a:avLst/>
          </a:prstGeom>
          <a:noFill/>
          <a:ln w="9525">
            <a:noFill/>
            <a:miter lim="800000"/>
            <a:headEnd/>
            <a:tailEnd/>
          </a:ln>
        </p:spPr>
        <p:txBody>
          <a:bodyPr>
            <a:spAutoFit/>
          </a:bodyPr>
          <a:lstStyle/>
          <a:p>
            <a:pPr>
              <a:lnSpc>
                <a:spcPct val="80000"/>
              </a:lnSpc>
            </a:pPr>
            <a:r>
              <a:rPr lang="ru-RU" sz="1600" b="1">
                <a:solidFill>
                  <a:srgbClr val="348AD8"/>
                </a:solidFill>
                <a:latin typeface="Book Antiqua" pitchFamily="18" charset="0"/>
              </a:rPr>
              <a:t>рабочие эталоны</a:t>
            </a:r>
          </a:p>
          <a:p>
            <a:pPr>
              <a:lnSpc>
                <a:spcPct val="80000"/>
              </a:lnSpc>
            </a:pPr>
            <a:r>
              <a:rPr lang="ru-RU" sz="1600" b="1">
                <a:solidFill>
                  <a:srgbClr val="348AD8"/>
                </a:solidFill>
                <a:latin typeface="Book Antiqua" pitchFamily="18" charset="0"/>
              </a:rPr>
              <a:t>(разряды – 1,2,3,4)</a:t>
            </a:r>
          </a:p>
        </p:txBody>
      </p:sp>
      <p:sp>
        <p:nvSpPr>
          <p:cNvPr id="99348" name="AutoShape 24"/>
          <p:cNvSpPr>
            <a:spLocks noChangeArrowheads="1"/>
          </p:cNvSpPr>
          <p:nvPr/>
        </p:nvSpPr>
        <p:spPr bwMode="auto">
          <a:xfrm>
            <a:off x="3924300" y="2565400"/>
            <a:ext cx="1150938" cy="73025"/>
          </a:xfrm>
          <a:prstGeom prst="rightArrow">
            <a:avLst>
              <a:gd name="adj1" fmla="val 50000"/>
              <a:gd name="adj2" fmla="val 394022"/>
            </a:avLst>
          </a:prstGeom>
          <a:solidFill>
            <a:srgbClr val="C6D9F1"/>
          </a:solidFill>
          <a:ln w="9525">
            <a:solidFill>
              <a:schemeClr val="tx1"/>
            </a:solidFill>
            <a:miter lim="800000"/>
            <a:headEnd/>
            <a:tailEnd/>
          </a:ln>
        </p:spPr>
        <p:txBody>
          <a:bodyPr wrap="none" anchor="ctr"/>
          <a:lstStyle/>
          <a:p>
            <a:endParaRPr lang="ru-RU">
              <a:solidFill>
                <a:srgbClr val="000000"/>
              </a:solidFill>
            </a:endParaRPr>
          </a:p>
        </p:txBody>
      </p:sp>
      <p:sp>
        <p:nvSpPr>
          <p:cNvPr id="99349" name="Line 25"/>
          <p:cNvSpPr>
            <a:spLocks noChangeShapeType="1"/>
          </p:cNvSpPr>
          <p:nvPr/>
        </p:nvSpPr>
        <p:spPr bwMode="auto">
          <a:xfrm flipH="1">
            <a:off x="4427538" y="3213100"/>
            <a:ext cx="720725" cy="215900"/>
          </a:xfrm>
          <a:prstGeom prst="line">
            <a:avLst/>
          </a:prstGeom>
          <a:noFill/>
          <a:ln w="9525">
            <a:solidFill>
              <a:schemeClr val="tx1"/>
            </a:solidFill>
            <a:round/>
            <a:headEnd/>
            <a:tailEnd type="triangle" w="med" len="med"/>
          </a:ln>
        </p:spPr>
        <p:txBody>
          <a:bodyPr/>
          <a:lstStyle/>
          <a:p>
            <a:endParaRPr lang="ru-RU"/>
          </a:p>
        </p:txBody>
      </p:sp>
      <p:sp>
        <p:nvSpPr>
          <p:cNvPr id="99350" name="Line 26"/>
          <p:cNvSpPr>
            <a:spLocks noChangeShapeType="1"/>
          </p:cNvSpPr>
          <p:nvPr/>
        </p:nvSpPr>
        <p:spPr bwMode="auto">
          <a:xfrm>
            <a:off x="7812088" y="3213100"/>
            <a:ext cx="720725" cy="215900"/>
          </a:xfrm>
          <a:prstGeom prst="line">
            <a:avLst/>
          </a:prstGeom>
          <a:noFill/>
          <a:ln w="9525">
            <a:solidFill>
              <a:schemeClr val="tx1"/>
            </a:solidFill>
            <a:round/>
            <a:headEnd/>
            <a:tailEnd type="triangle" w="med" len="med"/>
          </a:ln>
        </p:spPr>
        <p:txBody>
          <a:bodyPr/>
          <a:lstStyle/>
          <a:p>
            <a:endParaRPr lang="ru-RU"/>
          </a:p>
        </p:txBody>
      </p:sp>
      <p:sp>
        <p:nvSpPr>
          <p:cNvPr id="99351" name="Line 27"/>
          <p:cNvSpPr>
            <a:spLocks noChangeShapeType="1"/>
          </p:cNvSpPr>
          <p:nvPr/>
        </p:nvSpPr>
        <p:spPr bwMode="auto">
          <a:xfrm flipH="1">
            <a:off x="5795963" y="3213100"/>
            <a:ext cx="71437" cy="215900"/>
          </a:xfrm>
          <a:prstGeom prst="line">
            <a:avLst/>
          </a:prstGeom>
          <a:noFill/>
          <a:ln w="9525">
            <a:solidFill>
              <a:schemeClr val="tx1"/>
            </a:solidFill>
            <a:round/>
            <a:headEnd/>
            <a:tailEnd type="triangle" w="med" len="med"/>
          </a:ln>
        </p:spPr>
        <p:txBody>
          <a:bodyPr/>
          <a:lstStyle/>
          <a:p>
            <a:endParaRPr lang="ru-RU"/>
          </a:p>
        </p:txBody>
      </p:sp>
      <p:sp>
        <p:nvSpPr>
          <p:cNvPr id="99352" name="Line 28"/>
          <p:cNvSpPr>
            <a:spLocks noChangeShapeType="1"/>
          </p:cNvSpPr>
          <p:nvPr/>
        </p:nvSpPr>
        <p:spPr bwMode="auto">
          <a:xfrm>
            <a:off x="7092950" y="3213100"/>
            <a:ext cx="71438" cy="215900"/>
          </a:xfrm>
          <a:prstGeom prst="line">
            <a:avLst/>
          </a:prstGeom>
          <a:noFill/>
          <a:ln w="9525">
            <a:solidFill>
              <a:schemeClr val="tx1"/>
            </a:solidFill>
            <a:round/>
            <a:headEnd/>
            <a:tailEnd type="triangle" w="med" len="med"/>
          </a:ln>
        </p:spPr>
        <p:txBody>
          <a:bodyPr/>
          <a:lstStyle/>
          <a:p>
            <a:endParaRPr lang="ru-RU"/>
          </a:p>
        </p:txBody>
      </p:sp>
      <p:sp>
        <p:nvSpPr>
          <p:cNvPr id="99353" name="AutoShape 33"/>
          <p:cNvSpPr>
            <a:spLocks noChangeArrowheads="1"/>
          </p:cNvSpPr>
          <p:nvPr/>
        </p:nvSpPr>
        <p:spPr bwMode="auto">
          <a:xfrm rot="5400000">
            <a:off x="8063707" y="4618831"/>
            <a:ext cx="649288" cy="142875"/>
          </a:xfrm>
          <a:prstGeom prst="rightArrow">
            <a:avLst>
              <a:gd name="adj1" fmla="val 50000"/>
              <a:gd name="adj2" fmla="val 113611"/>
            </a:avLst>
          </a:prstGeom>
          <a:solidFill>
            <a:srgbClr val="C6D9F1"/>
          </a:solidFill>
          <a:ln w="9525">
            <a:solidFill>
              <a:schemeClr val="tx1"/>
            </a:solidFill>
            <a:miter lim="800000"/>
            <a:headEnd/>
            <a:tailEnd/>
          </a:ln>
        </p:spPr>
        <p:txBody>
          <a:bodyPr rot="10800000" vert="eaVert" wrap="none" anchor="ctr"/>
          <a:lstStyle/>
          <a:p>
            <a:endParaRPr lang="ru-RU">
              <a:solidFill>
                <a:srgbClr val="000000"/>
              </a:solidFill>
            </a:endParaRPr>
          </a:p>
        </p:txBody>
      </p:sp>
      <p:sp>
        <p:nvSpPr>
          <p:cNvPr id="99354" name="Text Box 34"/>
          <p:cNvSpPr txBox="1">
            <a:spLocks noChangeArrowheads="1"/>
          </p:cNvSpPr>
          <p:nvPr/>
        </p:nvSpPr>
        <p:spPr bwMode="auto">
          <a:xfrm>
            <a:off x="7740650" y="5013325"/>
            <a:ext cx="1152525" cy="942975"/>
          </a:xfrm>
          <a:prstGeom prst="rect">
            <a:avLst/>
          </a:prstGeom>
          <a:noFill/>
          <a:ln w="9525">
            <a:noFill/>
            <a:miter lim="800000"/>
            <a:headEnd/>
            <a:tailEnd/>
          </a:ln>
        </p:spPr>
        <p:txBody>
          <a:bodyPr>
            <a:spAutoFit/>
          </a:bodyPr>
          <a:lstStyle/>
          <a:p>
            <a:pPr algn="ctr" eaLnBrk="0" hangingPunct="0"/>
            <a:r>
              <a:rPr lang="ru-RU" sz="1400" b="1">
                <a:solidFill>
                  <a:srgbClr val="348AD8"/>
                </a:solidFill>
                <a:latin typeface="Book Antiqua" pitchFamily="18" charset="0"/>
              </a:rPr>
              <a:t>Рабочие средства  измерения (РСИ)</a:t>
            </a:r>
            <a:endParaRPr lang="ru-RU" sz="1400">
              <a:solidFill>
                <a:srgbClr val="348AD8"/>
              </a:solidFill>
              <a:latin typeface="Book Antiqua" pitchFamily="18" charset="0"/>
            </a:endParaRPr>
          </a:p>
        </p:txBody>
      </p:sp>
      <p:pic>
        <p:nvPicPr>
          <p:cNvPr id="99355" name="Picture 30" descr="http://im7-tub.yandex.net/i?id=5481314-07"/>
          <p:cNvPicPr>
            <a:picLocks noChangeAspect="1" noChangeArrowheads="1"/>
          </p:cNvPicPr>
          <p:nvPr/>
        </p:nvPicPr>
        <p:blipFill>
          <a:blip r:embed="rId2"/>
          <a:srcRect/>
          <a:stretch>
            <a:fillRect/>
          </a:stretch>
        </p:blipFill>
        <p:spPr bwMode="auto">
          <a:xfrm>
            <a:off x="5651500" y="4724400"/>
            <a:ext cx="1028700" cy="1257300"/>
          </a:xfrm>
          <a:prstGeom prst="rect">
            <a:avLst/>
          </a:prstGeom>
          <a:noFill/>
          <a:ln w="9525">
            <a:noFill/>
            <a:miter lim="800000"/>
            <a:headEnd/>
            <a:tailEnd/>
          </a:ln>
        </p:spPr>
      </p:pic>
      <p:cxnSp>
        <p:nvCxnSpPr>
          <p:cNvPr id="3" name="Прямая со стрелкой 2"/>
          <p:cNvCxnSpPr/>
          <p:nvPr/>
        </p:nvCxnSpPr>
        <p:spPr>
          <a:xfrm>
            <a:off x="7596188" y="3663950"/>
            <a:ext cx="2889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0FAEF67B-D0DC-4263-84B1-D18F0C785D05}" type="slidenum">
              <a:rPr lang="ru-RU"/>
              <a:pPr>
                <a:defRPr/>
              </a:pPr>
              <a:t>42</a:t>
            </a:fld>
            <a:endParaRPr lang="ru-RU"/>
          </a:p>
        </p:txBody>
      </p:sp>
      <p:sp>
        <p:nvSpPr>
          <p:cNvPr id="100355" name="AutoShape 5"/>
          <p:cNvSpPr>
            <a:spLocks noChangeArrowheads="1"/>
          </p:cNvSpPr>
          <p:nvPr/>
        </p:nvSpPr>
        <p:spPr bwMode="auto">
          <a:xfrm>
            <a:off x="468313" y="2636838"/>
            <a:ext cx="8229600" cy="647700"/>
          </a:xfrm>
          <a:prstGeom prst="roundRect">
            <a:avLst>
              <a:gd name="adj" fmla="val 16667"/>
            </a:avLst>
          </a:prstGeom>
          <a:noFill/>
          <a:ln w="9525">
            <a:noFill/>
            <a:round/>
            <a:headEnd/>
            <a:tailEnd/>
          </a:ln>
        </p:spPr>
        <p:txBody>
          <a:bodyPr wrap="none" anchor="ctr"/>
          <a:lstStyle/>
          <a:p>
            <a:pPr algn="ctr"/>
            <a:r>
              <a:rPr lang="ru-RU" b="1">
                <a:solidFill>
                  <a:srgbClr val="348AD8"/>
                </a:solidFill>
                <a:latin typeface="Book Antiqua" pitchFamily="18" charset="0"/>
              </a:rPr>
              <a:t>М</a:t>
            </a:r>
            <a:r>
              <a:rPr lang="ru-RU" b="1">
                <a:solidFill>
                  <a:srgbClr val="348AD8"/>
                </a:solidFill>
                <a:latin typeface="Book Antiqua" pitchFamily="18" charset="0"/>
                <a:cs typeface="Times New Roman" pitchFamily="18" charset="0"/>
              </a:rPr>
              <a:t>етод</a:t>
            </a:r>
            <a:r>
              <a:rPr lang="ru-RU" b="1">
                <a:solidFill>
                  <a:srgbClr val="348AD8"/>
                </a:solidFill>
                <a:latin typeface="Book Antiqua" pitchFamily="18" charset="0"/>
              </a:rPr>
              <a:t>ы</a:t>
            </a:r>
            <a:r>
              <a:rPr lang="ru-RU" b="1">
                <a:solidFill>
                  <a:srgbClr val="348AD8"/>
                </a:solidFill>
                <a:latin typeface="Book Antiqua" pitchFamily="18" charset="0"/>
                <a:cs typeface="Times New Roman" pitchFamily="18" charset="0"/>
              </a:rPr>
              <a:t> передачи информации о размере единиц</a:t>
            </a:r>
          </a:p>
        </p:txBody>
      </p:sp>
      <p:sp>
        <p:nvSpPr>
          <p:cNvPr id="100356" name="Rectangle 6"/>
          <p:cNvSpPr>
            <a:spLocks noChangeArrowheads="1"/>
          </p:cNvSpPr>
          <p:nvPr/>
        </p:nvSpPr>
        <p:spPr bwMode="auto">
          <a:xfrm>
            <a:off x="539750" y="3141663"/>
            <a:ext cx="8229600" cy="1190625"/>
          </a:xfrm>
          <a:prstGeom prst="rect">
            <a:avLst/>
          </a:prstGeom>
          <a:noFill/>
          <a:ln w="9525">
            <a:noFill/>
            <a:miter lim="800000"/>
            <a:headEnd/>
            <a:tailEnd/>
          </a:ln>
        </p:spPr>
        <p:txBody>
          <a:bodyPr>
            <a:spAutoFit/>
          </a:bodyPr>
          <a:lstStyle/>
          <a:p>
            <a:pPr indent="-228600" algn="just">
              <a:buFontTx/>
              <a:buChar char="•"/>
              <a:tabLst>
                <a:tab pos="908050" algn="l"/>
              </a:tabLst>
            </a:pPr>
            <a:r>
              <a:rPr lang="ru-RU" b="1" i="1">
                <a:solidFill>
                  <a:srgbClr val="000000"/>
                </a:solidFill>
                <a:latin typeface="Times New Roman" pitchFamily="18" charset="0"/>
                <a:cs typeface="Times New Roman" pitchFamily="18" charset="0"/>
              </a:rPr>
              <a:t>непосредственного сравнения</a:t>
            </a:r>
            <a:r>
              <a:rPr lang="ru-RU">
                <a:solidFill>
                  <a:srgbClr val="000000"/>
                </a:solidFill>
                <a:latin typeface="Times New Roman" pitchFamily="18" charset="0"/>
                <a:cs typeface="Times New Roman" pitchFamily="18" charset="0"/>
              </a:rPr>
              <a:t> измеряемой величины и величины, воспроизводим</a:t>
            </a:r>
            <a:r>
              <a:rPr lang="ru-RU">
                <a:solidFill>
                  <a:srgbClr val="000000"/>
                </a:solidFill>
                <a:latin typeface="Times New Roman" pitchFamily="18" charset="0"/>
              </a:rPr>
              <a:t>ой</a:t>
            </a:r>
            <a:r>
              <a:rPr lang="ru-RU">
                <a:solidFill>
                  <a:srgbClr val="000000"/>
                </a:solidFill>
                <a:latin typeface="Times New Roman" pitchFamily="18" charset="0"/>
                <a:cs typeface="Times New Roman" pitchFamily="18" charset="0"/>
              </a:rPr>
              <a:t> рабочим эталоном;</a:t>
            </a:r>
            <a:endParaRPr lang="ru-RU">
              <a:solidFill>
                <a:srgbClr val="000000"/>
              </a:solidFill>
              <a:latin typeface="Times New Roman" pitchFamily="18" charset="0"/>
            </a:endParaRPr>
          </a:p>
          <a:p>
            <a:pPr indent="-228600" algn="just">
              <a:buFontTx/>
              <a:buChar char="•"/>
              <a:tabLst>
                <a:tab pos="908050" algn="l"/>
              </a:tabLst>
            </a:pPr>
            <a:r>
              <a:rPr lang="ru-RU" b="1" i="1">
                <a:solidFill>
                  <a:srgbClr val="000000"/>
                </a:solidFill>
                <a:latin typeface="Times New Roman" pitchFamily="18" charset="0"/>
              </a:rPr>
              <a:t>н</a:t>
            </a:r>
            <a:r>
              <a:rPr lang="ru-RU" b="1" i="1">
                <a:solidFill>
                  <a:srgbClr val="000000"/>
                </a:solidFill>
                <a:latin typeface="Times New Roman" pitchFamily="18" charset="0"/>
                <a:cs typeface="Times New Roman" pitchFamily="18" charset="0"/>
              </a:rPr>
              <a:t>епосредственного сличения</a:t>
            </a:r>
            <a:r>
              <a:rPr lang="ru-RU">
                <a:solidFill>
                  <a:srgbClr val="000000"/>
                </a:solidFill>
                <a:latin typeface="Times New Roman" pitchFamily="18" charset="0"/>
                <a:cs typeface="Times New Roman" pitchFamily="18" charset="0"/>
              </a:rPr>
              <a:t> (т.е. сличения меры с мерой или показаний двух приборов).</a:t>
            </a:r>
            <a:r>
              <a:rPr lang="ru-RU">
                <a:solidFill>
                  <a:srgbClr val="000000"/>
                </a:solidFill>
                <a:latin typeface="Book Antiqua" pitchFamily="18" charset="0"/>
                <a:cs typeface="Times New Roman" pitchFamily="18" charset="0"/>
              </a:rPr>
              <a:t> </a:t>
            </a:r>
            <a:endParaRPr lang="ru-RU">
              <a:solidFill>
                <a:srgbClr val="000000"/>
              </a:solidFill>
              <a:latin typeface="Book Antiqua" pitchFamily="18" charset="0"/>
            </a:endParaRPr>
          </a:p>
        </p:txBody>
      </p:sp>
      <p:sp>
        <p:nvSpPr>
          <p:cNvPr id="100357" name="Text Box 7"/>
          <p:cNvSpPr txBox="1">
            <a:spLocks noChangeArrowheads="1"/>
          </p:cNvSpPr>
          <p:nvPr/>
        </p:nvSpPr>
        <p:spPr bwMode="auto">
          <a:xfrm>
            <a:off x="395288" y="260350"/>
            <a:ext cx="8497887" cy="2563813"/>
          </a:xfrm>
          <a:prstGeom prst="rect">
            <a:avLst/>
          </a:prstGeom>
          <a:noFill/>
          <a:ln w="9525">
            <a:noFill/>
            <a:miter lim="800000"/>
            <a:headEnd/>
            <a:tailEnd/>
          </a:ln>
        </p:spPr>
        <p:txBody>
          <a:bodyPr>
            <a:spAutoFit/>
          </a:bodyPr>
          <a:lstStyle/>
          <a:p>
            <a:pPr algn="just"/>
            <a:r>
              <a:rPr lang="ru-RU">
                <a:solidFill>
                  <a:srgbClr val="000000"/>
                </a:solidFill>
                <a:latin typeface="Book Antiqua" pitchFamily="18" charset="0"/>
              </a:rPr>
              <a:t>Размер единицы передается "сверху вниз", от более точных СИ к менее точным "по цепочке": </a:t>
            </a:r>
          </a:p>
          <a:p>
            <a:pPr algn="just"/>
            <a:r>
              <a:rPr lang="ru-RU" b="1">
                <a:solidFill>
                  <a:srgbClr val="000000"/>
                </a:solidFill>
                <a:latin typeface="Book Antiqua" pitchFamily="18" charset="0"/>
              </a:rPr>
              <a:t>первичный эталон - вторичный эталон - рабочий эталон 0-го разряда - рабочий эталон 1-го разряда... - рабочее средство измерений.</a:t>
            </a:r>
          </a:p>
          <a:p>
            <a:endParaRPr lang="ru-RU">
              <a:solidFill>
                <a:srgbClr val="000000"/>
              </a:solidFill>
              <a:latin typeface="Book Antiqua" pitchFamily="18" charset="0"/>
            </a:endParaRPr>
          </a:p>
          <a:p>
            <a:r>
              <a:rPr lang="ru-RU">
                <a:solidFill>
                  <a:srgbClr val="000000"/>
                </a:solidFill>
                <a:latin typeface="Book Antiqua" pitchFamily="18" charset="0"/>
              </a:rPr>
              <a:t>РСИ обладает различной точностью измерений: наиболее точные РСИ при поверке (калибровке) получают размер от вторичных эталонов или рабочих эталонов 1-го разряда; наименее точные - от эталонов низшего разряда (3-го или 4-го). </a:t>
            </a:r>
          </a:p>
        </p:txBody>
      </p:sp>
      <p:sp>
        <p:nvSpPr>
          <p:cNvPr id="100358" name="Text Box 8"/>
          <p:cNvSpPr txBox="1">
            <a:spLocks noChangeArrowheads="1"/>
          </p:cNvSpPr>
          <p:nvPr/>
        </p:nvSpPr>
        <p:spPr bwMode="auto">
          <a:xfrm>
            <a:off x="395288" y="4292600"/>
            <a:ext cx="8278812" cy="1190625"/>
          </a:xfrm>
          <a:prstGeom prst="rect">
            <a:avLst/>
          </a:prstGeom>
          <a:noFill/>
          <a:ln w="9525">
            <a:noFill/>
            <a:miter lim="800000"/>
            <a:headEnd/>
            <a:tailEnd/>
          </a:ln>
        </p:spPr>
        <p:txBody>
          <a:bodyPr>
            <a:spAutoFit/>
          </a:bodyPr>
          <a:lstStyle/>
          <a:p>
            <a:pPr algn="just">
              <a:spcBef>
                <a:spcPct val="50000"/>
              </a:spcBef>
            </a:pPr>
            <a:r>
              <a:rPr lang="ru-RU">
                <a:solidFill>
                  <a:srgbClr val="000000"/>
                </a:solidFill>
                <a:latin typeface="Book Antiqua" pitchFamily="18" charset="0"/>
              </a:rPr>
              <a:t>Достоверная передача размера единиц во всех звеньях метрологической цепи от эталонов или от исходного образцового средства измерений к рабочим средствам измерений производится в определенном порядке, приведенном в </a:t>
            </a:r>
            <a:r>
              <a:rPr lang="ru-RU" b="1">
                <a:solidFill>
                  <a:srgbClr val="348AD8"/>
                </a:solidFill>
                <a:latin typeface="Book Antiqua" pitchFamily="18" charset="0"/>
              </a:rPr>
              <a:t>поверочных схемах</a:t>
            </a:r>
            <a:r>
              <a:rPr lang="ru-RU">
                <a:solidFill>
                  <a:srgbClr val="000000"/>
                </a:solidFill>
                <a:latin typeface="Book Antiqua" pitchFamily="18" charset="0"/>
              </a:rPr>
              <a:t>. </a:t>
            </a:r>
          </a:p>
        </p:txBody>
      </p:sp>
      <p:sp>
        <p:nvSpPr>
          <p:cNvPr id="100359" name="Text Box 9"/>
          <p:cNvSpPr txBox="1">
            <a:spLocks noChangeArrowheads="1"/>
          </p:cNvSpPr>
          <p:nvPr/>
        </p:nvSpPr>
        <p:spPr bwMode="auto">
          <a:xfrm>
            <a:off x="395288" y="5516563"/>
            <a:ext cx="8208962" cy="1069975"/>
          </a:xfrm>
          <a:prstGeom prst="rect">
            <a:avLst/>
          </a:prstGeom>
          <a:noFill/>
          <a:ln w="9525">
            <a:noFill/>
            <a:miter lim="800000"/>
            <a:headEnd/>
            <a:tailEnd/>
          </a:ln>
        </p:spPr>
        <p:txBody>
          <a:bodyPr>
            <a:spAutoFit/>
          </a:bodyPr>
          <a:lstStyle/>
          <a:p>
            <a:pPr algn="just"/>
            <a:r>
              <a:rPr lang="ru-RU" sz="1600" b="1">
                <a:solidFill>
                  <a:srgbClr val="348AD8"/>
                </a:solidFill>
                <a:latin typeface="Book Antiqua" pitchFamily="18" charset="0"/>
              </a:rPr>
              <a:t>Поверочная схема</a:t>
            </a:r>
            <a:r>
              <a:rPr lang="ru-RU" sz="1600">
                <a:solidFill>
                  <a:srgbClr val="000000"/>
                </a:solidFill>
                <a:latin typeface="Book Antiqua" pitchFamily="18" charset="0"/>
              </a:rPr>
              <a:t> – это утвержденный в   установленном порядке документ, регламентирующий средства, методы и точность передачи размера единицы физической величины от государственного эталона или исходного образцового средства измерений рабочим средствам.</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p:cNvPicPr>
            <a:picLocks noChangeAspect="1" noChangeArrowheads="1"/>
          </p:cNvPicPr>
          <p:nvPr/>
        </p:nvPicPr>
        <p:blipFill>
          <a:blip r:embed="rId2"/>
          <a:srcRect/>
          <a:stretch>
            <a:fillRect/>
          </a:stretch>
        </p:blipFill>
        <p:spPr bwMode="auto">
          <a:xfrm>
            <a:off x="1619250" y="260350"/>
            <a:ext cx="5903913" cy="5976938"/>
          </a:xfrm>
          <a:prstGeom prst="rect">
            <a:avLst/>
          </a:prstGeom>
          <a:noFill/>
          <a:ln w="9525">
            <a:noFill/>
            <a:miter lim="800000"/>
            <a:headEnd/>
            <a:tailEnd/>
          </a:ln>
        </p:spPr>
      </p:pic>
      <p:sp>
        <p:nvSpPr>
          <p:cNvPr id="101379" name="Text Box 5"/>
          <p:cNvSpPr txBox="1">
            <a:spLocks noChangeArrowheads="1"/>
          </p:cNvSpPr>
          <p:nvPr/>
        </p:nvSpPr>
        <p:spPr bwMode="auto">
          <a:xfrm>
            <a:off x="1692275" y="6521450"/>
            <a:ext cx="6192838" cy="336550"/>
          </a:xfrm>
          <a:prstGeom prst="rect">
            <a:avLst/>
          </a:prstGeom>
          <a:noFill/>
          <a:ln w="9525">
            <a:noFill/>
            <a:miter lim="800000"/>
            <a:headEnd/>
            <a:tailEnd/>
          </a:ln>
        </p:spPr>
        <p:txBody>
          <a:bodyPr>
            <a:spAutoFit/>
          </a:bodyPr>
          <a:lstStyle/>
          <a:p>
            <a:pPr algn="ctr">
              <a:spcBef>
                <a:spcPct val="50000"/>
              </a:spcBef>
            </a:pPr>
            <a:r>
              <a:rPr lang="ru-RU" sz="1600">
                <a:solidFill>
                  <a:srgbClr val="000000"/>
                </a:solidFill>
                <a:latin typeface="Book Antiqua" pitchFamily="18" charset="0"/>
              </a:rPr>
              <a:t>Государственная поверочная схема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pPr>
              <a:defRPr/>
            </a:pPr>
            <a:fld id="{8A299CA2-B536-41EC-8145-DFB5A30E3565}" type="slidenum">
              <a:rPr lang="ru-RU"/>
              <a:pPr>
                <a:defRPr/>
              </a:pPr>
              <a:t>44</a:t>
            </a:fld>
            <a:endParaRPr lang="ru-RU"/>
          </a:p>
        </p:txBody>
      </p:sp>
      <p:sp>
        <p:nvSpPr>
          <p:cNvPr id="1038" name="Rectangle 4"/>
          <p:cNvSpPr>
            <a:spLocks noChangeArrowheads="1"/>
          </p:cNvSpPr>
          <p:nvPr/>
        </p:nvSpPr>
        <p:spPr bwMode="auto">
          <a:xfrm>
            <a:off x="4716463" y="2060575"/>
            <a:ext cx="2016125" cy="2160588"/>
          </a:xfrm>
          <a:prstGeom prst="rect">
            <a:avLst/>
          </a:prstGeom>
          <a:noFill/>
          <a:ln w="9525">
            <a:noFill/>
            <a:miter lim="800000"/>
            <a:headEnd/>
            <a:tailEnd/>
          </a:ln>
        </p:spPr>
        <p:txBody>
          <a:bodyPr wrap="none" anchor="ctr"/>
          <a:lstStyle/>
          <a:p>
            <a:pPr>
              <a:buFontTx/>
              <a:buChar char="•"/>
            </a:pPr>
            <a:r>
              <a:rPr lang="ru-RU" sz="1600">
                <a:solidFill>
                  <a:srgbClr val="000000"/>
                </a:solidFill>
                <a:latin typeface="Book Antiqua" pitchFamily="18" charset="0"/>
              </a:rPr>
              <a:t> равноточные</a:t>
            </a:r>
          </a:p>
          <a:p>
            <a:pPr>
              <a:lnSpc>
                <a:spcPct val="80000"/>
              </a:lnSpc>
            </a:pPr>
            <a:r>
              <a:rPr lang="ru-RU" sz="1000">
                <a:solidFill>
                  <a:srgbClr val="000000"/>
                </a:solidFill>
                <a:latin typeface="Book Antiqua" pitchFamily="18" charset="0"/>
              </a:rPr>
              <a:t>(ряд измерений какой-либо </a:t>
            </a:r>
          </a:p>
          <a:p>
            <a:pPr>
              <a:lnSpc>
                <a:spcPct val="80000"/>
              </a:lnSpc>
            </a:pPr>
            <a:r>
              <a:rPr lang="ru-RU" sz="1000">
                <a:solidFill>
                  <a:srgbClr val="000000"/>
                </a:solidFill>
                <a:latin typeface="Book Antiqua" pitchFamily="18" charset="0"/>
              </a:rPr>
              <a:t>величины, выполненных </a:t>
            </a:r>
          </a:p>
          <a:p>
            <a:pPr>
              <a:lnSpc>
                <a:spcPct val="80000"/>
              </a:lnSpc>
            </a:pPr>
            <a:r>
              <a:rPr lang="ru-RU" sz="1000">
                <a:solidFill>
                  <a:srgbClr val="000000"/>
                </a:solidFill>
                <a:latin typeface="Book Antiqua" pitchFamily="18" charset="0"/>
              </a:rPr>
              <a:t>одинаковыми по точности </a:t>
            </a:r>
          </a:p>
          <a:p>
            <a:pPr>
              <a:lnSpc>
                <a:spcPct val="80000"/>
              </a:lnSpc>
            </a:pPr>
            <a:r>
              <a:rPr lang="ru-RU" sz="1000">
                <a:solidFill>
                  <a:srgbClr val="000000"/>
                </a:solidFill>
                <a:latin typeface="Book Antiqua" pitchFamily="18" charset="0"/>
              </a:rPr>
              <a:t>средствами измерений и в </a:t>
            </a:r>
          </a:p>
          <a:p>
            <a:pPr>
              <a:lnSpc>
                <a:spcPct val="80000"/>
              </a:lnSpc>
            </a:pPr>
            <a:r>
              <a:rPr lang="ru-RU" sz="1000">
                <a:solidFill>
                  <a:srgbClr val="000000"/>
                </a:solidFill>
                <a:latin typeface="Book Antiqua" pitchFamily="18" charset="0"/>
              </a:rPr>
              <a:t>одних и тех же условиях c</a:t>
            </a:r>
          </a:p>
          <a:p>
            <a:pPr>
              <a:lnSpc>
                <a:spcPct val="80000"/>
              </a:lnSpc>
            </a:pPr>
            <a:r>
              <a:rPr lang="ru-RU" sz="1000">
                <a:solidFill>
                  <a:srgbClr val="000000"/>
                </a:solidFill>
                <a:latin typeface="Book Antiqua" pitchFamily="18" charset="0"/>
              </a:rPr>
              <a:t> одинаковой тщательностью) </a:t>
            </a:r>
          </a:p>
          <a:p>
            <a:pPr>
              <a:lnSpc>
                <a:spcPct val="70000"/>
              </a:lnSpc>
            </a:pPr>
            <a:endParaRPr lang="ru-RU" sz="1000">
              <a:solidFill>
                <a:srgbClr val="000000"/>
              </a:solidFill>
              <a:latin typeface="Book Antiqua" pitchFamily="18" charset="0"/>
            </a:endParaRPr>
          </a:p>
          <a:p>
            <a:pPr>
              <a:buFontTx/>
              <a:buChar char="•"/>
            </a:pPr>
            <a:r>
              <a:rPr lang="ru-RU" sz="1600">
                <a:solidFill>
                  <a:srgbClr val="000000"/>
                </a:solidFill>
                <a:latin typeface="Book Antiqua" pitchFamily="18" charset="0"/>
              </a:rPr>
              <a:t> неравноточные</a:t>
            </a:r>
          </a:p>
          <a:p>
            <a:pPr>
              <a:lnSpc>
                <a:spcPct val="80000"/>
              </a:lnSpc>
            </a:pPr>
            <a:r>
              <a:rPr lang="ru-RU" sz="1000">
                <a:solidFill>
                  <a:srgbClr val="000000"/>
                </a:solidFill>
                <a:latin typeface="Book Antiqua" pitchFamily="18" charset="0"/>
              </a:rPr>
              <a:t>(ряд измерений какой-либо</a:t>
            </a:r>
          </a:p>
          <a:p>
            <a:pPr>
              <a:lnSpc>
                <a:spcPct val="80000"/>
              </a:lnSpc>
            </a:pPr>
            <a:r>
              <a:rPr lang="ru-RU" sz="1000">
                <a:solidFill>
                  <a:srgbClr val="000000"/>
                </a:solidFill>
                <a:latin typeface="Book Antiqua" pitchFamily="18" charset="0"/>
              </a:rPr>
              <a:t> величины, выполненных </a:t>
            </a:r>
          </a:p>
          <a:p>
            <a:pPr>
              <a:lnSpc>
                <a:spcPct val="80000"/>
              </a:lnSpc>
            </a:pPr>
            <a:r>
              <a:rPr lang="ru-RU" sz="1000">
                <a:solidFill>
                  <a:srgbClr val="000000"/>
                </a:solidFill>
                <a:latin typeface="Book Antiqua" pitchFamily="18" charset="0"/>
              </a:rPr>
              <a:t>различающимися по точности </a:t>
            </a:r>
          </a:p>
          <a:p>
            <a:pPr>
              <a:lnSpc>
                <a:spcPct val="80000"/>
              </a:lnSpc>
            </a:pPr>
            <a:r>
              <a:rPr lang="ru-RU" sz="1000">
                <a:solidFill>
                  <a:srgbClr val="000000"/>
                </a:solidFill>
                <a:latin typeface="Book Antiqua" pitchFamily="18" charset="0"/>
              </a:rPr>
              <a:t>средствами измерений и (или)</a:t>
            </a:r>
          </a:p>
          <a:p>
            <a:pPr>
              <a:lnSpc>
                <a:spcPct val="80000"/>
              </a:lnSpc>
            </a:pPr>
            <a:r>
              <a:rPr lang="ru-RU" sz="1000">
                <a:solidFill>
                  <a:srgbClr val="000000"/>
                </a:solidFill>
                <a:latin typeface="Book Antiqua" pitchFamily="18" charset="0"/>
              </a:rPr>
              <a:t> в разных условиях) </a:t>
            </a:r>
          </a:p>
        </p:txBody>
      </p:sp>
      <p:sp>
        <p:nvSpPr>
          <p:cNvPr id="1039" name="Rectangle 8"/>
          <p:cNvSpPr>
            <a:spLocks noChangeArrowheads="1"/>
          </p:cNvSpPr>
          <p:nvPr/>
        </p:nvSpPr>
        <p:spPr bwMode="auto">
          <a:xfrm>
            <a:off x="2339975" y="2133600"/>
            <a:ext cx="2087563" cy="1439863"/>
          </a:xfrm>
          <a:prstGeom prst="rect">
            <a:avLst/>
          </a:prstGeom>
          <a:noFill/>
          <a:ln w="9525">
            <a:noFill/>
            <a:miter lim="800000"/>
            <a:headEnd/>
            <a:tailEnd/>
          </a:ln>
        </p:spPr>
        <p:txBody>
          <a:bodyPr wrap="none" anchor="ctr"/>
          <a:lstStyle/>
          <a:p>
            <a:pPr>
              <a:buFontTx/>
              <a:buChar char="•"/>
            </a:pPr>
            <a:r>
              <a:rPr lang="ru-RU" sz="1600">
                <a:solidFill>
                  <a:srgbClr val="000000"/>
                </a:solidFill>
                <a:latin typeface="Book Antiqua" pitchFamily="18" charset="0"/>
              </a:rPr>
              <a:t> однократные</a:t>
            </a:r>
          </a:p>
          <a:p>
            <a:pPr>
              <a:lnSpc>
                <a:spcPct val="70000"/>
              </a:lnSpc>
            </a:pPr>
            <a:r>
              <a:rPr lang="ru-RU" sz="1000">
                <a:solidFill>
                  <a:srgbClr val="000000"/>
                </a:solidFill>
                <a:latin typeface="Book Antiqua" pitchFamily="18" charset="0"/>
              </a:rPr>
              <a:t>(измерение, выполненное один раз)</a:t>
            </a:r>
            <a:r>
              <a:rPr lang="ru-RU">
                <a:solidFill>
                  <a:srgbClr val="000000"/>
                </a:solidFill>
              </a:rPr>
              <a:t> </a:t>
            </a:r>
            <a:endParaRPr lang="ru-RU" sz="1600">
              <a:solidFill>
                <a:srgbClr val="000000"/>
              </a:solidFill>
              <a:latin typeface="Book Antiqua" pitchFamily="18" charset="0"/>
            </a:endParaRPr>
          </a:p>
          <a:p>
            <a:pPr>
              <a:buFontTx/>
              <a:buChar char="•"/>
            </a:pPr>
            <a:r>
              <a:rPr lang="ru-RU" sz="1600">
                <a:solidFill>
                  <a:srgbClr val="000000"/>
                </a:solidFill>
                <a:latin typeface="Book Antiqua" pitchFamily="18" charset="0"/>
              </a:rPr>
              <a:t> многократные</a:t>
            </a:r>
          </a:p>
          <a:p>
            <a:pPr>
              <a:lnSpc>
                <a:spcPct val="80000"/>
              </a:lnSpc>
            </a:pPr>
            <a:r>
              <a:rPr lang="ru-RU" sz="1000">
                <a:solidFill>
                  <a:srgbClr val="000000"/>
                </a:solidFill>
                <a:latin typeface="Book Antiqua" pitchFamily="18" charset="0"/>
              </a:rPr>
              <a:t>(измерение физической величины </a:t>
            </a:r>
          </a:p>
          <a:p>
            <a:pPr>
              <a:lnSpc>
                <a:spcPct val="80000"/>
              </a:lnSpc>
            </a:pPr>
            <a:r>
              <a:rPr lang="ru-RU" sz="1000">
                <a:solidFill>
                  <a:srgbClr val="000000"/>
                </a:solidFill>
                <a:latin typeface="Book Antiqua" pitchFamily="18" charset="0"/>
              </a:rPr>
              <a:t>одного и того же размера, результат </a:t>
            </a:r>
          </a:p>
          <a:p>
            <a:pPr>
              <a:lnSpc>
                <a:spcPct val="80000"/>
              </a:lnSpc>
            </a:pPr>
            <a:r>
              <a:rPr lang="ru-RU" sz="1000">
                <a:solidFill>
                  <a:srgbClr val="000000"/>
                </a:solidFill>
                <a:latin typeface="Book Antiqua" pitchFamily="18" charset="0"/>
              </a:rPr>
              <a:t>которого получен из нескольких </a:t>
            </a:r>
          </a:p>
          <a:p>
            <a:pPr>
              <a:lnSpc>
                <a:spcPct val="80000"/>
              </a:lnSpc>
            </a:pPr>
            <a:r>
              <a:rPr lang="ru-RU" sz="1000">
                <a:solidFill>
                  <a:srgbClr val="000000"/>
                </a:solidFill>
                <a:latin typeface="Book Antiqua" pitchFamily="18" charset="0"/>
              </a:rPr>
              <a:t>следующих друг за другом </a:t>
            </a:r>
          </a:p>
          <a:p>
            <a:pPr>
              <a:lnSpc>
                <a:spcPct val="80000"/>
              </a:lnSpc>
            </a:pPr>
            <a:r>
              <a:rPr lang="ru-RU" sz="1000">
                <a:solidFill>
                  <a:srgbClr val="000000"/>
                </a:solidFill>
                <a:latin typeface="Book Antiqua" pitchFamily="18" charset="0"/>
              </a:rPr>
              <a:t>измерений)</a:t>
            </a:r>
          </a:p>
        </p:txBody>
      </p:sp>
      <p:sp>
        <p:nvSpPr>
          <p:cNvPr id="1040" name="Rectangle 11"/>
          <p:cNvSpPr>
            <a:spLocks noChangeArrowheads="1"/>
          </p:cNvSpPr>
          <p:nvPr/>
        </p:nvSpPr>
        <p:spPr bwMode="auto">
          <a:xfrm>
            <a:off x="7019925" y="1989138"/>
            <a:ext cx="1979613" cy="2160587"/>
          </a:xfrm>
          <a:prstGeom prst="rect">
            <a:avLst/>
          </a:prstGeom>
          <a:noFill/>
          <a:ln w="9525">
            <a:noFill/>
            <a:miter lim="800000"/>
            <a:headEnd/>
            <a:tailEnd/>
          </a:ln>
        </p:spPr>
        <p:txBody>
          <a:bodyPr wrap="none" anchor="ctr"/>
          <a:lstStyle/>
          <a:p>
            <a:pPr>
              <a:buFontTx/>
              <a:buChar char="•"/>
            </a:pPr>
            <a:r>
              <a:rPr lang="ru-RU" sz="1600">
                <a:solidFill>
                  <a:srgbClr val="000000"/>
                </a:solidFill>
                <a:latin typeface="Book Antiqua" pitchFamily="18" charset="0"/>
              </a:rPr>
              <a:t> статические</a:t>
            </a:r>
          </a:p>
          <a:p>
            <a:pPr>
              <a:lnSpc>
                <a:spcPct val="80000"/>
              </a:lnSpc>
            </a:pPr>
            <a:r>
              <a:rPr lang="ru-RU" sz="1000">
                <a:solidFill>
                  <a:srgbClr val="000000"/>
                </a:solidFill>
                <a:latin typeface="Book Antiqua" pitchFamily="18" charset="0"/>
              </a:rPr>
              <a:t>(измерение физической </a:t>
            </a:r>
          </a:p>
          <a:p>
            <a:pPr>
              <a:lnSpc>
                <a:spcPct val="80000"/>
              </a:lnSpc>
            </a:pPr>
            <a:r>
              <a:rPr lang="ru-RU" sz="1000">
                <a:solidFill>
                  <a:srgbClr val="000000"/>
                </a:solidFill>
                <a:latin typeface="Book Antiqua" pitchFamily="18" charset="0"/>
              </a:rPr>
              <a:t>величины, принимаемой в </a:t>
            </a:r>
          </a:p>
          <a:p>
            <a:pPr>
              <a:lnSpc>
                <a:spcPct val="80000"/>
              </a:lnSpc>
            </a:pPr>
            <a:r>
              <a:rPr lang="ru-RU" sz="1000">
                <a:solidFill>
                  <a:srgbClr val="000000"/>
                </a:solidFill>
                <a:latin typeface="Book Antiqua" pitchFamily="18" charset="0"/>
              </a:rPr>
              <a:t>соответствии с конкретной </a:t>
            </a:r>
          </a:p>
          <a:p>
            <a:pPr>
              <a:lnSpc>
                <a:spcPct val="80000"/>
              </a:lnSpc>
            </a:pPr>
            <a:r>
              <a:rPr lang="ru-RU" sz="1000">
                <a:solidFill>
                  <a:srgbClr val="000000"/>
                </a:solidFill>
                <a:latin typeface="Book Antiqua" pitchFamily="18" charset="0"/>
              </a:rPr>
              <a:t>измерительной задачей за </a:t>
            </a:r>
          </a:p>
          <a:p>
            <a:pPr>
              <a:lnSpc>
                <a:spcPct val="80000"/>
              </a:lnSpc>
            </a:pPr>
            <a:r>
              <a:rPr lang="ru-RU" sz="1000">
                <a:solidFill>
                  <a:srgbClr val="000000"/>
                </a:solidFill>
                <a:latin typeface="Book Antiqua" pitchFamily="18" charset="0"/>
              </a:rPr>
              <a:t>неизменную на протяжении </a:t>
            </a:r>
          </a:p>
          <a:p>
            <a:pPr>
              <a:lnSpc>
                <a:spcPct val="80000"/>
              </a:lnSpc>
            </a:pPr>
            <a:r>
              <a:rPr lang="ru-RU" sz="1000">
                <a:solidFill>
                  <a:srgbClr val="000000"/>
                </a:solidFill>
                <a:latin typeface="Book Antiqua" pitchFamily="18" charset="0"/>
              </a:rPr>
              <a:t>времени измерения) </a:t>
            </a:r>
          </a:p>
          <a:p>
            <a:pPr>
              <a:buFontTx/>
              <a:buChar char="•"/>
            </a:pPr>
            <a:r>
              <a:rPr lang="ru-RU" sz="1600">
                <a:solidFill>
                  <a:srgbClr val="000000"/>
                </a:solidFill>
                <a:latin typeface="Book Antiqua" pitchFamily="18" charset="0"/>
              </a:rPr>
              <a:t>динамические </a:t>
            </a:r>
          </a:p>
          <a:p>
            <a:pPr>
              <a:lnSpc>
                <a:spcPct val="80000"/>
              </a:lnSpc>
            </a:pPr>
            <a:r>
              <a:rPr lang="ru-RU" sz="1000">
                <a:solidFill>
                  <a:srgbClr val="000000"/>
                </a:solidFill>
                <a:latin typeface="Book Antiqua" pitchFamily="18" charset="0"/>
              </a:rPr>
              <a:t>(измерение изменяющейся по</a:t>
            </a:r>
          </a:p>
          <a:p>
            <a:pPr>
              <a:lnSpc>
                <a:spcPct val="80000"/>
              </a:lnSpc>
            </a:pPr>
            <a:r>
              <a:rPr lang="ru-RU" sz="1000">
                <a:solidFill>
                  <a:srgbClr val="000000"/>
                </a:solidFill>
                <a:latin typeface="Book Antiqua" pitchFamily="18" charset="0"/>
              </a:rPr>
              <a:t> размеру физической величины, </a:t>
            </a:r>
          </a:p>
          <a:p>
            <a:pPr>
              <a:lnSpc>
                <a:spcPct val="80000"/>
              </a:lnSpc>
            </a:pPr>
            <a:r>
              <a:rPr lang="ru-RU" sz="1000">
                <a:solidFill>
                  <a:srgbClr val="000000"/>
                </a:solidFill>
                <a:latin typeface="Book Antiqua" pitchFamily="18" charset="0"/>
              </a:rPr>
              <a:t>для получения результата </a:t>
            </a:r>
          </a:p>
          <a:p>
            <a:pPr>
              <a:lnSpc>
                <a:spcPct val="80000"/>
              </a:lnSpc>
            </a:pPr>
            <a:r>
              <a:rPr lang="ru-RU" sz="1000">
                <a:solidFill>
                  <a:srgbClr val="000000"/>
                </a:solidFill>
                <a:latin typeface="Book Antiqua" pitchFamily="18" charset="0"/>
              </a:rPr>
              <a:t>измерения которой необходимо </a:t>
            </a:r>
          </a:p>
          <a:p>
            <a:pPr>
              <a:lnSpc>
                <a:spcPct val="80000"/>
              </a:lnSpc>
            </a:pPr>
            <a:r>
              <a:rPr lang="ru-RU" sz="1000">
                <a:solidFill>
                  <a:srgbClr val="000000"/>
                </a:solidFill>
                <a:latin typeface="Book Antiqua" pitchFamily="18" charset="0"/>
              </a:rPr>
              <a:t>учитывать это изменение) </a:t>
            </a:r>
          </a:p>
        </p:txBody>
      </p:sp>
      <p:sp>
        <p:nvSpPr>
          <p:cNvPr id="1041" name="Rectangle 14"/>
          <p:cNvSpPr>
            <a:spLocks noChangeArrowheads="1"/>
          </p:cNvSpPr>
          <p:nvPr/>
        </p:nvSpPr>
        <p:spPr bwMode="auto">
          <a:xfrm>
            <a:off x="179388" y="2205038"/>
            <a:ext cx="2051050" cy="4464050"/>
          </a:xfrm>
          <a:prstGeom prst="rect">
            <a:avLst/>
          </a:prstGeom>
          <a:noFill/>
          <a:ln w="9525">
            <a:noFill/>
            <a:miter lim="800000"/>
            <a:headEnd/>
            <a:tailEnd/>
          </a:ln>
        </p:spPr>
        <p:txBody>
          <a:bodyPr wrap="none" anchor="ctr"/>
          <a:lstStyle/>
          <a:p>
            <a:pPr algn="just">
              <a:buFontTx/>
              <a:buChar char="•"/>
            </a:pPr>
            <a:r>
              <a:rPr lang="ru-RU" sz="1600">
                <a:solidFill>
                  <a:srgbClr val="000000"/>
                </a:solidFill>
                <a:latin typeface="Book Antiqua" pitchFamily="18" charset="0"/>
              </a:rPr>
              <a:t> прямые </a:t>
            </a:r>
          </a:p>
          <a:p>
            <a:pPr algn="just">
              <a:lnSpc>
                <a:spcPct val="80000"/>
              </a:lnSpc>
            </a:pPr>
            <a:r>
              <a:rPr lang="ru-RU" sz="1000">
                <a:solidFill>
                  <a:srgbClr val="000000"/>
                </a:solidFill>
                <a:latin typeface="Book Antiqua" pitchFamily="18" charset="0"/>
              </a:rPr>
              <a:t>(</a:t>
            </a:r>
            <a:r>
              <a:rPr lang="ru-RU" sz="1000">
                <a:solidFill>
                  <a:srgbClr val="000000"/>
                </a:solidFill>
                <a:latin typeface="Book Antiqua" pitchFamily="18" charset="0"/>
                <a:cs typeface="Times New Roman" pitchFamily="18" charset="0"/>
              </a:rPr>
              <a:t>измерение, при котором</a:t>
            </a:r>
            <a:endParaRPr lang="ru-RU" sz="1000">
              <a:solidFill>
                <a:srgbClr val="000000"/>
              </a:solidFill>
              <a:latin typeface="Book Antiqua" pitchFamily="18" charset="0"/>
            </a:endParaRPr>
          </a:p>
          <a:p>
            <a:pPr algn="just">
              <a:lnSpc>
                <a:spcPct val="80000"/>
              </a:lnSpc>
            </a:pPr>
            <a:r>
              <a:rPr lang="ru-RU" sz="1000" b="1">
                <a:solidFill>
                  <a:srgbClr val="000000"/>
                </a:solidFill>
                <a:latin typeface="Book Antiqua" pitchFamily="18" charset="0"/>
                <a:cs typeface="Times New Roman" pitchFamily="18" charset="0"/>
              </a:rPr>
              <a:t> </a:t>
            </a:r>
            <a:r>
              <a:rPr lang="ru-RU" sz="1000">
                <a:solidFill>
                  <a:srgbClr val="000000"/>
                </a:solidFill>
                <a:latin typeface="Book Antiqua" pitchFamily="18" charset="0"/>
                <a:cs typeface="Times New Roman" pitchFamily="18" charset="0"/>
              </a:rPr>
              <a:t>искомое значение физической </a:t>
            </a:r>
            <a:endParaRPr lang="ru-RU"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cs typeface="Times New Roman" pitchFamily="18" charset="0"/>
              </a:rPr>
              <a:t>величины получают</a:t>
            </a:r>
            <a:endParaRPr lang="ru-RU"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cs typeface="Times New Roman" pitchFamily="18" charset="0"/>
              </a:rPr>
              <a:t> непосредственно</a:t>
            </a:r>
            <a:r>
              <a:rPr lang="ru-RU" sz="1000">
                <a:solidFill>
                  <a:srgbClr val="000000"/>
                </a:solidFill>
                <a:latin typeface="Book Antiqua" pitchFamily="18" charset="0"/>
              </a:rPr>
              <a:t>)</a:t>
            </a:r>
          </a:p>
          <a:p>
            <a:pPr algn="just">
              <a:buFontTx/>
              <a:buChar char="•"/>
            </a:pPr>
            <a:r>
              <a:rPr lang="ru-RU" sz="1600">
                <a:solidFill>
                  <a:srgbClr val="000000"/>
                </a:solidFill>
                <a:latin typeface="Book Antiqua" pitchFamily="18" charset="0"/>
              </a:rPr>
              <a:t> косвенные</a:t>
            </a:r>
          </a:p>
          <a:p>
            <a:pPr algn="just">
              <a:lnSpc>
                <a:spcPct val="80000"/>
              </a:lnSpc>
            </a:pPr>
            <a:r>
              <a:rPr lang="ru-RU" sz="1000">
                <a:solidFill>
                  <a:srgbClr val="000000"/>
                </a:solidFill>
                <a:latin typeface="Book Antiqua" pitchFamily="18" charset="0"/>
              </a:rPr>
              <a:t>(</a:t>
            </a:r>
            <a:r>
              <a:rPr lang="ru-RU" sz="1000">
                <a:solidFill>
                  <a:srgbClr val="000000"/>
                </a:solidFill>
                <a:latin typeface="Book Antiqua" pitchFamily="18" charset="0"/>
                <a:cs typeface="Times New Roman" pitchFamily="18" charset="0"/>
              </a:rPr>
              <a:t>определение искомого значения</a:t>
            </a:r>
          </a:p>
          <a:p>
            <a:pPr algn="just">
              <a:lnSpc>
                <a:spcPct val="80000"/>
              </a:lnSpc>
            </a:pPr>
            <a:r>
              <a:rPr lang="ru-RU" sz="1000">
                <a:solidFill>
                  <a:srgbClr val="000000"/>
                </a:solidFill>
                <a:latin typeface="Book Antiqua" pitchFamily="18" charset="0"/>
                <a:cs typeface="Times New Roman" pitchFamily="18" charset="0"/>
              </a:rPr>
              <a:t> физической величины на </a:t>
            </a:r>
          </a:p>
          <a:p>
            <a:pPr algn="just">
              <a:lnSpc>
                <a:spcPct val="80000"/>
              </a:lnSpc>
            </a:pPr>
            <a:r>
              <a:rPr lang="ru-RU" sz="1000">
                <a:solidFill>
                  <a:srgbClr val="000000"/>
                </a:solidFill>
                <a:latin typeface="Book Antiqua" pitchFamily="18" charset="0"/>
                <a:cs typeface="Times New Roman" pitchFamily="18" charset="0"/>
              </a:rPr>
              <a:t>основании результатов прямых </a:t>
            </a:r>
            <a:endParaRPr lang="ru-RU"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cs typeface="Times New Roman" pitchFamily="18" charset="0"/>
              </a:rPr>
              <a:t>измерений других физических </a:t>
            </a:r>
          </a:p>
          <a:p>
            <a:pPr algn="just">
              <a:lnSpc>
                <a:spcPct val="80000"/>
              </a:lnSpc>
            </a:pPr>
            <a:r>
              <a:rPr lang="ru-RU" sz="1000">
                <a:solidFill>
                  <a:srgbClr val="000000"/>
                </a:solidFill>
                <a:latin typeface="Book Antiqua" pitchFamily="18" charset="0"/>
                <a:cs typeface="Times New Roman" pitchFamily="18" charset="0"/>
              </a:rPr>
              <a:t>величин, функционально </a:t>
            </a:r>
            <a:endParaRPr lang="ru-RU"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cs typeface="Times New Roman" pitchFamily="18" charset="0"/>
              </a:rPr>
              <a:t>связанных с искомой </a:t>
            </a:r>
            <a:r>
              <a:rPr lang="ru-RU" sz="1000">
                <a:solidFill>
                  <a:srgbClr val="000000"/>
                </a:solidFill>
                <a:latin typeface="Book Antiqua" pitchFamily="18" charset="0"/>
              </a:rPr>
              <a:t>в</a:t>
            </a:r>
            <a:r>
              <a:rPr lang="ru-RU" sz="1000">
                <a:solidFill>
                  <a:srgbClr val="000000"/>
                </a:solidFill>
                <a:latin typeface="Book Antiqua" pitchFamily="18" charset="0"/>
                <a:cs typeface="Times New Roman" pitchFamily="18" charset="0"/>
              </a:rPr>
              <a:t>еличиной</a:t>
            </a:r>
            <a:r>
              <a:rPr lang="ru-RU" sz="1000">
                <a:solidFill>
                  <a:srgbClr val="000000"/>
                </a:solidFill>
                <a:latin typeface="Book Antiqua" pitchFamily="18" charset="0"/>
              </a:rPr>
              <a:t>)</a:t>
            </a:r>
          </a:p>
          <a:p>
            <a:pPr algn="just">
              <a:buFontTx/>
              <a:buChar char="•"/>
            </a:pPr>
            <a:r>
              <a:rPr lang="ru-RU" sz="1600">
                <a:solidFill>
                  <a:srgbClr val="000000"/>
                </a:solidFill>
                <a:latin typeface="Book Antiqua" pitchFamily="18" charset="0"/>
              </a:rPr>
              <a:t>совокупные</a:t>
            </a:r>
          </a:p>
          <a:p>
            <a:pPr algn="just">
              <a:lnSpc>
                <a:spcPct val="80000"/>
              </a:lnSpc>
            </a:pPr>
            <a:r>
              <a:rPr lang="ru-RU" sz="1000">
                <a:solidFill>
                  <a:srgbClr val="000000"/>
                </a:solidFill>
                <a:latin typeface="Book Antiqua" pitchFamily="18" charset="0"/>
              </a:rPr>
              <a:t>(производимые одновременно</a:t>
            </a:r>
          </a:p>
          <a:p>
            <a:pPr algn="just">
              <a:lnSpc>
                <a:spcPct val="80000"/>
              </a:lnSpc>
            </a:pPr>
            <a:r>
              <a:rPr lang="ru-RU" sz="1000">
                <a:solidFill>
                  <a:srgbClr val="000000"/>
                </a:solidFill>
                <a:latin typeface="Book Antiqua" pitchFamily="18" charset="0"/>
              </a:rPr>
              <a:t> измерения нескольких </a:t>
            </a:r>
          </a:p>
          <a:p>
            <a:pPr algn="just">
              <a:lnSpc>
                <a:spcPct val="80000"/>
              </a:lnSpc>
            </a:pPr>
            <a:r>
              <a:rPr lang="ru-RU" sz="1000">
                <a:solidFill>
                  <a:srgbClr val="000000"/>
                </a:solidFill>
                <a:latin typeface="Book Antiqua" pitchFamily="18" charset="0"/>
              </a:rPr>
              <a:t>одноименных </a:t>
            </a:r>
          </a:p>
          <a:p>
            <a:pPr algn="just">
              <a:lnSpc>
                <a:spcPct val="80000"/>
              </a:lnSpc>
            </a:pPr>
            <a:r>
              <a:rPr lang="ru-RU" sz="1000">
                <a:solidFill>
                  <a:srgbClr val="000000"/>
                </a:solidFill>
                <a:latin typeface="Book Antiqua" pitchFamily="18" charset="0"/>
              </a:rPr>
              <a:t>(однородных) величин, </a:t>
            </a:r>
          </a:p>
          <a:p>
            <a:pPr algn="just">
              <a:lnSpc>
                <a:spcPct val="80000"/>
              </a:lnSpc>
            </a:pPr>
            <a:r>
              <a:rPr lang="ru-RU" sz="1000">
                <a:solidFill>
                  <a:srgbClr val="000000"/>
                </a:solidFill>
                <a:latin typeface="Book Antiqua" pitchFamily="18" charset="0"/>
              </a:rPr>
              <a:t>при которых искомые значения </a:t>
            </a:r>
          </a:p>
          <a:p>
            <a:pPr algn="just">
              <a:lnSpc>
                <a:spcPct val="80000"/>
              </a:lnSpc>
            </a:pPr>
            <a:r>
              <a:rPr lang="ru-RU" sz="1000">
                <a:solidFill>
                  <a:srgbClr val="000000"/>
                </a:solidFill>
                <a:latin typeface="Book Antiqua" pitchFamily="18" charset="0"/>
              </a:rPr>
              <a:t>величин определяют путём </a:t>
            </a:r>
          </a:p>
          <a:p>
            <a:pPr algn="just">
              <a:lnSpc>
                <a:spcPct val="80000"/>
              </a:lnSpc>
            </a:pPr>
            <a:r>
              <a:rPr lang="ru-RU" sz="1000">
                <a:solidFill>
                  <a:srgbClr val="000000"/>
                </a:solidFill>
                <a:latin typeface="Book Antiqua" pitchFamily="18" charset="0"/>
              </a:rPr>
              <a:t>решения системы уравнений, </a:t>
            </a:r>
          </a:p>
          <a:p>
            <a:pPr algn="just">
              <a:lnSpc>
                <a:spcPct val="80000"/>
              </a:lnSpc>
            </a:pPr>
            <a:r>
              <a:rPr lang="ru-RU" sz="1000">
                <a:solidFill>
                  <a:srgbClr val="000000"/>
                </a:solidFill>
                <a:latin typeface="Book Antiqua" pitchFamily="18" charset="0"/>
              </a:rPr>
              <a:t>получаемых при измерении </a:t>
            </a:r>
          </a:p>
          <a:p>
            <a:pPr algn="just">
              <a:lnSpc>
                <a:spcPct val="80000"/>
              </a:lnSpc>
            </a:pPr>
            <a:r>
              <a:rPr lang="ru-RU" sz="1000">
                <a:solidFill>
                  <a:srgbClr val="000000"/>
                </a:solidFill>
                <a:latin typeface="Book Antiqua" pitchFamily="18" charset="0"/>
              </a:rPr>
              <a:t>этих величин в различных </a:t>
            </a:r>
          </a:p>
          <a:p>
            <a:pPr algn="just">
              <a:lnSpc>
                <a:spcPct val="80000"/>
              </a:lnSpc>
            </a:pPr>
            <a:r>
              <a:rPr lang="ru-RU" sz="1000">
                <a:solidFill>
                  <a:srgbClr val="000000"/>
                </a:solidFill>
                <a:latin typeface="Book Antiqua" pitchFamily="18" charset="0"/>
              </a:rPr>
              <a:t>сочетаниях) </a:t>
            </a:r>
          </a:p>
          <a:p>
            <a:pPr algn="just">
              <a:buFontTx/>
              <a:buChar char="•"/>
            </a:pPr>
            <a:r>
              <a:rPr lang="ru-RU" sz="1600">
                <a:solidFill>
                  <a:srgbClr val="000000"/>
                </a:solidFill>
                <a:latin typeface="Book Antiqua" pitchFamily="18" charset="0"/>
              </a:rPr>
              <a:t>совместные</a:t>
            </a:r>
          </a:p>
          <a:p>
            <a:pPr algn="just">
              <a:lnSpc>
                <a:spcPct val="80000"/>
              </a:lnSpc>
            </a:pPr>
            <a:r>
              <a:rPr lang="ru-RU" sz="1000">
                <a:solidFill>
                  <a:srgbClr val="000000"/>
                </a:solidFill>
                <a:latin typeface="Book Antiqua" pitchFamily="18" charset="0"/>
              </a:rPr>
              <a:t>(производимые одновременно </a:t>
            </a:r>
          </a:p>
          <a:p>
            <a:pPr algn="just">
              <a:lnSpc>
                <a:spcPct val="80000"/>
              </a:lnSpc>
            </a:pPr>
            <a:r>
              <a:rPr lang="ru-RU" sz="1000">
                <a:solidFill>
                  <a:srgbClr val="000000"/>
                </a:solidFill>
                <a:latin typeface="Book Antiqua" pitchFamily="18" charset="0"/>
              </a:rPr>
              <a:t>измерения двух или </a:t>
            </a:r>
          </a:p>
          <a:p>
            <a:pPr algn="just">
              <a:lnSpc>
                <a:spcPct val="80000"/>
              </a:lnSpc>
            </a:pPr>
            <a:r>
              <a:rPr lang="ru-RU" sz="1000">
                <a:solidFill>
                  <a:srgbClr val="000000"/>
                </a:solidFill>
                <a:latin typeface="Book Antiqua" pitchFamily="18" charset="0"/>
              </a:rPr>
              <a:t>нескольких неодноименных</a:t>
            </a:r>
          </a:p>
          <a:p>
            <a:pPr algn="just">
              <a:lnSpc>
                <a:spcPct val="80000"/>
              </a:lnSpc>
            </a:pPr>
            <a:r>
              <a:rPr lang="ru-RU" sz="1000">
                <a:solidFill>
                  <a:srgbClr val="000000"/>
                </a:solidFill>
                <a:latin typeface="Book Antiqua" pitchFamily="18" charset="0"/>
              </a:rPr>
              <a:t> величин для определения </a:t>
            </a:r>
          </a:p>
          <a:p>
            <a:pPr algn="just">
              <a:lnSpc>
                <a:spcPct val="80000"/>
              </a:lnSpc>
            </a:pPr>
            <a:r>
              <a:rPr lang="ru-RU" sz="1000">
                <a:solidFill>
                  <a:srgbClr val="000000"/>
                </a:solidFill>
                <a:latin typeface="Book Antiqua" pitchFamily="18" charset="0"/>
              </a:rPr>
              <a:t>зависимости между ними. </a:t>
            </a:r>
          </a:p>
          <a:p>
            <a:pPr algn="just">
              <a:lnSpc>
                <a:spcPct val="80000"/>
              </a:lnSpc>
            </a:pPr>
            <a:r>
              <a:rPr lang="ru-RU" sz="1000">
                <a:solidFill>
                  <a:srgbClr val="000000"/>
                </a:solidFill>
                <a:latin typeface="Book Antiqua" pitchFamily="18" charset="0"/>
              </a:rPr>
              <a:t>Результат измерений </a:t>
            </a:r>
          </a:p>
          <a:p>
            <a:pPr algn="just">
              <a:lnSpc>
                <a:spcPct val="80000"/>
              </a:lnSpc>
            </a:pPr>
            <a:r>
              <a:rPr lang="ru-RU" sz="1000">
                <a:solidFill>
                  <a:srgbClr val="000000"/>
                </a:solidFill>
                <a:latin typeface="Book Antiqua" pitchFamily="18" charset="0"/>
              </a:rPr>
              <a:t>получают путем решения </a:t>
            </a:r>
          </a:p>
          <a:p>
            <a:pPr algn="just">
              <a:lnSpc>
                <a:spcPct val="80000"/>
              </a:lnSpc>
            </a:pPr>
            <a:r>
              <a:rPr lang="ru-RU" sz="1000">
                <a:solidFill>
                  <a:srgbClr val="000000"/>
                </a:solidFill>
                <a:latin typeface="Book Antiqua" pitchFamily="18" charset="0"/>
              </a:rPr>
              <a:t>системы уравнений)</a:t>
            </a:r>
          </a:p>
          <a:p>
            <a:pPr algn="just"/>
            <a:endParaRPr lang="ru-RU" sz="1000">
              <a:solidFill>
                <a:srgbClr val="000000"/>
              </a:solidFill>
              <a:latin typeface="Book Antiqua" pitchFamily="18" charset="0"/>
            </a:endParaRPr>
          </a:p>
        </p:txBody>
      </p:sp>
      <p:graphicFrame>
        <p:nvGraphicFramePr>
          <p:cNvPr id="1026" name="Organization Chart 19"/>
          <p:cNvGraphicFramePr>
            <a:graphicFrameLocks/>
          </p:cNvGraphicFramePr>
          <p:nvPr/>
        </p:nvGraphicFramePr>
        <p:xfrm>
          <a:off x="250825" y="188913"/>
          <a:ext cx="8713788" cy="1944687"/>
        </p:xfrm>
        <a:graphic>
          <a:graphicData uri="http://schemas.openxmlformats.org/drawingml/2006/compatibility">
            <com:legacyDrawing xmlns:com="http://schemas.openxmlformats.org/drawingml/2006/compatibility" spid="_x0000_s1026"/>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8EDC18CE-0FF1-4F6E-A3BE-0407B02170A5}" type="slidenum">
              <a:rPr lang="ru-RU"/>
              <a:pPr>
                <a:defRPr/>
              </a:pPr>
              <a:t>45</a:t>
            </a:fld>
            <a:endParaRPr lang="ru-RU"/>
          </a:p>
        </p:txBody>
      </p:sp>
      <p:sp>
        <p:nvSpPr>
          <p:cNvPr id="2064" name="AutoShape 2"/>
          <p:cNvSpPr>
            <a:spLocks noChangeArrowheads="1"/>
          </p:cNvSpPr>
          <p:nvPr/>
        </p:nvSpPr>
        <p:spPr bwMode="auto">
          <a:xfrm>
            <a:off x="609600" y="304800"/>
            <a:ext cx="7848600" cy="762000"/>
          </a:xfrm>
          <a:prstGeom prst="roundRect">
            <a:avLst>
              <a:gd name="adj" fmla="val 16667"/>
            </a:avLst>
          </a:prstGeom>
          <a:solidFill>
            <a:srgbClr val="C6D9F1"/>
          </a:solidFill>
          <a:ln w="9525">
            <a:noFill/>
            <a:round/>
            <a:headEnd/>
            <a:tailEnd/>
          </a:ln>
        </p:spPr>
        <p:txBody>
          <a:bodyPr wrap="none" anchor="ctr"/>
          <a:lstStyle/>
          <a:p>
            <a:pPr algn="ctr"/>
            <a:r>
              <a:rPr lang="ru-RU" sz="2000" b="1">
                <a:solidFill>
                  <a:srgbClr val="000000"/>
                </a:solidFill>
                <a:latin typeface="Book Antiqua" pitchFamily="18" charset="0"/>
                <a:cs typeface="Times New Roman" pitchFamily="18" charset="0"/>
              </a:rPr>
              <a:t>СРЕДСТВА ИЗМЕРЕНИ</a:t>
            </a:r>
            <a:r>
              <a:rPr lang="ru-RU" sz="2000" b="1">
                <a:solidFill>
                  <a:srgbClr val="000000"/>
                </a:solidFill>
                <a:latin typeface="Book Antiqua" pitchFamily="18" charset="0"/>
              </a:rPr>
              <a:t>Й</a:t>
            </a:r>
            <a:r>
              <a:rPr lang="ru-RU" sz="2400">
                <a:solidFill>
                  <a:srgbClr val="000000"/>
                </a:solidFill>
                <a:latin typeface="Times New Roman" pitchFamily="18" charset="0"/>
              </a:rPr>
              <a:t> </a:t>
            </a:r>
          </a:p>
        </p:txBody>
      </p:sp>
      <p:sp>
        <p:nvSpPr>
          <p:cNvPr id="2065" name="Rectangle 3"/>
          <p:cNvSpPr>
            <a:spLocks noChangeArrowheads="1"/>
          </p:cNvSpPr>
          <p:nvPr/>
        </p:nvSpPr>
        <p:spPr bwMode="auto">
          <a:xfrm>
            <a:off x="533400" y="1371600"/>
            <a:ext cx="6559550" cy="1143000"/>
          </a:xfrm>
          <a:prstGeom prst="rect">
            <a:avLst/>
          </a:prstGeom>
          <a:noFill/>
          <a:ln w="9525">
            <a:noFill/>
            <a:miter lim="800000"/>
            <a:headEnd/>
            <a:tailEnd/>
          </a:ln>
        </p:spPr>
        <p:txBody>
          <a:bodyPr wrap="none" anchor="ctr"/>
          <a:lstStyle/>
          <a:p>
            <a:endParaRPr lang="ru-RU" b="1">
              <a:solidFill>
                <a:srgbClr val="000000"/>
              </a:solidFill>
              <a:latin typeface="Book Antiqua" pitchFamily="18" charset="0"/>
            </a:endParaRPr>
          </a:p>
          <a:p>
            <a:r>
              <a:rPr lang="ru-RU" b="1">
                <a:solidFill>
                  <a:srgbClr val="348AD8"/>
                </a:solidFill>
                <a:latin typeface="Book Antiqua" pitchFamily="18" charset="0"/>
                <a:cs typeface="Times New Roman" pitchFamily="18" charset="0"/>
              </a:rPr>
              <a:t>Средство измерений (СИ)</a:t>
            </a:r>
            <a:r>
              <a:rPr lang="ru-RU">
                <a:solidFill>
                  <a:srgbClr val="000000"/>
                </a:solidFill>
                <a:latin typeface="Book Antiqua" pitchFamily="18" charset="0"/>
                <a:cs typeface="Times New Roman" pitchFamily="18" charset="0"/>
              </a:rPr>
              <a:t> </a:t>
            </a:r>
            <a:r>
              <a:rPr lang="ru-RU">
                <a:solidFill>
                  <a:srgbClr val="000000"/>
                </a:solidFill>
                <a:latin typeface="Book Antiqua" pitchFamily="18" charset="0"/>
              </a:rPr>
              <a:t>–</a:t>
            </a:r>
          </a:p>
          <a:p>
            <a:r>
              <a:rPr lang="ru-RU">
                <a:solidFill>
                  <a:srgbClr val="000000"/>
                </a:solidFill>
                <a:latin typeface="Book Antiqua" pitchFamily="18" charset="0"/>
                <a:cs typeface="Times New Roman" pitchFamily="18" charset="0"/>
              </a:rPr>
              <a:t> техническое устройство, предназначенное для измерений</a:t>
            </a:r>
          </a:p>
          <a:p>
            <a:r>
              <a:rPr lang="ru-RU">
                <a:solidFill>
                  <a:srgbClr val="000000"/>
                </a:solidFill>
                <a:latin typeface="Book Antiqua" pitchFamily="18" charset="0"/>
                <a:cs typeface="Times New Roman" pitchFamily="18" charset="0"/>
              </a:rPr>
              <a:t> и имеющее нормированные метрологические характеристики</a:t>
            </a:r>
          </a:p>
          <a:p>
            <a:endParaRPr lang="ru-RU" sz="2400">
              <a:solidFill>
                <a:srgbClr val="000000"/>
              </a:solidFill>
              <a:latin typeface="Book Antiqua" pitchFamily="18" charset="0"/>
            </a:endParaRPr>
          </a:p>
        </p:txBody>
      </p:sp>
      <p:graphicFrame>
        <p:nvGraphicFramePr>
          <p:cNvPr id="2050" name="Organization Chart 28"/>
          <p:cNvGraphicFramePr>
            <a:graphicFrameLocks/>
          </p:cNvGraphicFramePr>
          <p:nvPr/>
        </p:nvGraphicFramePr>
        <p:xfrm>
          <a:off x="323850" y="2636838"/>
          <a:ext cx="8496300" cy="2752725"/>
        </p:xfrm>
        <a:graphic>
          <a:graphicData uri="http://schemas.openxmlformats.org/drawingml/2006/compatibility">
            <com:legacyDrawing xmlns:com="http://schemas.openxmlformats.org/drawingml/2006/compatibility" spid="_x0000_s2050"/>
          </a:graphicData>
        </a:graphic>
      </p:graphicFrame>
      <p:pic>
        <p:nvPicPr>
          <p:cNvPr id="2066" name="Picture 41" descr="http://im4-tub.yandex.net/i?id=214577358-07"/>
          <p:cNvPicPr>
            <a:picLocks noChangeAspect="1" noChangeArrowheads="1"/>
          </p:cNvPicPr>
          <p:nvPr/>
        </p:nvPicPr>
        <p:blipFill>
          <a:blip r:embed="rId3"/>
          <a:srcRect/>
          <a:stretch>
            <a:fillRect/>
          </a:stretch>
        </p:blipFill>
        <p:spPr bwMode="auto">
          <a:xfrm>
            <a:off x="7596188" y="1268413"/>
            <a:ext cx="140017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1EB7BE81-5DA0-4F87-8EE5-0CAFDCC92BDA}" type="slidenum">
              <a:rPr lang="ru-RU"/>
              <a:pPr>
                <a:defRPr/>
              </a:pPr>
              <a:t>46</a:t>
            </a:fld>
            <a:endParaRPr lang="ru-RU"/>
          </a:p>
        </p:txBody>
      </p:sp>
      <p:sp>
        <p:nvSpPr>
          <p:cNvPr id="3086" name="Rectangle 2"/>
          <p:cNvSpPr>
            <a:spLocks noChangeArrowheads="1"/>
          </p:cNvSpPr>
          <p:nvPr/>
        </p:nvSpPr>
        <p:spPr bwMode="auto">
          <a:xfrm>
            <a:off x="468313" y="836613"/>
            <a:ext cx="7127875" cy="581025"/>
          </a:xfrm>
          <a:prstGeom prst="rect">
            <a:avLst/>
          </a:prstGeom>
          <a:noFill/>
          <a:ln w="9525">
            <a:noFill/>
            <a:miter lim="800000"/>
            <a:headEnd/>
            <a:tailEnd/>
          </a:ln>
        </p:spPr>
        <p:txBody>
          <a:bodyPr>
            <a:spAutoFit/>
          </a:bodyPr>
          <a:lstStyle/>
          <a:p>
            <a:pPr algn="just"/>
            <a:r>
              <a:rPr lang="ru-RU" sz="1600" b="1">
                <a:solidFill>
                  <a:srgbClr val="000000"/>
                </a:solidFill>
                <a:latin typeface="Book Antiqua" pitchFamily="18" charset="0"/>
                <a:cs typeface="Times New Roman" pitchFamily="18" charset="0"/>
              </a:rPr>
              <a:t>–</a:t>
            </a:r>
            <a:r>
              <a:rPr lang="ru-RU" sz="1600">
                <a:solidFill>
                  <a:srgbClr val="000000"/>
                </a:solidFill>
                <a:latin typeface="Book Antiqua" pitchFamily="18" charset="0"/>
                <a:cs typeface="Times New Roman" pitchFamily="18" charset="0"/>
              </a:rPr>
              <a:t> это средство измерения, предназначенное для воспроизведения или</a:t>
            </a:r>
            <a:r>
              <a:rPr lang="ru-RU" sz="1600">
                <a:solidFill>
                  <a:srgbClr val="000000"/>
                </a:solidFill>
                <a:latin typeface="Book Antiqua" pitchFamily="18" charset="0"/>
              </a:rPr>
              <a:t> </a:t>
            </a:r>
            <a:r>
              <a:rPr lang="ru-RU" sz="1600">
                <a:solidFill>
                  <a:srgbClr val="000000"/>
                </a:solidFill>
                <a:latin typeface="Book Antiqua" pitchFamily="18" charset="0"/>
                <a:cs typeface="Times New Roman" pitchFamily="18" charset="0"/>
              </a:rPr>
              <a:t>хранения физической величины заданного размера. </a:t>
            </a:r>
            <a:endParaRPr lang="ru-RU" sz="1600">
              <a:solidFill>
                <a:srgbClr val="000000"/>
              </a:solidFill>
              <a:latin typeface="Book Antiqua" pitchFamily="18" charset="0"/>
            </a:endParaRPr>
          </a:p>
        </p:txBody>
      </p:sp>
      <p:sp>
        <p:nvSpPr>
          <p:cNvPr id="3087" name="Text Box 6"/>
          <p:cNvSpPr txBox="1">
            <a:spLocks noChangeArrowheads="1"/>
          </p:cNvSpPr>
          <p:nvPr/>
        </p:nvSpPr>
        <p:spPr bwMode="auto">
          <a:xfrm>
            <a:off x="1763713" y="333375"/>
            <a:ext cx="5472112" cy="396875"/>
          </a:xfrm>
          <a:prstGeom prst="rect">
            <a:avLst/>
          </a:prstGeom>
          <a:solidFill>
            <a:srgbClr val="C6D9F1"/>
          </a:solidFill>
          <a:ln w="9525">
            <a:noFill/>
            <a:miter lim="800000"/>
            <a:headEnd/>
            <a:tailEnd/>
          </a:ln>
        </p:spPr>
        <p:txBody>
          <a:bodyPr>
            <a:spAutoFit/>
          </a:bodyPr>
          <a:lstStyle/>
          <a:p>
            <a:pPr algn="ctr">
              <a:spcBef>
                <a:spcPct val="50000"/>
              </a:spcBef>
            </a:pPr>
            <a:r>
              <a:rPr lang="ru-RU" sz="2000" b="1">
                <a:solidFill>
                  <a:srgbClr val="000000"/>
                </a:solidFill>
                <a:latin typeface="Book Antiqua" pitchFamily="18" charset="0"/>
              </a:rPr>
              <a:t>Мера</a:t>
            </a:r>
          </a:p>
        </p:txBody>
      </p:sp>
      <p:graphicFrame>
        <p:nvGraphicFramePr>
          <p:cNvPr id="3074" name="Organization Chart 9"/>
          <p:cNvGraphicFramePr>
            <a:graphicFrameLocks/>
          </p:cNvGraphicFramePr>
          <p:nvPr/>
        </p:nvGraphicFramePr>
        <p:xfrm>
          <a:off x="468313" y="1125538"/>
          <a:ext cx="7993062" cy="2449512"/>
        </p:xfrm>
        <a:graphic>
          <a:graphicData uri="http://schemas.openxmlformats.org/drawingml/2006/compatibility">
            <com:legacyDrawing xmlns:com="http://schemas.openxmlformats.org/drawingml/2006/compatibility" spid="_x0000_s3074"/>
          </a:graphicData>
        </a:graphic>
      </p:graphicFrame>
      <p:sp>
        <p:nvSpPr>
          <p:cNvPr id="3088" name="Rectangle 21"/>
          <p:cNvSpPr>
            <a:spLocks noChangeArrowheads="1"/>
          </p:cNvSpPr>
          <p:nvPr/>
        </p:nvSpPr>
        <p:spPr bwMode="auto">
          <a:xfrm>
            <a:off x="395288" y="3284538"/>
            <a:ext cx="1943100" cy="1111250"/>
          </a:xfrm>
          <a:prstGeom prst="rect">
            <a:avLst/>
          </a:prstGeom>
          <a:noFill/>
          <a:ln w="9525">
            <a:noFill/>
            <a:miter lim="800000"/>
            <a:headEnd/>
            <a:tailEnd/>
          </a:ln>
        </p:spPr>
        <p:txBody>
          <a:bodyPr>
            <a:spAutoFit/>
          </a:bodyPr>
          <a:lstStyle/>
          <a:p>
            <a:pPr>
              <a:lnSpc>
                <a:spcPct val="80000"/>
              </a:lnSpc>
            </a:pPr>
            <a:r>
              <a:rPr lang="ru-RU" sz="1400">
                <a:solidFill>
                  <a:srgbClr val="000000"/>
                </a:solidFill>
                <a:latin typeface="Book Antiqua" pitchFamily="18" charset="0"/>
              </a:rPr>
              <a:t>- мера, воспроизводящая физическую величину одного размера (например, гиря 1 кг)</a:t>
            </a:r>
          </a:p>
        </p:txBody>
      </p:sp>
      <p:sp>
        <p:nvSpPr>
          <p:cNvPr id="3089" name="Rectangle 22"/>
          <p:cNvSpPr>
            <a:spLocks noChangeArrowheads="1"/>
          </p:cNvSpPr>
          <p:nvPr/>
        </p:nvSpPr>
        <p:spPr bwMode="auto">
          <a:xfrm>
            <a:off x="2484438" y="3284538"/>
            <a:ext cx="2160587" cy="1368425"/>
          </a:xfrm>
          <a:prstGeom prst="rect">
            <a:avLst/>
          </a:prstGeom>
          <a:noFill/>
          <a:ln w="9525">
            <a:noFill/>
            <a:miter lim="800000"/>
            <a:headEnd/>
            <a:tailEnd/>
          </a:ln>
        </p:spPr>
        <p:txBody>
          <a:bodyPr>
            <a:spAutoFit/>
          </a:bodyPr>
          <a:lstStyle/>
          <a:p>
            <a:r>
              <a:rPr lang="ru-RU" sz="1400">
                <a:solidFill>
                  <a:srgbClr val="000000"/>
                </a:solidFill>
                <a:latin typeface="Book Antiqua" pitchFamily="18" charset="0"/>
              </a:rPr>
              <a:t>- мера, воспроизводящая физическую величину разных размеров (например, штриховая мера длины);</a:t>
            </a:r>
          </a:p>
        </p:txBody>
      </p:sp>
      <p:sp>
        <p:nvSpPr>
          <p:cNvPr id="3090" name="Rectangle 23"/>
          <p:cNvSpPr>
            <a:spLocks noChangeArrowheads="1"/>
          </p:cNvSpPr>
          <p:nvPr/>
        </p:nvSpPr>
        <p:spPr bwMode="auto">
          <a:xfrm>
            <a:off x="4572000" y="3284538"/>
            <a:ext cx="2160588" cy="2462212"/>
          </a:xfrm>
          <a:prstGeom prst="rect">
            <a:avLst/>
          </a:prstGeom>
          <a:noFill/>
          <a:ln w="9525">
            <a:noFill/>
            <a:miter lim="800000"/>
            <a:headEnd/>
            <a:tailEnd/>
          </a:ln>
        </p:spPr>
        <p:txBody>
          <a:bodyPr>
            <a:spAutoFit/>
          </a:bodyPr>
          <a:lstStyle/>
          <a:p>
            <a:r>
              <a:rPr lang="ru-RU" sz="1400">
                <a:solidFill>
                  <a:srgbClr val="000000"/>
                </a:solidFill>
                <a:latin typeface="Book Antiqua" pitchFamily="18" charset="0"/>
              </a:rPr>
              <a:t>- комплект мер разного размера одной и той же физической величины, предназначенных для применения на практике, как в отдельности, так и в различных сочетаниях (например, набор концевых мер длины)</a:t>
            </a:r>
          </a:p>
        </p:txBody>
      </p:sp>
      <p:sp>
        <p:nvSpPr>
          <p:cNvPr id="3091" name="Rectangle 24"/>
          <p:cNvSpPr>
            <a:spLocks noChangeArrowheads="1"/>
          </p:cNvSpPr>
          <p:nvPr/>
        </p:nvSpPr>
        <p:spPr bwMode="auto">
          <a:xfrm>
            <a:off x="6732588" y="3284538"/>
            <a:ext cx="2411412" cy="2246312"/>
          </a:xfrm>
          <a:prstGeom prst="rect">
            <a:avLst/>
          </a:prstGeom>
          <a:noFill/>
          <a:ln w="9525">
            <a:noFill/>
            <a:miter lim="800000"/>
            <a:headEnd/>
            <a:tailEnd/>
          </a:ln>
        </p:spPr>
        <p:txBody>
          <a:bodyPr>
            <a:spAutoFit/>
          </a:bodyPr>
          <a:lstStyle/>
          <a:p>
            <a:r>
              <a:rPr lang="ru-RU" sz="1400">
                <a:solidFill>
                  <a:srgbClr val="000000"/>
                </a:solidFill>
                <a:latin typeface="Book Antiqua" pitchFamily="18" charset="0"/>
              </a:rPr>
              <a:t>- набор мер, конструктивно объединенных в единое устройство, в котором имеются приспособления для их соединения в различных комбинациях (например, магазин электрических сопротивлений).</a:t>
            </a:r>
          </a:p>
        </p:txBody>
      </p:sp>
      <p:pic>
        <p:nvPicPr>
          <p:cNvPr id="3092" name="Picture 26" descr="Картинка 21 из 19323">
            <a:hlinkClick r:id="rId3"/>
          </p:cNvPr>
          <p:cNvPicPr>
            <a:picLocks noChangeAspect="1" noChangeArrowheads="1"/>
          </p:cNvPicPr>
          <p:nvPr/>
        </p:nvPicPr>
        <p:blipFill>
          <a:blip r:embed="rId4"/>
          <a:srcRect/>
          <a:stretch>
            <a:fillRect/>
          </a:stretch>
        </p:blipFill>
        <p:spPr bwMode="auto">
          <a:xfrm>
            <a:off x="827088" y="4724400"/>
            <a:ext cx="622300" cy="865188"/>
          </a:xfrm>
          <a:prstGeom prst="rect">
            <a:avLst/>
          </a:prstGeom>
          <a:noFill/>
          <a:ln w="9525">
            <a:noFill/>
            <a:miter lim="800000"/>
            <a:headEnd/>
            <a:tailEnd/>
          </a:ln>
        </p:spPr>
      </p:pic>
      <p:pic>
        <p:nvPicPr>
          <p:cNvPr id="3093" name="Picture 28" descr="http://im7-tub.yandex.net/i?id=3821138-07"/>
          <p:cNvPicPr>
            <a:picLocks noChangeAspect="1" noChangeArrowheads="1"/>
          </p:cNvPicPr>
          <p:nvPr/>
        </p:nvPicPr>
        <p:blipFill>
          <a:blip r:embed="rId5"/>
          <a:srcRect/>
          <a:stretch>
            <a:fillRect/>
          </a:stretch>
        </p:blipFill>
        <p:spPr bwMode="auto">
          <a:xfrm>
            <a:off x="7235825" y="5589588"/>
            <a:ext cx="1276350" cy="904875"/>
          </a:xfrm>
          <a:prstGeom prst="rect">
            <a:avLst/>
          </a:prstGeom>
          <a:noFill/>
          <a:ln w="9525">
            <a:noFill/>
            <a:miter lim="800000"/>
            <a:headEnd/>
            <a:tailEnd/>
          </a:ln>
        </p:spPr>
      </p:pic>
      <p:pic>
        <p:nvPicPr>
          <p:cNvPr id="3094" name="Picture 30" descr="http://im7-tub.yandex.net/i?id=123559943-04"/>
          <p:cNvPicPr>
            <a:picLocks noChangeAspect="1" noChangeArrowheads="1"/>
          </p:cNvPicPr>
          <p:nvPr/>
        </p:nvPicPr>
        <p:blipFill>
          <a:blip r:embed="rId6"/>
          <a:srcRect/>
          <a:stretch>
            <a:fillRect/>
          </a:stretch>
        </p:blipFill>
        <p:spPr bwMode="auto">
          <a:xfrm>
            <a:off x="5003800" y="5661025"/>
            <a:ext cx="1076325" cy="1076325"/>
          </a:xfrm>
          <a:prstGeom prst="rect">
            <a:avLst/>
          </a:prstGeom>
          <a:noFill/>
          <a:ln w="9525">
            <a:noFill/>
            <a:miter lim="800000"/>
            <a:headEnd/>
            <a:tailEnd/>
          </a:ln>
        </p:spPr>
      </p:pic>
      <p:pic>
        <p:nvPicPr>
          <p:cNvPr id="3095" name="Picture 32" descr="Картинка 26 из 56">
            <a:hlinkClick r:id="rId7"/>
          </p:cNvPr>
          <p:cNvPicPr>
            <a:picLocks noChangeAspect="1" noChangeArrowheads="1"/>
          </p:cNvPicPr>
          <p:nvPr/>
        </p:nvPicPr>
        <p:blipFill>
          <a:blip r:embed="rId8"/>
          <a:srcRect/>
          <a:stretch>
            <a:fillRect/>
          </a:stretch>
        </p:blipFill>
        <p:spPr bwMode="auto">
          <a:xfrm>
            <a:off x="2627313" y="4941888"/>
            <a:ext cx="1581150" cy="50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9AD02CE9-2095-445F-A00E-82532CE5C7D4}" type="slidenum">
              <a:rPr lang="ru-RU"/>
              <a:pPr>
                <a:defRPr/>
              </a:pPr>
              <a:t>47</a:t>
            </a:fld>
            <a:endParaRPr lang="ru-RU"/>
          </a:p>
        </p:txBody>
      </p:sp>
      <p:sp>
        <p:nvSpPr>
          <p:cNvPr id="4114" name="Text Box 2"/>
          <p:cNvSpPr txBox="1">
            <a:spLocks noChangeArrowheads="1"/>
          </p:cNvSpPr>
          <p:nvPr/>
        </p:nvSpPr>
        <p:spPr bwMode="auto">
          <a:xfrm>
            <a:off x="250825" y="609600"/>
            <a:ext cx="8283575" cy="581025"/>
          </a:xfrm>
          <a:prstGeom prst="rect">
            <a:avLst/>
          </a:prstGeom>
          <a:noFill/>
          <a:ln w="9525">
            <a:noFill/>
            <a:miter lim="800000"/>
            <a:headEnd/>
            <a:tailEnd/>
          </a:ln>
        </p:spPr>
        <p:txBody>
          <a:bodyPr>
            <a:spAutoFit/>
          </a:bodyPr>
          <a:lstStyle/>
          <a:p>
            <a:pPr algn="just"/>
            <a:r>
              <a:rPr lang="ru-RU" sz="1600" b="1">
                <a:solidFill>
                  <a:srgbClr val="000000"/>
                </a:solidFill>
                <a:latin typeface="Book Antiqua" pitchFamily="18" charset="0"/>
                <a:cs typeface="Times New Roman" pitchFamily="18" charset="0"/>
              </a:rPr>
              <a:t>-</a:t>
            </a:r>
            <a:r>
              <a:rPr lang="ru-RU" sz="1600">
                <a:solidFill>
                  <a:srgbClr val="000000"/>
                </a:solidFill>
                <a:latin typeface="Book Antiqua" pitchFamily="18" charset="0"/>
                <a:cs typeface="Times New Roman" pitchFamily="18" charset="0"/>
              </a:rPr>
              <a:t> средство измерения, предназначенное </a:t>
            </a:r>
            <a:r>
              <a:rPr lang="en-US" sz="1600">
                <a:solidFill>
                  <a:srgbClr val="000000"/>
                </a:solidFill>
                <a:latin typeface="Book Antiqua" pitchFamily="18" charset="0"/>
                <a:cs typeface="Times New Roman" pitchFamily="18" charset="0"/>
              </a:rPr>
              <a:t> </a:t>
            </a:r>
            <a:r>
              <a:rPr lang="ru-RU" sz="1600">
                <a:solidFill>
                  <a:srgbClr val="000000"/>
                </a:solidFill>
                <a:latin typeface="Book Antiqua" pitchFamily="18" charset="0"/>
                <a:cs typeface="Times New Roman" pitchFamily="18" charset="0"/>
              </a:rPr>
              <a:t>для выработки сигнала измерительной информации в форме, доступной для непосредственного восприятия наблюдателем</a:t>
            </a:r>
            <a:endParaRPr lang="ru-RU" sz="1600">
              <a:solidFill>
                <a:srgbClr val="000000"/>
              </a:solidFill>
              <a:latin typeface="Book Antiqua" pitchFamily="18" charset="0"/>
            </a:endParaRPr>
          </a:p>
        </p:txBody>
      </p:sp>
      <p:sp>
        <p:nvSpPr>
          <p:cNvPr id="4115" name="Rectangle 11"/>
          <p:cNvSpPr>
            <a:spLocks noChangeArrowheads="1"/>
          </p:cNvSpPr>
          <p:nvPr/>
        </p:nvSpPr>
        <p:spPr bwMode="auto">
          <a:xfrm>
            <a:off x="1331913" y="188913"/>
            <a:ext cx="6192837"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Измерительный прибор</a:t>
            </a:r>
            <a:r>
              <a:rPr lang="ru-RU" sz="2000">
                <a:solidFill>
                  <a:srgbClr val="000000"/>
                </a:solidFill>
                <a:latin typeface="Book Antiqua" pitchFamily="18" charset="0"/>
              </a:rPr>
              <a:t> </a:t>
            </a:r>
          </a:p>
        </p:txBody>
      </p:sp>
      <p:graphicFrame>
        <p:nvGraphicFramePr>
          <p:cNvPr id="4098" name="Organization Chart 24"/>
          <p:cNvGraphicFramePr>
            <a:graphicFrameLocks/>
          </p:cNvGraphicFramePr>
          <p:nvPr/>
        </p:nvGraphicFramePr>
        <p:xfrm>
          <a:off x="323850" y="1196975"/>
          <a:ext cx="8569325" cy="2736850"/>
        </p:xfrm>
        <a:graphic>
          <a:graphicData uri="http://schemas.openxmlformats.org/drawingml/2006/compatibility">
            <com:legacyDrawing xmlns:com="http://schemas.openxmlformats.org/drawingml/2006/compatibility" spid="_x0000_s4098"/>
          </a:graphicData>
        </a:graphic>
      </p:graphicFrame>
      <p:sp>
        <p:nvSpPr>
          <p:cNvPr id="4116" name="Text Box 56"/>
          <p:cNvSpPr txBox="1">
            <a:spLocks noChangeArrowheads="1"/>
          </p:cNvSpPr>
          <p:nvPr/>
        </p:nvSpPr>
        <p:spPr bwMode="auto">
          <a:xfrm>
            <a:off x="323850" y="4005263"/>
            <a:ext cx="1944688" cy="1917700"/>
          </a:xfrm>
          <a:prstGeom prst="rect">
            <a:avLst/>
          </a:prstGeom>
          <a:noFill/>
          <a:ln w="9525">
            <a:noFill/>
            <a:miter lim="800000"/>
            <a:headEnd/>
            <a:tailEnd/>
          </a:ln>
        </p:spPr>
        <p:txBody>
          <a:bodyPr>
            <a:spAutoFit/>
          </a:bodyPr>
          <a:lstStyle/>
          <a:p>
            <a:pPr>
              <a:spcBef>
                <a:spcPct val="50000"/>
              </a:spcBef>
            </a:pPr>
            <a:r>
              <a:rPr lang="ru-RU" sz="1200">
                <a:solidFill>
                  <a:srgbClr val="000000"/>
                </a:solidFill>
                <a:latin typeface="Book Antiqua" pitchFamily="18" charset="0"/>
              </a:rPr>
              <a:t>- измерительный прибор, показания которого или выходной сигнал являются непрерывной функцией изменений измеряемой величины, например, стрелочный вольтметр, стеклянный ртутный термометр</a:t>
            </a:r>
            <a:r>
              <a:rPr lang="ru-RU" sz="1200">
                <a:solidFill>
                  <a:srgbClr val="000000"/>
                </a:solidFill>
              </a:rPr>
              <a:t> </a:t>
            </a:r>
          </a:p>
        </p:txBody>
      </p:sp>
      <p:sp>
        <p:nvSpPr>
          <p:cNvPr id="4117" name="Text Box 58"/>
          <p:cNvSpPr txBox="1">
            <a:spLocks noChangeArrowheads="1"/>
          </p:cNvSpPr>
          <p:nvPr/>
        </p:nvSpPr>
        <p:spPr bwMode="auto">
          <a:xfrm>
            <a:off x="2555875" y="4005263"/>
            <a:ext cx="1943100" cy="822325"/>
          </a:xfrm>
          <a:prstGeom prst="rect">
            <a:avLst/>
          </a:prstGeom>
          <a:noFill/>
          <a:ln w="9525">
            <a:noFill/>
            <a:miter lim="800000"/>
            <a:headEnd/>
            <a:tailEnd/>
          </a:ln>
        </p:spPr>
        <p:txBody>
          <a:bodyPr>
            <a:spAutoFit/>
          </a:bodyPr>
          <a:lstStyle/>
          <a:p>
            <a:pPr>
              <a:spcBef>
                <a:spcPct val="50000"/>
              </a:spcBef>
            </a:pPr>
            <a:r>
              <a:rPr lang="ru-RU" sz="1200">
                <a:solidFill>
                  <a:srgbClr val="000000"/>
                </a:solidFill>
                <a:latin typeface="Book Antiqua" pitchFamily="18" charset="0"/>
              </a:rPr>
              <a:t>- измерительный прибор, показания которого представлены в цифровой форме </a:t>
            </a:r>
          </a:p>
        </p:txBody>
      </p:sp>
      <p:sp>
        <p:nvSpPr>
          <p:cNvPr id="4118" name="Text Box 59"/>
          <p:cNvSpPr txBox="1">
            <a:spLocks noChangeArrowheads="1"/>
          </p:cNvSpPr>
          <p:nvPr/>
        </p:nvSpPr>
        <p:spPr bwMode="auto">
          <a:xfrm>
            <a:off x="4787900" y="4005263"/>
            <a:ext cx="1944688" cy="1552575"/>
          </a:xfrm>
          <a:prstGeom prst="rect">
            <a:avLst/>
          </a:prstGeom>
          <a:noFill/>
          <a:ln w="9525">
            <a:noFill/>
            <a:miter lim="800000"/>
            <a:headEnd/>
            <a:tailEnd/>
          </a:ln>
        </p:spPr>
        <p:txBody>
          <a:bodyPr>
            <a:spAutoFit/>
          </a:bodyPr>
          <a:lstStyle/>
          <a:p>
            <a:r>
              <a:rPr lang="ru-RU" sz="1200">
                <a:solidFill>
                  <a:srgbClr val="000000"/>
                </a:solidFill>
                <a:latin typeface="Book Antiqua" pitchFamily="18" charset="0"/>
              </a:rPr>
              <a:t>- измерительный прибор, допускающий только отсчитывание показаний значений измеряемой величины (микрометр, аналоговый или цифровой вольтметр) </a:t>
            </a:r>
          </a:p>
        </p:txBody>
      </p:sp>
      <p:sp>
        <p:nvSpPr>
          <p:cNvPr id="4119" name="Text Box 60"/>
          <p:cNvSpPr txBox="1">
            <a:spLocks noChangeArrowheads="1"/>
          </p:cNvSpPr>
          <p:nvPr/>
        </p:nvSpPr>
        <p:spPr bwMode="auto">
          <a:xfrm>
            <a:off x="6804025" y="4005263"/>
            <a:ext cx="2339975" cy="2830512"/>
          </a:xfrm>
          <a:prstGeom prst="rect">
            <a:avLst/>
          </a:prstGeom>
          <a:noFill/>
          <a:ln w="9525">
            <a:noFill/>
            <a:miter lim="800000"/>
            <a:headEnd/>
            <a:tailEnd/>
          </a:ln>
        </p:spPr>
        <p:txBody>
          <a:bodyPr>
            <a:spAutoFit/>
          </a:bodyPr>
          <a:lstStyle/>
          <a:p>
            <a:pPr>
              <a:spcBef>
                <a:spcPct val="50000"/>
              </a:spcBef>
            </a:pPr>
            <a:r>
              <a:rPr lang="ru-RU" sz="1200">
                <a:solidFill>
                  <a:srgbClr val="000000"/>
                </a:solidFill>
                <a:latin typeface="Book Antiqua" pitchFamily="18" charset="0"/>
              </a:rPr>
              <a:t>- измерительный прибор, в котором предусмотрена регистрация показаний. Регистрация значений измеряемой величины может осуществляться в аналоговой или цифровой форме, в виде диаграммы, путем печатания на бумажной или магнитной ленте (термограф или, например, измерительный прибор, сопряженный с  ЭВМ, дисплеем и устройством для печатания показаний)</a:t>
            </a:r>
            <a:r>
              <a:rPr lang="ru-RU" sz="1200">
                <a:solidFill>
                  <a:srgbClr val="000000"/>
                </a:solidFill>
              </a:rPr>
              <a:t> </a:t>
            </a:r>
          </a:p>
        </p:txBody>
      </p:sp>
      <p:pic>
        <p:nvPicPr>
          <p:cNvPr id="4120" name="Picture 66" descr="http://im0-tub.yandex.net/i?id=177865828-07"/>
          <p:cNvPicPr>
            <a:picLocks noChangeAspect="1" noChangeArrowheads="1"/>
          </p:cNvPicPr>
          <p:nvPr/>
        </p:nvPicPr>
        <p:blipFill>
          <a:blip r:embed="rId3"/>
          <a:srcRect/>
          <a:stretch>
            <a:fillRect/>
          </a:stretch>
        </p:blipFill>
        <p:spPr bwMode="auto">
          <a:xfrm>
            <a:off x="611188" y="5949950"/>
            <a:ext cx="865187" cy="735013"/>
          </a:xfrm>
          <a:prstGeom prst="rect">
            <a:avLst/>
          </a:prstGeom>
          <a:noFill/>
          <a:ln w="9525">
            <a:noFill/>
            <a:miter lim="800000"/>
            <a:headEnd/>
            <a:tailEnd/>
          </a:ln>
        </p:spPr>
      </p:pic>
      <p:pic>
        <p:nvPicPr>
          <p:cNvPr id="4121" name="Picture 68" descr="Картинка 12 из 5470">
            <a:hlinkClick r:id="rId4"/>
          </p:cNvPr>
          <p:cNvPicPr>
            <a:picLocks noChangeAspect="1" noChangeArrowheads="1"/>
          </p:cNvPicPr>
          <p:nvPr/>
        </p:nvPicPr>
        <p:blipFill>
          <a:blip r:embed="rId5"/>
          <a:srcRect/>
          <a:stretch>
            <a:fillRect/>
          </a:stretch>
        </p:blipFill>
        <p:spPr bwMode="auto">
          <a:xfrm>
            <a:off x="2627313" y="4797425"/>
            <a:ext cx="1439862"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3A992788-2D59-478E-9B25-F0BADF90F3E4}" type="slidenum">
              <a:rPr lang="ru-RU"/>
              <a:pPr>
                <a:defRPr/>
              </a:pPr>
              <a:t>48</a:t>
            </a:fld>
            <a:endParaRPr lang="ru-RU"/>
          </a:p>
        </p:txBody>
      </p:sp>
      <p:sp>
        <p:nvSpPr>
          <p:cNvPr id="102403" name="Text Box 2"/>
          <p:cNvSpPr txBox="1">
            <a:spLocks noChangeArrowheads="1"/>
          </p:cNvSpPr>
          <p:nvPr/>
        </p:nvSpPr>
        <p:spPr bwMode="auto">
          <a:xfrm>
            <a:off x="468313" y="1196975"/>
            <a:ext cx="8351837" cy="4524375"/>
          </a:xfrm>
          <a:prstGeom prst="rect">
            <a:avLst/>
          </a:prstGeom>
          <a:noFill/>
          <a:ln w="9525">
            <a:noFill/>
            <a:miter lim="800000"/>
            <a:headEnd/>
            <a:tailEnd/>
          </a:ln>
        </p:spPr>
        <p:txBody>
          <a:bodyPr>
            <a:spAutoFit/>
          </a:bodyPr>
          <a:lstStyle/>
          <a:p>
            <a:r>
              <a:rPr lang="ru-RU" sz="1600">
                <a:solidFill>
                  <a:srgbClr val="000000"/>
                </a:solidFill>
                <a:latin typeface="Book Antiqua" pitchFamily="18" charset="0"/>
                <a:cs typeface="Times New Roman" pitchFamily="18" charset="0"/>
              </a:rPr>
              <a:t>- </a:t>
            </a:r>
            <a:r>
              <a:rPr lang="ru-RU">
                <a:solidFill>
                  <a:srgbClr val="000000"/>
                </a:solidFill>
                <a:latin typeface="Book Antiqua" pitchFamily="18" charset="0"/>
              </a:rPr>
              <a:t>средство измерений, служащее для преобразования измеряемой величины в другую величину или измерительный сигнал, удобный для обработки, хранения, дальнейших преобразований, индикации или передачи.</a:t>
            </a:r>
          </a:p>
          <a:p>
            <a:pPr algn="just"/>
            <a:endParaRPr lang="ru-RU">
              <a:solidFill>
                <a:srgbClr val="000000"/>
              </a:solidFill>
              <a:latin typeface="Book Antiqua" pitchFamily="18" charset="0"/>
            </a:endParaRPr>
          </a:p>
          <a:p>
            <a:pPr algn="just"/>
            <a:r>
              <a:rPr lang="ru-RU">
                <a:solidFill>
                  <a:srgbClr val="000000"/>
                </a:solidFill>
                <a:latin typeface="Book Antiqua" pitchFamily="18" charset="0"/>
              </a:rPr>
              <a:t>Измерительные преобразователи не имеют устройств отображения измерительной информации, они или входят в состав измерительных приборов (установок), или применяются совместно с ними (например: делители напряжения, усилители, чувствительные элементы измерительных приборов, датчики).</a:t>
            </a:r>
          </a:p>
          <a:p>
            <a:endParaRPr lang="ru-RU">
              <a:solidFill>
                <a:srgbClr val="000000"/>
              </a:solidFill>
              <a:latin typeface="Book Antiqua" pitchFamily="18" charset="0"/>
            </a:endParaRPr>
          </a:p>
          <a:p>
            <a:r>
              <a:rPr lang="ru-RU">
                <a:solidFill>
                  <a:srgbClr val="000000"/>
                </a:solidFill>
                <a:latin typeface="Book Antiqua" pitchFamily="18" charset="0"/>
              </a:rPr>
              <a:t>Измерительные преобразователи самостоятельного применения не имеют, они являются составной частью измерительных устройств, т. е. применяются совместно с другими СИ. Преобразуемая величина называется входной, а результат преобразования – выходной величиной. Соотношение между ними задаётся </a:t>
            </a:r>
            <a:r>
              <a:rPr lang="ru-RU" i="1">
                <a:solidFill>
                  <a:srgbClr val="000000"/>
                </a:solidFill>
                <a:latin typeface="Book Antiqua" pitchFamily="18" charset="0"/>
              </a:rPr>
              <a:t>функцией преобразования</a:t>
            </a:r>
            <a:r>
              <a:rPr lang="ru-RU">
                <a:solidFill>
                  <a:srgbClr val="000000"/>
                </a:solidFill>
                <a:latin typeface="Book Antiqua" pitchFamily="18" charset="0"/>
              </a:rPr>
              <a:t>.</a:t>
            </a:r>
          </a:p>
        </p:txBody>
      </p:sp>
      <p:sp>
        <p:nvSpPr>
          <p:cNvPr id="102404" name="Rectangle 6"/>
          <p:cNvSpPr>
            <a:spLocks noChangeArrowheads="1"/>
          </p:cNvSpPr>
          <p:nvPr/>
        </p:nvSpPr>
        <p:spPr bwMode="auto">
          <a:xfrm>
            <a:off x="1476375" y="476250"/>
            <a:ext cx="6480175"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Измерительный преобразователь</a:t>
            </a:r>
          </a:p>
        </p:txBody>
      </p:sp>
      <p:pic>
        <p:nvPicPr>
          <p:cNvPr id="102405" name="Picture 10" descr="http://im0-tub.yandex.net/i?id=7300376-07"/>
          <p:cNvPicPr>
            <a:picLocks noChangeAspect="1" noChangeArrowheads="1"/>
          </p:cNvPicPr>
          <p:nvPr/>
        </p:nvPicPr>
        <p:blipFill>
          <a:blip r:embed="rId3"/>
          <a:srcRect/>
          <a:stretch>
            <a:fillRect/>
          </a:stretch>
        </p:blipFill>
        <p:spPr bwMode="auto">
          <a:xfrm>
            <a:off x="7667625" y="5445125"/>
            <a:ext cx="1368425" cy="122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03D7F91E-043A-4DDB-9D39-DEDBC90D0862}" type="slidenum">
              <a:rPr lang="ru-RU"/>
              <a:pPr>
                <a:defRPr/>
              </a:pPr>
              <a:t>49</a:t>
            </a:fld>
            <a:endParaRPr lang="ru-RU"/>
          </a:p>
        </p:txBody>
      </p:sp>
      <p:sp>
        <p:nvSpPr>
          <p:cNvPr id="103427" name="Text Box 2"/>
          <p:cNvSpPr txBox="1">
            <a:spLocks noChangeArrowheads="1"/>
          </p:cNvSpPr>
          <p:nvPr/>
        </p:nvSpPr>
        <p:spPr bwMode="auto">
          <a:xfrm>
            <a:off x="395288" y="981075"/>
            <a:ext cx="8362950" cy="1282700"/>
          </a:xfrm>
          <a:prstGeom prst="rect">
            <a:avLst/>
          </a:prstGeom>
          <a:noFill/>
          <a:ln w="9525">
            <a:noFill/>
            <a:miter lim="800000"/>
            <a:headEnd/>
            <a:tailEnd/>
          </a:ln>
        </p:spPr>
        <p:txBody>
          <a:bodyPr>
            <a:spAutoFit/>
          </a:bodyPr>
          <a:lstStyle/>
          <a:p>
            <a:pPr algn="just">
              <a:spcBef>
                <a:spcPct val="50000"/>
              </a:spcBef>
            </a:pPr>
            <a:r>
              <a:rPr lang="ru-RU" sz="1600">
                <a:solidFill>
                  <a:srgbClr val="000000"/>
                </a:solidFill>
                <a:latin typeface="Book Antiqua" pitchFamily="18" charset="0"/>
                <a:cs typeface="Times New Roman" pitchFamily="18" charset="0"/>
              </a:rPr>
              <a:t>- совокупность функционально объединенных средств измерений (мер, измерительных приборов, и</a:t>
            </a:r>
            <a:r>
              <a:rPr lang="ru-RU" sz="1600">
                <a:solidFill>
                  <a:srgbClr val="000000"/>
                </a:solidFill>
                <a:latin typeface="Book Antiqua" pitchFamily="18" charset="0"/>
              </a:rPr>
              <a:t>з</a:t>
            </a:r>
            <a:r>
              <a:rPr lang="ru-RU" sz="1600">
                <a:solidFill>
                  <a:srgbClr val="000000"/>
                </a:solidFill>
                <a:latin typeface="Book Antiqua" pitchFamily="18" charset="0"/>
                <a:cs typeface="Times New Roman" pitchFamily="18" charset="0"/>
              </a:rPr>
              <a:t>мерительных преобразователей) и вспомогательных устройств, предназначенных для измерения одной или нескольких ФВ и расположенных в одном месте</a:t>
            </a:r>
            <a:r>
              <a:rPr lang="ru-RU" sz="1600">
                <a:solidFill>
                  <a:srgbClr val="000000"/>
                </a:solidFill>
                <a:latin typeface="Times New Roman" pitchFamily="18" charset="0"/>
                <a:cs typeface="Times New Roman" pitchFamily="18" charset="0"/>
              </a:rPr>
              <a:t>.</a:t>
            </a:r>
            <a:endParaRPr lang="ru-RU" sz="1600">
              <a:solidFill>
                <a:srgbClr val="000000"/>
              </a:solidFill>
              <a:latin typeface="Times New Roman" pitchFamily="18" charset="0"/>
            </a:endParaRPr>
          </a:p>
          <a:p>
            <a:pPr algn="just">
              <a:spcBef>
                <a:spcPct val="50000"/>
              </a:spcBef>
            </a:pPr>
            <a:r>
              <a:rPr lang="ru-RU" sz="2000">
                <a:solidFill>
                  <a:srgbClr val="000000"/>
                </a:solidFill>
                <a:latin typeface="Times New Roman" pitchFamily="18" charset="0"/>
              </a:rPr>
              <a:t>	</a:t>
            </a:r>
            <a:endParaRPr lang="ru-RU" sz="2000">
              <a:solidFill>
                <a:srgbClr val="000000"/>
              </a:solidFill>
              <a:latin typeface="Times New Roman" pitchFamily="18" charset="0"/>
              <a:cs typeface="Times New Roman" pitchFamily="18" charset="0"/>
            </a:endParaRPr>
          </a:p>
        </p:txBody>
      </p:sp>
      <p:sp>
        <p:nvSpPr>
          <p:cNvPr id="103428" name="Rectangle 6"/>
          <p:cNvSpPr>
            <a:spLocks noChangeArrowheads="1"/>
          </p:cNvSpPr>
          <p:nvPr/>
        </p:nvSpPr>
        <p:spPr bwMode="auto">
          <a:xfrm>
            <a:off x="1331913" y="476250"/>
            <a:ext cx="6296025"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Измерительная установка</a:t>
            </a:r>
          </a:p>
        </p:txBody>
      </p:sp>
      <p:sp>
        <p:nvSpPr>
          <p:cNvPr id="103429" name="Rectangle 7"/>
          <p:cNvSpPr>
            <a:spLocks noChangeArrowheads="1"/>
          </p:cNvSpPr>
          <p:nvPr/>
        </p:nvSpPr>
        <p:spPr bwMode="auto">
          <a:xfrm>
            <a:off x="1331913" y="2276475"/>
            <a:ext cx="6335712" cy="396875"/>
          </a:xfrm>
          <a:prstGeom prst="rect">
            <a:avLst/>
          </a:prstGeom>
          <a:solidFill>
            <a:srgbClr val="C6D9F1"/>
          </a:solidFill>
          <a:ln w="9525">
            <a:noFill/>
            <a:miter lim="800000"/>
            <a:headEnd/>
            <a:tailEnd/>
          </a:ln>
        </p:spPr>
        <p:txBody>
          <a:bodyPr>
            <a:spAutoFit/>
          </a:bodyPr>
          <a:lstStyle/>
          <a:p>
            <a:pPr algn="ctr">
              <a:spcBef>
                <a:spcPct val="50000"/>
              </a:spcBef>
            </a:pPr>
            <a:r>
              <a:rPr lang="ru-RU" sz="2000" b="1">
                <a:solidFill>
                  <a:srgbClr val="000000"/>
                </a:solidFill>
                <a:latin typeface="Book Antiqua" pitchFamily="18" charset="0"/>
              </a:rPr>
              <a:t>Измерительная система</a:t>
            </a:r>
            <a:r>
              <a:rPr lang="ru-RU">
                <a:solidFill>
                  <a:srgbClr val="000000"/>
                </a:solidFill>
              </a:rPr>
              <a:t> </a:t>
            </a:r>
          </a:p>
        </p:txBody>
      </p:sp>
      <p:sp>
        <p:nvSpPr>
          <p:cNvPr id="103430" name="Rectangle 8"/>
          <p:cNvSpPr>
            <a:spLocks noChangeArrowheads="1"/>
          </p:cNvSpPr>
          <p:nvPr/>
        </p:nvSpPr>
        <p:spPr bwMode="auto">
          <a:xfrm>
            <a:off x="468313" y="2852738"/>
            <a:ext cx="8207375" cy="2536825"/>
          </a:xfrm>
          <a:prstGeom prst="rect">
            <a:avLst/>
          </a:prstGeom>
          <a:noFill/>
          <a:ln w="9525">
            <a:noFill/>
            <a:miter lim="800000"/>
            <a:headEnd/>
            <a:tailEnd/>
          </a:ln>
        </p:spPr>
        <p:txBody>
          <a:bodyPr lIns="0" rIns="0">
            <a:spAutoFit/>
          </a:bodyPr>
          <a:lstStyle/>
          <a:p>
            <a:pPr algn="just">
              <a:spcBef>
                <a:spcPct val="50000"/>
              </a:spcBef>
            </a:pPr>
            <a:r>
              <a:rPr lang="ru-RU" sz="1600">
                <a:solidFill>
                  <a:srgbClr val="000000"/>
                </a:solidFill>
                <a:latin typeface="Book Antiqua" pitchFamily="18" charset="0"/>
              </a:rPr>
              <a:t>- совокупность функционально объединенных мер, измерительных приборов, измерительных преобразователей, ЭВМ и других технических средств, размешенных в разных точках контролируемого объекта и т. п. с целью измерений одной или нескольких физических величин, свойственных этому объекту, и выработки измерительных сигналов в разных целях.</a:t>
            </a:r>
          </a:p>
          <a:p>
            <a:pPr>
              <a:spcBef>
                <a:spcPct val="50000"/>
              </a:spcBef>
            </a:pPr>
            <a:endParaRPr lang="ru-RU" sz="1600">
              <a:solidFill>
                <a:srgbClr val="000000"/>
              </a:solidFill>
              <a:latin typeface="Book Antiqua" pitchFamily="18" charset="0"/>
            </a:endParaRPr>
          </a:p>
          <a:p>
            <a:pPr algn="just">
              <a:spcBef>
                <a:spcPct val="50000"/>
              </a:spcBef>
            </a:pPr>
            <a:r>
              <a:rPr lang="ru-RU" sz="1600">
                <a:solidFill>
                  <a:srgbClr val="000000"/>
                </a:solidFill>
                <a:latin typeface="Book Antiqua" pitchFamily="18" charset="0"/>
              </a:rPr>
              <a:t>В зависимости от назначения измерительные системы разделяют на </a:t>
            </a:r>
            <a:r>
              <a:rPr lang="ru-RU" sz="1600" b="1" i="1">
                <a:solidFill>
                  <a:srgbClr val="000000"/>
                </a:solidFill>
                <a:latin typeface="Book Antiqua" pitchFamily="18" charset="0"/>
              </a:rPr>
              <a:t>измерительные, информационные, измерительные контролирующие, измерительные управляющие системы</a:t>
            </a:r>
            <a:r>
              <a:rPr lang="ru-RU" sz="1600">
                <a:solidFill>
                  <a:srgbClr val="000000"/>
                </a:solidFill>
                <a:latin typeface="Book Antiqua" pitchFamily="18" charset="0"/>
              </a:rPr>
              <a:t> и др.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A9B03573-4DFE-482B-B578-90A32D1433CC}" type="slidenum">
              <a:rPr lang="ru-RU" smtClean="0"/>
              <a:pPr>
                <a:defRPr/>
              </a:pPr>
              <a:t>5</a:t>
            </a:fld>
            <a:endParaRPr lang="ru-RU"/>
          </a:p>
        </p:txBody>
      </p:sp>
      <p:graphicFrame>
        <p:nvGraphicFramePr>
          <p:cNvPr id="6" name="Схема 5"/>
          <p:cNvGraphicFramePr/>
          <p:nvPr/>
        </p:nvGraphicFramePr>
        <p:xfrm>
          <a:off x="1619672" y="13407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38ADD737-0697-4D97-82A8-67DDC88A4087}" type="slidenum">
              <a:rPr lang="ru-RU"/>
              <a:pPr>
                <a:defRPr/>
              </a:pPr>
              <a:t>50</a:t>
            </a:fld>
            <a:endParaRPr lang="ru-RU"/>
          </a:p>
        </p:txBody>
      </p:sp>
      <p:sp>
        <p:nvSpPr>
          <p:cNvPr id="5134" name="AutoShape 2"/>
          <p:cNvSpPr>
            <a:spLocks noChangeArrowheads="1"/>
          </p:cNvSpPr>
          <p:nvPr/>
        </p:nvSpPr>
        <p:spPr bwMode="auto">
          <a:xfrm>
            <a:off x="3059113" y="4652963"/>
            <a:ext cx="3352800" cy="1524000"/>
          </a:xfrm>
          <a:prstGeom prst="roundRect">
            <a:avLst>
              <a:gd name="adj" fmla="val 16667"/>
            </a:avLst>
          </a:prstGeom>
          <a:noFill/>
          <a:ln w="9525">
            <a:noFill/>
            <a:round/>
            <a:headEnd/>
            <a:tailEnd/>
          </a:ln>
        </p:spPr>
        <p:txBody>
          <a:bodyPr wrap="none" anchor="ctr"/>
          <a:lstStyle/>
          <a:p>
            <a:pPr algn="ctr"/>
            <a:endParaRPr lang="ru-RU" sz="2400">
              <a:solidFill>
                <a:srgbClr val="000000"/>
              </a:solidFill>
              <a:latin typeface="Times New Roman" pitchFamily="18" charset="0"/>
            </a:endParaRPr>
          </a:p>
        </p:txBody>
      </p:sp>
      <p:graphicFrame>
        <p:nvGraphicFramePr>
          <p:cNvPr id="5122" name="Organization Chart 11"/>
          <p:cNvGraphicFramePr>
            <a:graphicFrameLocks/>
          </p:cNvGraphicFramePr>
          <p:nvPr/>
        </p:nvGraphicFramePr>
        <p:xfrm>
          <a:off x="539750" y="765175"/>
          <a:ext cx="8280400" cy="5472113"/>
        </p:xfrm>
        <a:graphic>
          <a:graphicData uri="http://schemas.openxmlformats.org/drawingml/2006/compatibility">
            <com:legacyDrawing xmlns:com="http://schemas.openxmlformats.org/drawingml/2006/compatibility" spid="_x0000_s5122"/>
          </a:graphicData>
        </a:graphic>
      </p:graphicFrame>
      <p:sp>
        <p:nvSpPr>
          <p:cNvPr id="5135" name="Text Box 29"/>
          <p:cNvSpPr txBox="1">
            <a:spLocks noChangeArrowheads="1"/>
          </p:cNvSpPr>
          <p:nvPr/>
        </p:nvSpPr>
        <p:spPr bwMode="auto">
          <a:xfrm>
            <a:off x="5940425" y="2852738"/>
            <a:ext cx="2808288" cy="941387"/>
          </a:xfrm>
          <a:prstGeom prst="rect">
            <a:avLst/>
          </a:prstGeom>
          <a:noFill/>
          <a:ln w="9525">
            <a:noFill/>
            <a:miter lim="800000"/>
            <a:headEnd/>
            <a:tailEnd/>
          </a:ln>
        </p:spPr>
        <p:txBody>
          <a:bodyPr>
            <a:spAutoFit/>
          </a:bodyPr>
          <a:lstStyle/>
          <a:p>
            <a:pPr>
              <a:lnSpc>
                <a:spcPct val="80000"/>
              </a:lnSpc>
            </a:pPr>
            <a:r>
              <a:rPr lang="ru-RU" sz="1400">
                <a:solidFill>
                  <a:srgbClr val="000000"/>
                </a:solidFill>
                <a:latin typeface="Book Antiqua" pitchFamily="18" charset="0"/>
              </a:rPr>
              <a:t>- средство измерений, предназначенное для измерений, не связанных с передачей размера единицы другим средствам измерений.</a:t>
            </a:r>
          </a:p>
        </p:txBody>
      </p:sp>
      <p:sp>
        <p:nvSpPr>
          <p:cNvPr id="5136" name="Text Box 30"/>
          <p:cNvSpPr txBox="1">
            <a:spLocks noChangeArrowheads="1"/>
          </p:cNvSpPr>
          <p:nvPr/>
        </p:nvSpPr>
        <p:spPr bwMode="auto">
          <a:xfrm>
            <a:off x="3851275" y="4652963"/>
            <a:ext cx="2808288" cy="771525"/>
          </a:xfrm>
          <a:prstGeom prst="rect">
            <a:avLst/>
          </a:prstGeom>
          <a:noFill/>
          <a:ln w="9525">
            <a:noFill/>
            <a:miter lim="800000"/>
            <a:headEnd/>
            <a:tailEnd/>
          </a:ln>
        </p:spPr>
        <p:txBody>
          <a:bodyPr>
            <a:spAutoFit/>
          </a:bodyPr>
          <a:lstStyle/>
          <a:p>
            <a:pPr>
              <a:lnSpc>
                <a:spcPct val="80000"/>
              </a:lnSpc>
            </a:pPr>
            <a:r>
              <a:rPr lang="ru-RU" sz="1400">
                <a:solidFill>
                  <a:srgbClr val="000000"/>
                </a:solidFill>
                <a:latin typeface="Book Antiqua" pitchFamily="18" charset="0"/>
              </a:rPr>
              <a:t>- эталон, предназначенный для передачи размера единицы рабочим средствам измерений </a:t>
            </a:r>
          </a:p>
        </p:txBody>
      </p:sp>
      <p:sp>
        <p:nvSpPr>
          <p:cNvPr id="5137" name="Text Box 31"/>
          <p:cNvSpPr txBox="1">
            <a:spLocks noChangeArrowheads="1"/>
          </p:cNvSpPr>
          <p:nvPr/>
        </p:nvSpPr>
        <p:spPr bwMode="auto">
          <a:xfrm>
            <a:off x="250825" y="4581525"/>
            <a:ext cx="3671888" cy="1450975"/>
          </a:xfrm>
          <a:prstGeom prst="rect">
            <a:avLst/>
          </a:prstGeom>
          <a:noFill/>
          <a:ln w="9525">
            <a:noFill/>
            <a:miter lim="800000"/>
            <a:headEnd/>
            <a:tailEnd/>
          </a:ln>
        </p:spPr>
        <p:txBody>
          <a:bodyPr>
            <a:spAutoFit/>
          </a:bodyPr>
          <a:lstStyle/>
          <a:p>
            <a:pPr>
              <a:lnSpc>
                <a:spcPct val="80000"/>
              </a:lnSpc>
            </a:pPr>
            <a:r>
              <a:rPr lang="ru-RU" sz="1400">
                <a:solidFill>
                  <a:srgbClr val="000000"/>
                </a:solidFill>
                <a:latin typeface="Book Antiqua" pitchFamily="18" charset="0"/>
              </a:rPr>
              <a:t>- средство измерений (или комплекс средств измерений), предназначенное для воспроизведения и (или) хранения единицы и передачи ее размера нижестоящим по поверочной схеме средствам измерений и утвержденное в качестве эталона в установленном порядке.</a:t>
            </a:r>
          </a:p>
        </p:txBody>
      </p:sp>
      <p:sp>
        <p:nvSpPr>
          <p:cNvPr id="5138" name="Line 32"/>
          <p:cNvSpPr>
            <a:spLocks noChangeShapeType="1"/>
          </p:cNvSpPr>
          <p:nvPr/>
        </p:nvSpPr>
        <p:spPr bwMode="auto">
          <a:xfrm>
            <a:off x="2051050" y="3433763"/>
            <a:ext cx="0" cy="360362"/>
          </a:xfrm>
          <a:prstGeom prst="line">
            <a:avLst/>
          </a:prstGeom>
          <a:noFill/>
          <a:ln w="25400">
            <a:solidFill>
              <a:schemeClr val="tx1"/>
            </a:solidFill>
            <a:round/>
            <a:headEnd/>
            <a:tailEnd/>
          </a:ln>
        </p:spPr>
        <p:txBody>
          <a:bodyPr/>
          <a:lstStyle/>
          <a:p>
            <a:endParaRPr lang="ru-RU"/>
          </a:p>
        </p:txBody>
      </p:sp>
      <p:sp>
        <p:nvSpPr>
          <p:cNvPr id="5139" name="Line 33"/>
          <p:cNvSpPr>
            <a:spLocks noChangeShapeType="1"/>
          </p:cNvSpPr>
          <p:nvPr/>
        </p:nvSpPr>
        <p:spPr bwMode="auto">
          <a:xfrm>
            <a:off x="5435600" y="3429000"/>
            <a:ext cx="0" cy="360363"/>
          </a:xfrm>
          <a:prstGeom prst="line">
            <a:avLst/>
          </a:prstGeom>
          <a:noFill/>
          <a:ln w="25400">
            <a:solidFill>
              <a:schemeClr val="tx1"/>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E03095B-5292-4400-8AF2-D7B2508F3E23}" type="slidenum">
              <a:rPr lang="ru-RU"/>
              <a:pPr>
                <a:defRPr/>
              </a:pPr>
              <a:t>51</a:t>
            </a:fld>
            <a:endParaRPr lang="ru-RU"/>
          </a:p>
        </p:txBody>
      </p:sp>
      <p:sp>
        <p:nvSpPr>
          <p:cNvPr id="6161" name="AutoShape 3"/>
          <p:cNvSpPr>
            <a:spLocks noChangeArrowheads="1"/>
          </p:cNvSpPr>
          <p:nvPr/>
        </p:nvSpPr>
        <p:spPr bwMode="auto">
          <a:xfrm>
            <a:off x="533400" y="228600"/>
            <a:ext cx="8001000" cy="533400"/>
          </a:xfrm>
          <a:prstGeom prst="roundRect">
            <a:avLst>
              <a:gd name="adj" fmla="val 16667"/>
            </a:avLst>
          </a:prstGeom>
          <a:solidFill>
            <a:srgbClr val="C6D9F1"/>
          </a:solidFill>
          <a:ln w="9525">
            <a:noFill/>
            <a:round/>
            <a:headEnd/>
            <a:tailEnd/>
          </a:ln>
        </p:spPr>
        <p:txBody>
          <a:bodyPr wrap="none" anchor="ctr"/>
          <a:lstStyle/>
          <a:p>
            <a:pPr algn="ctr"/>
            <a:endParaRPr lang="ru-RU" sz="2800" b="1">
              <a:solidFill>
                <a:srgbClr val="000000"/>
              </a:solidFill>
              <a:latin typeface="Times New Roman" pitchFamily="18" charset="0"/>
            </a:endParaRPr>
          </a:p>
          <a:p>
            <a:pPr algn="ctr"/>
            <a:r>
              <a:rPr lang="ru-RU" sz="2000" b="1">
                <a:solidFill>
                  <a:srgbClr val="000000"/>
                </a:solidFill>
                <a:latin typeface="Book Antiqua" pitchFamily="18" charset="0"/>
                <a:cs typeface="Times New Roman" pitchFamily="18" charset="0"/>
              </a:rPr>
              <a:t>Метрологические характеристики</a:t>
            </a:r>
            <a:r>
              <a:rPr lang="ru-RU" sz="2000" b="1">
                <a:solidFill>
                  <a:srgbClr val="000000"/>
                </a:solidFill>
                <a:latin typeface="Book Antiqua" pitchFamily="18" charset="0"/>
              </a:rPr>
              <a:t> СИ (МХ СИ) </a:t>
            </a:r>
          </a:p>
          <a:p>
            <a:pPr algn="ctr"/>
            <a:endParaRPr lang="ru-RU" sz="2400" b="1">
              <a:solidFill>
                <a:srgbClr val="000000"/>
              </a:solidFill>
              <a:latin typeface="Times New Roman" pitchFamily="18" charset="0"/>
            </a:endParaRPr>
          </a:p>
        </p:txBody>
      </p:sp>
      <p:sp>
        <p:nvSpPr>
          <p:cNvPr id="6162" name="Text Box 4"/>
          <p:cNvSpPr txBox="1">
            <a:spLocks noChangeArrowheads="1"/>
          </p:cNvSpPr>
          <p:nvPr/>
        </p:nvSpPr>
        <p:spPr bwMode="auto">
          <a:xfrm>
            <a:off x="539750" y="836613"/>
            <a:ext cx="8062913" cy="641350"/>
          </a:xfrm>
          <a:prstGeom prst="rect">
            <a:avLst/>
          </a:prstGeom>
          <a:noFill/>
          <a:ln w="9525">
            <a:noFill/>
            <a:miter lim="800000"/>
            <a:headEnd/>
            <a:tailEnd/>
          </a:ln>
        </p:spPr>
        <p:txBody>
          <a:bodyPr>
            <a:spAutoFit/>
          </a:bodyPr>
          <a:lstStyle/>
          <a:p>
            <a:pPr algn="just"/>
            <a:r>
              <a:rPr lang="ru-RU" sz="1600" b="1">
                <a:solidFill>
                  <a:srgbClr val="000000"/>
                </a:solidFill>
                <a:latin typeface="Book Antiqua" pitchFamily="18" charset="0"/>
              </a:rPr>
              <a:t>– </a:t>
            </a:r>
            <a:r>
              <a:rPr lang="ru-RU" sz="1600">
                <a:solidFill>
                  <a:srgbClr val="000000"/>
                </a:solidFill>
                <a:latin typeface="Book Antiqua" pitchFamily="18" charset="0"/>
                <a:cs typeface="Times New Roman" pitchFamily="18" charset="0"/>
              </a:rPr>
              <a:t>характеристики свойств средств измерений, оказывающие влияние на результаты и погрешности измерений.</a:t>
            </a:r>
            <a:r>
              <a:rPr lang="ru-RU" sz="2000">
                <a:solidFill>
                  <a:srgbClr val="000000"/>
                </a:solidFill>
                <a:latin typeface="Times New Roman" pitchFamily="18" charset="0"/>
                <a:cs typeface="Times New Roman" pitchFamily="18" charset="0"/>
              </a:rPr>
              <a:t> </a:t>
            </a:r>
            <a:endParaRPr lang="ru-RU" sz="2000">
              <a:solidFill>
                <a:srgbClr val="000000"/>
              </a:solidFill>
              <a:latin typeface="Times New Roman" pitchFamily="18" charset="0"/>
            </a:endParaRPr>
          </a:p>
        </p:txBody>
      </p:sp>
      <p:graphicFrame>
        <p:nvGraphicFramePr>
          <p:cNvPr id="6146" name="Organization Chart 10"/>
          <p:cNvGraphicFramePr>
            <a:graphicFrameLocks/>
          </p:cNvGraphicFramePr>
          <p:nvPr/>
        </p:nvGraphicFramePr>
        <p:xfrm>
          <a:off x="323850" y="1557338"/>
          <a:ext cx="8640763" cy="2303462"/>
        </p:xfrm>
        <a:graphic>
          <a:graphicData uri="http://schemas.openxmlformats.org/drawingml/2006/compatibility">
            <com:legacyDrawing xmlns:com="http://schemas.openxmlformats.org/drawingml/2006/compatibility" spid="_x0000_s6146"/>
          </a:graphicData>
        </a:graphic>
      </p:graphicFrame>
      <p:graphicFrame>
        <p:nvGraphicFramePr>
          <p:cNvPr id="6153" name="Organization Chart 21"/>
          <p:cNvGraphicFramePr>
            <a:graphicFrameLocks/>
          </p:cNvGraphicFramePr>
          <p:nvPr/>
        </p:nvGraphicFramePr>
        <p:xfrm>
          <a:off x="250825" y="4076700"/>
          <a:ext cx="8713788" cy="2447925"/>
        </p:xfrm>
        <a:graphic>
          <a:graphicData uri="http://schemas.openxmlformats.org/drawingml/2006/compatibility">
            <com:legacyDrawing xmlns:com="http://schemas.openxmlformats.org/drawingml/2006/compatibility" spid="_x0000_s615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4576B18C-3A32-4FC4-9ADF-BAC496447F1D}" type="slidenum">
              <a:rPr lang="ru-RU"/>
              <a:pPr>
                <a:defRPr/>
              </a:pPr>
              <a:t>52</a:t>
            </a:fld>
            <a:endParaRPr lang="ru-RU"/>
          </a:p>
        </p:txBody>
      </p:sp>
      <p:graphicFrame>
        <p:nvGraphicFramePr>
          <p:cNvPr id="7170" name="Organization Chart 7"/>
          <p:cNvGraphicFramePr>
            <a:graphicFrameLocks/>
          </p:cNvGraphicFramePr>
          <p:nvPr/>
        </p:nvGraphicFramePr>
        <p:xfrm>
          <a:off x="323850" y="476250"/>
          <a:ext cx="8820150" cy="5905500"/>
        </p:xfrm>
        <a:graphic>
          <a:graphicData uri="http://schemas.openxmlformats.org/drawingml/2006/compatibility">
            <com:legacyDrawing xmlns:com="http://schemas.openxmlformats.org/drawingml/2006/compatibility" spid="_x0000_s7170"/>
          </a:graphicData>
        </a:graphic>
      </p:graphicFrame>
      <p:sp>
        <p:nvSpPr>
          <p:cNvPr id="7182" name="Rectangle 21"/>
          <p:cNvSpPr>
            <a:spLocks noChangeArrowheads="1"/>
          </p:cNvSpPr>
          <p:nvPr/>
        </p:nvSpPr>
        <p:spPr bwMode="auto">
          <a:xfrm>
            <a:off x="5003800" y="1700213"/>
            <a:ext cx="3816350" cy="1370012"/>
          </a:xfrm>
          <a:prstGeom prst="rect">
            <a:avLst/>
          </a:prstGeom>
          <a:noFill/>
          <a:ln w="9525">
            <a:noFill/>
            <a:miter lim="800000"/>
            <a:headEnd/>
            <a:tailEnd/>
          </a:ln>
        </p:spPr>
        <p:txBody>
          <a:bodyPr>
            <a:spAutoFit/>
          </a:bodyPr>
          <a:lstStyle/>
          <a:p>
            <a:r>
              <a:rPr lang="ru-RU" sz="1200" b="1">
                <a:solidFill>
                  <a:srgbClr val="000000"/>
                </a:solidFill>
                <a:latin typeface="Book Antiqua" pitchFamily="18" charset="0"/>
              </a:rPr>
              <a:t>- </a:t>
            </a:r>
            <a:r>
              <a:rPr lang="ru-RU" sz="1200">
                <a:solidFill>
                  <a:srgbClr val="000000"/>
                </a:solidFill>
                <a:latin typeface="Book Antiqua" pitchFamily="18" charset="0"/>
              </a:rPr>
              <a:t>область значений величины, в пределах которой нормированы допускаемые пределы погрешности средства измерений.</a:t>
            </a:r>
          </a:p>
          <a:p>
            <a:r>
              <a:rPr lang="ru-RU" sz="1200">
                <a:solidFill>
                  <a:srgbClr val="000000"/>
                </a:solidFill>
                <a:latin typeface="Book Antiqua" pitchFamily="18" charset="0"/>
              </a:rPr>
              <a:t>Значения величины, ограничивающие диапазон измерений снизу и сверху (слева и справа), называют соответственно </a:t>
            </a:r>
            <a:r>
              <a:rPr lang="ru-RU" sz="1200" b="1" i="1">
                <a:solidFill>
                  <a:srgbClr val="348AD8"/>
                </a:solidFill>
                <a:latin typeface="Book Antiqua" pitchFamily="18" charset="0"/>
              </a:rPr>
              <a:t>нижним пределом измерений</a:t>
            </a:r>
            <a:r>
              <a:rPr lang="ru-RU" sz="1200" b="1" i="1">
                <a:solidFill>
                  <a:srgbClr val="000000"/>
                </a:solidFill>
                <a:latin typeface="Book Antiqua" pitchFamily="18" charset="0"/>
              </a:rPr>
              <a:t> </a:t>
            </a:r>
            <a:r>
              <a:rPr lang="ru-RU" sz="1200" b="1">
                <a:solidFill>
                  <a:srgbClr val="000000"/>
                </a:solidFill>
                <a:latin typeface="Book Antiqua" pitchFamily="18" charset="0"/>
              </a:rPr>
              <a:t>или </a:t>
            </a:r>
            <a:r>
              <a:rPr lang="ru-RU" sz="1200" b="1" i="1">
                <a:solidFill>
                  <a:srgbClr val="348AD8"/>
                </a:solidFill>
                <a:latin typeface="Book Antiqua" pitchFamily="18" charset="0"/>
              </a:rPr>
              <a:t>верхним пределом измерений</a:t>
            </a:r>
          </a:p>
        </p:txBody>
      </p:sp>
      <p:sp>
        <p:nvSpPr>
          <p:cNvPr id="7183" name="Rectangle 22"/>
          <p:cNvSpPr>
            <a:spLocks noChangeArrowheads="1"/>
          </p:cNvSpPr>
          <p:nvPr/>
        </p:nvSpPr>
        <p:spPr bwMode="auto">
          <a:xfrm>
            <a:off x="5076825" y="3500438"/>
            <a:ext cx="4067175" cy="457200"/>
          </a:xfrm>
          <a:prstGeom prst="rect">
            <a:avLst/>
          </a:prstGeom>
          <a:noFill/>
          <a:ln w="9525">
            <a:noFill/>
            <a:miter lim="800000"/>
            <a:headEnd/>
            <a:tailEnd/>
          </a:ln>
        </p:spPr>
        <p:txBody>
          <a:bodyPr>
            <a:spAutoFit/>
          </a:bodyPr>
          <a:lstStyle/>
          <a:p>
            <a:r>
              <a:rPr lang="ru-RU" sz="1200" b="1">
                <a:solidFill>
                  <a:srgbClr val="000000"/>
                </a:solidFill>
                <a:latin typeface="Book Antiqua" pitchFamily="18" charset="0"/>
              </a:rPr>
              <a:t>- з</a:t>
            </a:r>
            <a:r>
              <a:rPr lang="ru-RU" sz="1200">
                <a:solidFill>
                  <a:srgbClr val="000000"/>
                </a:solidFill>
                <a:latin typeface="Book Antiqua" pitchFamily="18" charset="0"/>
              </a:rPr>
              <a:t>начение величины, приписанное мере или </a:t>
            </a:r>
          </a:p>
          <a:p>
            <a:r>
              <a:rPr lang="ru-RU" sz="1200">
                <a:solidFill>
                  <a:srgbClr val="000000"/>
                </a:solidFill>
                <a:latin typeface="Book Antiqua" pitchFamily="18" charset="0"/>
              </a:rPr>
              <a:t>партии мер при изготовлении</a:t>
            </a:r>
          </a:p>
        </p:txBody>
      </p:sp>
      <p:sp>
        <p:nvSpPr>
          <p:cNvPr id="7184" name="Rectangle 23"/>
          <p:cNvSpPr>
            <a:spLocks noChangeArrowheads="1"/>
          </p:cNvSpPr>
          <p:nvPr/>
        </p:nvSpPr>
        <p:spPr bwMode="auto">
          <a:xfrm>
            <a:off x="5076825" y="4437063"/>
            <a:ext cx="3743325" cy="457200"/>
          </a:xfrm>
          <a:prstGeom prst="rect">
            <a:avLst/>
          </a:prstGeom>
          <a:noFill/>
          <a:ln w="9525">
            <a:noFill/>
            <a:miter lim="800000"/>
            <a:headEnd/>
            <a:tailEnd/>
          </a:ln>
        </p:spPr>
        <p:txBody>
          <a:bodyPr>
            <a:spAutoFit/>
          </a:bodyPr>
          <a:lstStyle/>
          <a:p>
            <a:r>
              <a:rPr lang="ru-RU" sz="1200" b="1">
                <a:solidFill>
                  <a:srgbClr val="000000"/>
                </a:solidFill>
                <a:latin typeface="Book Antiqua" pitchFamily="18" charset="0"/>
              </a:rPr>
              <a:t>- з</a:t>
            </a:r>
            <a:r>
              <a:rPr lang="ru-RU" sz="1200">
                <a:solidFill>
                  <a:srgbClr val="000000"/>
                </a:solidFill>
                <a:latin typeface="Book Antiqua" pitchFamily="18" charset="0"/>
              </a:rPr>
              <a:t>начение величины, приписанное мере на основании ее калибровки или поверки</a:t>
            </a:r>
          </a:p>
        </p:txBody>
      </p:sp>
      <p:sp>
        <p:nvSpPr>
          <p:cNvPr id="7185" name="Rectangle 24"/>
          <p:cNvSpPr>
            <a:spLocks noChangeArrowheads="1"/>
          </p:cNvSpPr>
          <p:nvPr/>
        </p:nvSpPr>
        <p:spPr bwMode="auto">
          <a:xfrm>
            <a:off x="5148263" y="5373688"/>
            <a:ext cx="3995737" cy="822325"/>
          </a:xfrm>
          <a:prstGeom prst="rect">
            <a:avLst/>
          </a:prstGeom>
          <a:noFill/>
          <a:ln w="9525">
            <a:noFill/>
            <a:miter lim="800000"/>
            <a:headEnd/>
            <a:tailEnd/>
          </a:ln>
        </p:spPr>
        <p:txBody>
          <a:bodyPr>
            <a:spAutoFit/>
          </a:bodyPr>
          <a:lstStyle/>
          <a:p>
            <a:r>
              <a:rPr lang="ru-RU" sz="1200" b="1">
                <a:solidFill>
                  <a:srgbClr val="000000"/>
                </a:solidFill>
                <a:latin typeface="Book Antiqua" pitchFamily="18" charset="0"/>
              </a:rPr>
              <a:t>- х</a:t>
            </a:r>
            <a:r>
              <a:rPr lang="ru-RU" sz="1200">
                <a:solidFill>
                  <a:srgbClr val="000000"/>
                </a:solidFill>
                <a:latin typeface="Book Antiqua" pitchFamily="18" charset="0"/>
              </a:rPr>
              <a:t>арактеристика средства измерений в виде наименьшего значения изменения физической величины, начиная с которого может осуществляться ее измерение данным средством</a:t>
            </a:r>
          </a:p>
        </p:txBody>
      </p:sp>
      <p:sp>
        <p:nvSpPr>
          <p:cNvPr id="7186" name="Line 25"/>
          <p:cNvSpPr>
            <a:spLocks noChangeShapeType="1"/>
          </p:cNvSpPr>
          <p:nvPr/>
        </p:nvSpPr>
        <p:spPr bwMode="auto">
          <a:xfrm>
            <a:off x="4572000" y="1268413"/>
            <a:ext cx="0" cy="144462"/>
          </a:xfrm>
          <a:prstGeom prst="line">
            <a:avLst/>
          </a:prstGeom>
          <a:noFill/>
          <a:ln w="25400">
            <a:solidFill>
              <a:schemeClr val="tx1"/>
            </a:solid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Номер слайда 5"/>
          <p:cNvSpPr>
            <a:spLocks noGrp="1"/>
          </p:cNvSpPr>
          <p:nvPr>
            <p:ph type="sldNum" sz="quarter" idx="12"/>
          </p:nvPr>
        </p:nvSpPr>
        <p:spPr/>
        <p:txBody>
          <a:bodyPr/>
          <a:lstStyle/>
          <a:p>
            <a:pPr>
              <a:defRPr/>
            </a:pPr>
            <a:fld id="{F59B6858-F8D5-4444-9165-0DDA44E05FB3}" type="slidenum">
              <a:rPr lang="ru-RU"/>
              <a:pPr>
                <a:defRPr/>
              </a:pPr>
              <a:t>53</a:t>
            </a:fld>
            <a:endParaRPr lang="ru-RU"/>
          </a:p>
        </p:txBody>
      </p:sp>
      <p:sp>
        <p:nvSpPr>
          <p:cNvPr id="8210" name="Text Box 2"/>
          <p:cNvSpPr txBox="1">
            <a:spLocks noChangeArrowheads="1"/>
          </p:cNvSpPr>
          <p:nvPr/>
        </p:nvSpPr>
        <p:spPr bwMode="auto">
          <a:xfrm>
            <a:off x="1042988" y="188913"/>
            <a:ext cx="7200900" cy="396875"/>
          </a:xfrm>
          <a:prstGeom prst="rect">
            <a:avLst/>
          </a:prstGeom>
          <a:solidFill>
            <a:srgbClr val="C6D9F1"/>
          </a:solidFill>
          <a:ln w="9525">
            <a:noFill/>
            <a:miter lim="800000"/>
            <a:headEnd/>
            <a:tailEnd/>
          </a:ln>
        </p:spPr>
        <p:txBody>
          <a:bodyPr>
            <a:spAutoFit/>
          </a:bodyPr>
          <a:lstStyle/>
          <a:p>
            <a:pPr algn="ctr">
              <a:spcBef>
                <a:spcPct val="50000"/>
              </a:spcBef>
            </a:pPr>
            <a:r>
              <a:rPr lang="ru-RU" sz="2000" b="1">
                <a:solidFill>
                  <a:srgbClr val="000000"/>
                </a:solidFill>
                <a:latin typeface="Book Antiqua" pitchFamily="18" charset="0"/>
              </a:rPr>
              <a:t>Погрешность средства измерений</a:t>
            </a:r>
            <a:r>
              <a:rPr lang="ru-RU" b="1">
                <a:solidFill>
                  <a:srgbClr val="000000"/>
                </a:solidFill>
                <a:latin typeface="Book Antiqua" pitchFamily="18" charset="0"/>
              </a:rPr>
              <a:t> </a:t>
            </a:r>
          </a:p>
        </p:txBody>
      </p:sp>
      <p:sp>
        <p:nvSpPr>
          <p:cNvPr id="8211"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sp>
        <p:nvSpPr>
          <p:cNvPr id="8212"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194" name="Organization Chart 21"/>
          <p:cNvGraphicFramePr>
            <a:graphicFrameLocks/>
          </p:cNvGraphicFramePr>
          <p:nvPr/>
        </p:nvGraphicFramePr>
        <p:xfrm>
          <a:off x="0" y="765175"/>
          <a:ext cx="9144000" cy="1655763"/>
        </p:xfrm>
        <a:graphic>
          <a:graphicData uri="http://schemas.openxmlformats.org/drawingml/2006/compatibility">
            <com:legacyDrawing xmlns:com="http://schemas.openxmlformats.org/drawingml/2006/compatibility" spid="_x0000_s8194"/>
          </a:graphicData>
        </a:graphic>
      </p:graphicFrame>
      <p:sp>
        <p:nvSpPr>
          <p:cNvPr id="8213" name="Text Box 46"/>
          <p:cNvSpPr txBox="1">
            <a:spLocks noChangeArrowheads="1"/>
          </p:cNvSpPr>
          <p:nvPr/>
        </p:nvSpPr>
        <p:spPr bwMode="auto">
          <a:xfrm>
            <a:off x="0" y="2565400"/>
            <a:ext cx="2952750" cy="3417888"/>
          </a:xfrm>
          <a:prstGeom prst="rect">
            <a:avLst/>
          </a:prstGeom>
          <a:noFill/>
          <a:ln w="9525">
            <a:noFill/>
            <a:miter lim="800000"/>
            <a:headEnd/>
            <a:tailEnd/>
          </a:ln>
        </p:spPr>
        <p:txBody>
          <a:bodyPr>
            <a:spAutoFit/>
          </a:bodyPr>
          <a:lstStyle/>
          <a:p>
            <a:pPr algn="just">
              <a:lnSpc>
                <a:spcPct val="80000"/>
              </a:lnSpc>
              <a:spcAft>
                <a:spcPct val="25000"/>
              </a:spcAft>
            </a:pPr>
            <a:r>
              <a:rPr lang="ru-RU" sz="1000">
                <a:solidFill>
                  <a:srgbClr val="000000"/>
                </a:solidFill>
                <a:latin typeface="Book Antiqua" pitchFamily="18" charset="0"/>
              </a:rPr>
              <a:t>- погрешность средства измерений, выраженная в единицах измеряемой физической величины.</a:t>
            </a:r>
          </a:p>
          <a:p>
            <a:pPr algn="just">
              <a:lnSpc>
                <a:spcPct val="80000"/>
              </a:lnSpc>
            </a:pPr>
            <a:endParaRPr lang="en-US"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rPr>
              <a:t>Абсолютная погрешность вычисляется, как разность между показанием средства измерений и истинным (действительным) значением измеряемой физической величины, по формуле : </a:t>
            </a:r>
          </a:p>
          <a:p>
            <a:pPr algn="just">
              <a:lnSpc>
                <a:spcPct val="80000"/>
              </a:lnSpc>
            </a:pPr>
            <a:endParaRPr lang="ru-RU" sz="1000">
              <a:solidFill>
                <a:srgbClr val="000000"/>
              </a:solidFill>
              <a:latin typeface="Book Antiqua" pitchFamily="18" charset="0"/>
            </a:endParaRPr>
          </a:p>
          <a:p>
            <a:pPr algn="just">
              <a:lnSpc>
                <a:spcPct val="80000"/>
              </a:lnSpc>
            </a:pPr>
            <a:endParaRPr lang="ru-RU"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rPr>
              <a:t>Пределы допускаемой основной абсолютной погрешности могут быть заданы в виде:</a:t>
            </a:r>
          </a:p>
          <a:p>
            <a:pPr>
              <a:lnSpc>
                <a:spcPct val="80000"/>
              </a:lnSpc>
            </a:pPr>
            <a:r>
              <a:rPr lang="ru-RU" sz="1000">
                <a:solidFill>
                  <a:srgbClr val="000000"/>
                </a:solidFill>
                <a:latin typeface="Book Antiqua" pitchFamily="18" charset="0"/>
              </a:rPr>
              <a:t>		</a:t>
            </a:r>
          </a:p>
          <a:p>
            <a:pPr>
              <a:lnSpc>
                <a:spcPct val="80000"/>
              </a:lnSpc>
            </a:pPr>
            <a:endParaRPr lang="ru-RU" sz="1000">
              <a:solidFill>
                <a:srgbClr val="000000"/>
              </a:solidFill>
              <a:latin typeface="Book Antiqua" pitchFamily="18" charset="0"/>
            </a:endParaRPr>
          </a:p>
          <a:p>
            <a:pPr algn="just">
              <a:lnSpc>
                <a:spcPct val="80000"/>
              </a:lnSpc>
            </a:pPr>
            <a:r>
              <a:rPr lang="ru-RU" sz="1000">
                <a:solidFill>
                  <a:srgbClr val="000000"/>
                </a:solidFill>
                <a:latin typeface="Book Antiqua" pitchFamily="18" charset="0"/>
              </a:rPr>
              <a:t>	</a:t>
            </a:r>
            <a:r>
              <a:rPr lang="ru-RU" sz="900">
                <a:solidFill>
                  <a:srgbClr val="000000"/>
                </a:solidFill>
                <a:latin typeface="Book Antiqua" pitchFamily="18" charset="0"/>
              </a:rPr>
              <a:t>или </a:t>
            </a:r>
          </a:p>
          <a:p>
            <a:pPr>
              <a:lnSpc>
                <a:spcPct val="80000"/>
              </a:lnSpc>
            </a:pPr>
            <a:endParaRPr lang="ru-RU" sz="900">
              <a:solidFill>
                <a:srgbClr val="000000"/>
              </a:solidFill>
              <a:latin typeface="Book Antiqua" pitchFamily="18" charset="0"/>
            </a:endParaRPr>
          </a:p>
          <a:p>
            <a:pPr>
              <a:lnSpc>
                <a:spcPct val="80000"/>
              </a:lnSpc>
            </a:pPr>
            <a:r>
              <a:rPr lang="ru-RU" sz="900">
                <a:solidFill>
                  <a:srgbClr val="000000"/>
                </a:solidFill>
                <a:latin typeface="Book Antiqua" pitchFamily="18" charset="0"/>
              </a:rPr>
              <a:t>	;</a:t>
            </a:r>
            <a:r>
              <a:rPr lang="ru-RU" sz="1000">
                <a:solidFill>
                  <a:srgbClr val="000000"/>
                </a:solidFill>
                <a:latin typeface="Book Antiqua" pitchFamily="18" charset="0"/>
              </a:rPr>
              <a:t>	</a:t>
            </a:r>
          </a:p>
          <a:p>
            <a:pPr>
              <a:lnSpc>
                <a:spcPct val="80000"/>
              </a:lnSpc>
            </a:pPr>
            <a:r>
              <a:rPr lang="ru-RU" sz="1000">
                <a:solidFill>
                  <a:srgbClr val="000000"/>
                </a:solidFill>
                <a:latin typeface="Book Antiqua" pitchFamily="18" charset="0"/>
              </a:rPr>
              <a:t>где </a:t>
            </a:r>
            <a:r>
              <a:rPr lang="el-GR" sz="1000">
                <a:solidFill>
                  <a:srgbClr val="000000"/>
                </a:solidFill>
                <a:latin typeface="Book Antiqua" pitchFamily="18" charset="0"/>
              </a:rPr>
              <a:t>Δ</a:t>
            </a:r>
            <a:r>
              <a:rPr lang="ru-RU" sz="1000">
                <a:solidFill>
                  <a:srgbClr val="000000"/>
                </a:solidFill>
                <a:latin typeface="Book Antiqua" pitchFamily="18" charset="0"/>
              </a:rPr>
              <a:t> - пределы допускаемой абсолютной погрешности, выраженной в единицах измеряемой величины на входе (выходе) или условно в делениях шкалы;</a:t>
            </a:r>
            <a:endParaRPr lang="ru-RU" sz="1000" b="1">
              <a:solidFill>
                <a:srgbClr val="000000"/>
              </a:solidFill>
              <a:latin typeface="Book Antiqua" pitchFamily="18" charset="0"/>
            </a:endParaRPr>
          </a:p>
          <a:p>
            <a:pPr>
              <a:lnSpc>
                <a:spcPct val="80000"/>
              </a:lnSpc>
            </a:pPr>
            <a:r>
              <a:rPr lang="ru-RU" sz="1000" b="1" i="1">
                <a:solidFill>
                  <a:srgbClr val="000000"/>
                </a:solidFill>
                <a:latin typeface="Book Antiqua" pitchFamily="18" charset="0"/>
              </a:rPr>
              <a:t> </a:t>
            </a:r>
            <a:r>
              <a:rPr lang="en-US" sz="1000" i="1">
                <a:solidFill>
                  <a:srgbClr val="000000"/>
                </a:solidFill>
                <a:latin typeface="Book Antiqua" pitchFamily="18" charset="0"/>
              </a:rPr>
              <a:t>x </a:t>
            </a:r>
            <a:r>
              <a:rPr lang="ru-RU" sz="1000">
                <a:solidFill>
                  <a:srgbClr val="000000"/>
                </a:solidFill>
                <a:latin typeface="Book Antiqua" pitchFamily="18" charset="0"/>
              </a:rPr>
              <a:t>- значение измеряемой величины на входе (выходе) средств измерений или число делений, отсчитанных по шкале;</a:t>
            </a:r>
          </a:p>
          <a:p>
            <a:pPr>
              <a:lnSpc>
                <a:spcPct val="80000"/>
              </a:lnSpc>
            </a:pPr>
            <a:r>
              <a:rPr lang="en-US" sz="1000" i="1">
                <a:solidFill>
                  <a:srgbClr val="000000"/>
                </a:solidFill>
                <a:latin typeface="Book Antiqua" pitchFamily="18" charset="0"/>
              </a:rPr>
              <a:t>a, b</a:t>
            </a:r>
            <a:r>
              <a:rPr lang="en-US" sz="1000">
                <a:solidFill>
                  <a:srgbClr val="000000"/>
                </a:solidFill>
                <a:latin typeface="Book Antiqua" pitchFamily="18" charset="0"/>
              </a:rPr>
              <a:t> </a:t>
            </a:r>
            <a:r>
              <a:rPr lang="ru-RU" sz="1000">
                <a:solidFill>
                  <a:srgbClr val="000000"/>
                </a:solidFill>
                <a:latin typeface="Book Antiqua" pitchFamily="18" charset="0"/>
              </a:rPr>
              <a:t>- положительные числа, не зависящие от</a:t>
            </a:r>
            <a:r>
              <a:rPr lang="en-US" sz="1000">
                <a:solidFill>
                  <a:srgbClr val="000000"/>
                </a:solidFill>
                <a:latin typeface="Book Antiqua" pitchFamily="18" charset="0"/>
              </a:rPr>
              <a:t> </a:t>
            </a:r>
            <a:r>
              <a:rPr lang="en-US" sz="1000" i="1">
                <a:solidFill>
                  <a:srgbClr val="000000"/>
                </a:solidFill>
                <a:latin typeface="Book Antiqua" pitchFamily="18" charset="0"/>
              </a:rPr>
              <a:t>x</a:t>
            </a:r>
            <a:r>
              <a:rPr lang="en-US" sz="1000">
                <a:solidFill>
                  <a:srgbClr val="000000"/>
                </a:solidFill>
                <a:latin typeface="Book Antiqua" pitchFamily="18" charset="0"/>
              </a:rPr>
              <a:t>.</a:t>
            </a:r>
            <a:endParaRPr lang="ru-RU" sz="1000">
              <a:solidFill>
                <a:srgbClr val="000000"/>
              </a:solidFill>
              <a:latin typeface="Book Antiqua" pitchFamily="18" charset="0"/>
            </a:endParaRPr>
          </a:p>
        </p:txBody>
      </p:sp>
      <p:graphicFrame>
        <p:nvGraphicFramePr>
          <p:cNvPr id="8214" name="Object 47"/>
          <p:cNvGraphicFramePr>
            <a:graphicFrameLocks noChangeAspect="1"/>
          </p:cNvGraphicFramePr>
          <p:nvPr/>
        </p:nvGraphicFramePr>
        <p:xfrm>
          <a:off x="900113" y="3789363"/>
          <a:ext cx="647700" cy="215900"/>
        </p:xfrm>
        <a:graphic>
          <a:graphicData uri="http://schemas.openxmlformats.org/presentationml/2006/ole">
            <p:oleObj spid="_x0000_s8214" name="Формула" r:id="rId3" imgW="647700" imgH="228600" progId="Equation.3">
              <p:embed/>
            </p:oleObj>
          </a:graphicData>
        </a:graphic>
      </p:graphicFrame>
      <p:sp>
        <p:nvSpPr>
          <p:cNvPr id="8215" name="Rectangle 4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16" name="Object 48"/>
          <p:cNvGraphicFramePr>
            <a:graphicFrameLocks noChangeAspect="1"/>
          </p:cNvGraphicFramePr>
          <p:nvPr/>
        </p:nvGraphicFramePr>
        <p:xfrm>
          <a:off x="900113" y="4292600"/>
          <a:ext cx="503237" cy="142875"/>
        </p:xfrm>
        <a:graphic>
          <a:graphicData uri="http://schemas.openxmlformats.org/presentationml/2006/ole">
            <p:oleObj spid="_x0000_s8216" r:id="rId4" imgW="520474" imgH="190417" progId="">
              <p:embed/>
            </p:oleObj>
          </a:graphicData>
        </a:graphic>
      </p:graphicFrame>
      <p:sp>
        <p:nvSpPr>
          <p:cNvPr id="8217" name="Rectangle 5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18" name="Object 50"/>
          <p:cNvGraphicFramePr>
            <a:graphicFrameLocks noChangeAspect="1"/>
          </p:cNvGraphicFramePr>
          <p:nvPr/>
        </p:nvGraphicFramePr>
        <p:xfrm>
          <a:off x="1187450" y="4652963"/>
          <a:ext cx="719138" cy="206375"/>
        </p:xfrm>
        <a:graphic>
          <a:graphicData uri="http://schemas.openxmlformats.org/presentationml/2006/ole">
            <p:oleObj spid="_x0000_s8218" r:id="rId5" imgW="965200" imgH="279400" progId="">
              <p:embed/>
            </p:oleObj>
          </a:graphicData>
        </a:graphic>
      </p:graphicFrame>
      <p:sp>
        <p:nvSpPr>
          <p:cNvPr id="8219" name="Text Box 52"/>
          <p:cNvSpPr txBox="1">
            <a:spLocks noChangeArrowheads="1"/>
          </p:cNvSpPr>
          <p:nvPr/>
        </p:nvSpPr>
        <p:spPr bwMode="auto">
          <a:xfrm>
            <a:off x="6443663" y="2565400"/>
            <a:ext cx="2592387" cy="2530475"/>
          </a:xfrm>
          <a:prstGeom prst="rect">
            <a:avLst/>
          </a:prstGeom>
          <a:noFill/>
          <a:ln w="9525">
            <a:noFill/>
            <a:miter lim="800000"/>
            <a:headEnd/>
            <a:tailEnd/>
          </a:ln>
        </p:spPr>
        <p:txBody>
          <a:bodyPr>
            <a:spAutoFit/>
          </a:bodyPr>
          <a:lstStyle/>
          <a:p>
            <a:pPr algn="just"/>
            <a:r>
              <a:rPr lang="en-US" sz="1000">
                <a:solidFill>
                  <a:srgbClr val="000000"/>
                </a:solidFill>
                <a:latin typeface="Book Antiqua" pitchFamily="18" charset="0"/>
              </a:rPr>
              <a:t>- </a:t>
            </a:r>
            <a:r>
              <a:rPr lang="ru-RU" sz="1000">
                <a:solidFill>
                  <a:srgbClr val="000000"/>
                </a:solidFill>
                <a:latin typeface="Book Antiqua" pitchFamily="18" charset="0"/>
              </a:rPr>
              <a:t>относительная погрешность, выраженная отношением абсолютной погрешности средства измерений к условно принятому значению величины (нормирующему значению), постоянному во всем диапазоне измерений или в части диапазона.</a:t>
            </a:r>
          </a:p>
          <a:p>
            <a:pPr algn="just"/>
            <a:r>
              <a:rPr lang="ru-RU" sz="1000">
                <a:solidFill>
                  <a:srgbClr val="000000"/>
                </a:solidFill>
                <a:latin typeface="Book Antiqua" pitchFamily="18" charset="0"/>
              </a:rPr>
              <a:t>Приведенная погрешность средства измерений определяется по формуле:</a:t>
            </a:r>
            <a:endParaRPr lang="ru-RU" sz="1000" b="1">
              <a:solidFill>
                <a:srgbClr val="000000"/>
              </a:solidFill>
              <a:latin typeface="Book Antiqua" pitchFamily="18" charset="0"/>
            </a:endParaRPr>
          </a:p>
          <a:p>
            <a:pPr algn="just"/>
            <a:r>
              <a:rPr lang="ru-RU" sz="1000" b="1">
                <a:solidFill>
                  <a:srgbClr val="000000"/>
                </a:solidFill>
                <a:latin typeface="Book Antiqua" pitchFamily="18" charset="0"/>
              </a:rPr>
              <a:t>					</a:t>
            </a:r>
          </a:p>
          <a:p>
            <a:pPr algn="just"/>
            <a:r>
              <a:rPr lang="ru-RU" sz="1000">
                <a:solidFill>
                  <a:srgbClr val="000000"/>
                </a:solidFill>
                <a:latin typeface="Book Antiqua" pitchFamily="18" charset="0"/>
              </a:rPr>
              <a:t>где  </a:t>
            </a:r>
            <a:r>
              <a:rPr lang="el-GR" sz="1000">
                <a:solidFill>
                  <a:srgbClr val="000000"/>
                </a:solidFill>
                <a:latin typeface="Book Antiqua" pitchFamily="18" charset="0"/>
              </a:rPr>
              <a:t>Δ</a:t>
            </a:r>
            <a:r>
              <a:rPr lang="ru-RU" sz="1000">
                <a:solidFill>
                  <a:srgbClr val="000000"/>
                </a:solidFill>
                <a:latin typeface="Book Antiqua" pitchFamily="18" charset="0"/>
              </a:rPr>
              <a:t> - пределы допускаемой абсолютной основной погрешности.</a:t>
            </a:r>
          </a:p>
          <a:p>
            <a:pPr algn="just"/>
            <a:r>
              <a:rPr lang="en-US" sz="1000" i="1">
                <a:solidFill>
                  <a:srgbClr val="000000"/>
                </a:solidFill>
                <a:latin typeface="Book Antiqua" pitchFamily="18" charset="0"/>
              </a:rPr>
              <a:t>x</a:t>
            </a:r>
            <a:r>
              <a:rPr lang="en-US" sz="1000" i="1" baseline="-25000">
                <a:solidFill>
                  <a:srgbClr val="000000"/>
                </a:solidFill>
                <a:latin typeface="Book Antiqua" pitchFamily="18" charset="0"/>
              </a:rPr>
              <a:t>n </a:t>
            </a:r>
            <a:r>
              <a:rPr lang="ru-RU" sz="1000">
                <a:solidFill>
                  <a:srgbClr val="000000"/>
                </a:solidFill>
                <a:latin typeface="Book Antiqua" pitchFamily="18" charset="0"/>
              </a:rPr>
              <a:t>- нормирующее значение, выраженное в тех же единицах, что и</a:t>
            </a:r>
            <a:r>
              <a:rPr lang="en-US" sz="1000">
                <a:solidFill>
                  <a:srgbClr val="000000"/>
                </a:solidFill>
                <a:latin typeface="Book Antiqua" pitchFamily="18" charset="0"/>
              </a:rPr>
              <a:t> </a:t>
            </a:r>
            <a:r>
              <a:rPr lang="el-GR" sz="1000">
                <a:solidFill>
                  <a:srgbClr val="000000"/>
                </a:solidFill>
                <a:latin typeface="Book Antiqua" pitchFamily="18" charset="0"/>
              </a:rPr>
              <a:t>Δ</a:t>
            </a:r>
            <a:r>
              <a:rPr lang="en-US" sz="1000">
                <a:solidFill>
                  <a:srgbClr val="000000"/>
                </a:solidFill>
                <a:latin typeface="Book Antiqua" pitchFamily="18" charset="0"/>
              </a:rPr>
              <a:t>.</a:t>
            </a:r>
            <a:endParaRPr lang="ru-RU" sz="1000">
              <a:solidFill>
                <a:srgbClr val="000000"/>
              </a:solidFill>
              <a:latin typeface="Book Antiqua" pitchFamily="18" charset="0"/>
            </a:endParaRPr>
          </a:p>
        </p:txBody>
      </p:sp>
      <p:sp>
        <p:nvSpPr>
          <p:cNvPr id="8220" name="Rectangle 5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21" name="Object 55"/>
          <p:cNvGraphicFramePr>
            <a:graphicFrameLocks noChangeAspect="1"/>
          </p:cNvGraphicFramePr>
          <p:nvPr/>
        </p:nvGraphicFramePr>
        <p:xfrm>
          <a:off x="7380288" y="3933825"/>
          <a:ext cx="901700" cy="431800"/>
        </p:xfrm>
        <a:graphic>
          <a:graphicData uri="http://schemas.openxmlformats.org/presentationml/2006/ole">
            <p:oleObj spid="_x0000_s8221" name="Формула" r:id="rId6" imgW="901309" imgH="431613" progId="Equation.3">
              <p:embed/>
            </p:oleObj>
          </a:graphicData>
        </a:graphic>
      </p:graphicFrame>
      <p:sp>
        <p:nvSpPr>
          <p:cNvPr id="8222" name="Text Box 56"/>
          <p:cNvSpPr txBox="1">
            <a:spLocks noChangeArrowheads="1"/>
          </p:cNvSpPr>
          <p:nvPr/>
        </p:nvSpPr>
        <p:spPr bwMode="auto">
          <a:xfrm>
            <a:off x="3059113" y="2565400"/>
            <a:ext cx="3097212" cy="3917950"/>
          </a:xfrm>
          <a:prstGeom prst="rect">
            <a:avLst/>
          </a:prstGeom>
          <a:noFill/>
          <a:ln w="9525">
            <a:noFill/>
            <a:miter lim="800000"/>
            <a:headEnd/>
            <a:tailEnd/>
          </a:ln>
        </p:spPr>
        <p:txBody>
          <a:bodyPr>
            <a:spAutoFit/>
          </a:bodyPr>
          <a:lstStyle/>
          <a:p>
            <a:r>
              <a:rPr lang="ru-RU" sz="1000">
                <a:solidFill>
                  <a:srgbClr val="000000"/>
                </a:solidFill>
                <a:latin typeface="Book Antiqua" pitchFamily="18" charset="0"/>
              </a:rPr>
              <a:t>- погрешность средства измерений, выраженная отношением абсолютной погрешности средства измерений к результату измерений или к действительному значению измеренной физической величины.</a:t>
            </a:r>
          </a:p>
          <a:p>
            <a:r>
              <a:rPr lang="ru-RU" sz="1000">
                <a:solidFill>
                  <a:srgbClr val="000000"/>
                </a:solidFill>
                <a:latin typeface="Book Antiqua" pitchFamily="18" charset="0"/>
              </a:rPr>
              <a:t>Относительная погрешность средства измерений вычисляется по формуле:</a:t>
            </a:r>
          </a:p>
          <a:p>
            <a:r>
              <a:rPr lang="ru-RU" sz="1000">
                <a:solidFill>
                  <a:srgbClr val="000000"/>
                </a:solidFill>
                <a:latin typeface="Book Antiqua" pitchFamily="18" charset="0"/>
              </a:rPr>
              <a:t>					</a:t>
            </a:r>
          </a:p>
          <a:p>
            <a:pPr>
              <a:spcBef>
                <a:spcPct val="10000"/>
              </a:spcBef>
            </a:pPr>
            <a:r>
              <a:rPr lang="ru-RU" sz="1000">
                <a:solidFill>
                  <a:srgbClr val="000000"/>
                </a:solidFill>
                <a:latin typeface="Book Antiqua" pitchFamily="18" charset="0"/>
              </a:rPr>
              <a:t>где </a:t>
            </a:r>
            <a:r>
              <a:rPr lang="el-GR" sz="1000">
                <a:solidFill>
                  <a:srgbClr val="000000"/>
                </a:solidFill>
                <a:latin typeface="Book Antiqua" pitchFamily="18" charset="0"/>
              </a:rPr>
              <a:t>Δ</a:t>
            </a:r>
            <a:r>
              <a:rPr lang="ru-RU" sz="1000">
                <a:solidFill>
                  <a:srgbClr val="000000"/>
                </a:solidFill>
                <a:latin typeface="Book Antiqua" pitchFamily="18" charset="0"/>
              </a:rPr>
              <a:t>- пределы допускаемой абсолютной погрешности; </a:t>
            </a:r>
          </a:p>
          <a:p>
            <a:r>
              <a:rPr lang="en-US" sz="1000" i="1">
                <a:solidFill>
                  <a:srgbClr val="000000"/>
                </a:solidFill>
                <a:latin typeface="Book Antiqua" pitchFamily="18" charset="0"/>
              </a:rPr>
              <a:t>x</a:t>
            </a:r>
            <a:r>
              <a:rPr lang="en-US" sz="1000">
                <a:solidFill>
                  <a:srgbClr val="000000"/>
                </a:solidFill>
                <a:latin typeface="Book Antiqua" pitchFamily="18" charset="0"/>
              </a:rPr>
              <a:t> </a:t>
            </a:r>
            <a:r>
              <a:rPr lang="ru-RU" sz="1000">
                <a:solidFill>
                  <a:srgbClr val="000000"/>
                </a:solidFill>
                <a:latin typeface="Book Antiqua" pitchFamily="18" charset="0"/>
              </a:rPr>
              <a:t>- значение измеряемой величины на входе (выходе) средств измерений.</a:t>
            </a:r>
          </a:p>
          <a:p>
            <a:r>
              <a:rPr lang="ru-RU" sz="1000">
                <a:solidFill>
                  <a:srgbClr val="000000"/>
                </a:solidFill>
                <a:latin typeface="Book Antiqua" pitchFamily="18" charset="0"/>
              </a:rPr>
              <a:t>Пределы допускаемой относительной основной погрешности устанавливают:</a:t>
            </a:r>
          </a:p>
          <a:p>
            <a:r>
              <a:rPr lang="ru-RU" sz="1000">
                <a:solidFill>
                  <a:srgbClr val="000000"/>
                </a:solidFill>
                <a:latin typeface="Book Antiqua" pitchFamily="18" charset="0"/>
              </a:rPr>
              <a:t>если</a:t>
            </a:r>
            <a:r>
              <a:rPr lang="en-US" sz="1000">
                <a:solidFill>
                  <a:srgbClr val="000000"/>
                </a:solidFill>
                <a:latin typeface="Book Antiqua" pitchFamily="18" charset="0"/>
              </a:rPr>
              <a:t> </a:t>
            </a:r>
            <a:r>
              <a:rPr lang="ru-RU" sz="1000">
                <a:solidFill>
                  <a:srgbClr val="000000"/>
                </a:solidFill>
                <a:latin typeface="Book Antiqua" pitchFamily="18" charset="0"/>
              </a:rPr>
              <a:t>                  , то в виде:                  ,				</a:t>
            </a:r>
          </a:p>
          <a:p>
            <a:r>
              <a:rPr lang="ru-RU" sz="1000">
                <a:solidFill>
                  <a:srgbClr val="000000"/>
                </a:solidFill>
                <a:latin typeface="Book Antiqua" pitchFamily="18" charset="0"/>
              </a:rPr>
              <a:t>если</a:t>
            </a:r>
            <a:r>
              <a:rPr lang="en-US" sz="1000">
                <a:solidFill>
                  <a:srgbClr val="000000"/>
                </a:solidFill>
                <a:latin typeface="Book Antiqua" pitchFamily="18" charset="0"/>
              </a:rPr>
              <a:t> </a:t>
            </a:r>
            <a:r>
              <a:rPr lang="ru-RU" sz="1000">
                <a:solidFill>
                  <a:srgbClr val="000000"/>
                </a:solidFill>
                <a:latin typeface="Book Antiqua" pitchFamily="18" charset="0"/>
              </a:rPr>
              <a:t>                         , то в виде</a:t>
            </a:r>
          </a:p>
          <a:p>
            <a:endParaRPr lang="ru-RU" sz="1000">
              <a:solidFill>
                <a:srgbClr val="000000"/>
              </a:solidFill>
              <a:latin typeface="Book Antiqua" pitchFamily="18" charset="0"/>
            </a:endParaRPr>
          </a:p>
          <a:p>
            <a:r>
              <a:rPr lang="ru-RU" sz="1000">
                <a:solidFill>
                  <a:srgbClr val="000000"/>
                </a:solidFill>
                <a:latin typeface="Book Antiqua" pitchFamily="18" charset="0"/>
              </a:rPr>
              <a:t>где</a:t>
            </a:r>
            <a:r>
              <a:rPr lang="ru-RU" sz="1000" i="1">
                <a:solidFill>
                  <a:srgbClr val="000000"/>
                </a:solidFill>
                <a:latin typeface="Book Antiqua" pitchFamily="18" charset="0"/>
              </a:rPr>
              <a:t> </a:t>
            </a:r>
            <a:r>
              <a:rPr lang="en-US" sz="1000" i="1">
                <a:solidFill>
                  <a:srgbClr val="000000"/>
                </a:solidFill>
                <a:latin typeface="Book Antiqua" pitchFamily="18" charset="0"/>
              </a:rPr>
              <a:t>x</a:t>
            </a:r>
            <a:r>
              <a:rPr lang="en-US" sz="1000" baseline="-25000">
                <a:solidFill>
                  <a:srgbClr val="000000"/>
                </a:solidFill>
                <a:latin typeface="Book Antiqua" pitchFamily="18" charset="0"/>
              </a:rPr>
              <a:t>k</a:t>
            </a:r>
            <a:r>
              <a:rPr lang="ru-RU" sz="1000">
                <a:solidFill>
                  <a:srgbClr val="000000"/>
                </a:solidFill>
                <a:latin typeface="Book Antiqua" pitchFamily="18" charset="0"/>
              </a:rPr>
              <a:t> - больший (по модулю) из пределов измерений;</a:t>
            </a:r>
            <a:r>
              <a:rPr lang="en-US" sz="1000">
                <a:solidFill>
                  <a:srgbClr val="000000"/>
                </a:solidFill>
                <a:latin typeface="Book Antiqua" pitchFamily="18" charset="0"/>
              </a:rPr>
              <a:t> </a:t>
            </a:r>
            <a:r>
              <a:rPr lang="en-US" sz="1000" i="1">
                <a:solidFill>
                  <a:srgbClr val="000000"/>
                </a:solidFill>
                <a:latin typeface="Book Antiqua" pitchFamily="18" charset="0"/>
              </a:rPr>
              <a:t>c, d</a:t>
            </a:r>
            <a:r>
              <a:rPr lang="en-US" sz="1000">
                <a:solidFill>
                  <a:srgbClr val="000000"/>
                </a:solidFill>
                <a:latin typeface="Book Antiqua" pitchFamily="18" charset="0"/>
              </a:rPr>
              <a:t> </a:t>
            </a:r>
            <a:r>
              <a:rPr lang="ru-RU" sz="1000">
                <a:solidFill>
                  <a:srgbClr val="000000"/>
                </a:solidFill>
                <a:latin typeface="Book Antiqua" pitchFamily="18" charset="0"/>
              </a:rPr>
              <a:t>- положительные числа,</a:t>
            </a:r>
            <a:r>
              <a:rPr lang="en-US" sz="1000">
                <a:solidFill>
                  <a:srgbClr val="000000"/>
                </a:solidFill>
                <a:latin typeface="Book Antiqua" pitchFamily="18" charset="0"/>
              </a:rPr>
              <a:t> </a:t>
            </a:r>
          </a:p>
          <a:p>
            <a:endParaRPr lang="en-US" sz="1000">
              <a:solidFill>
                <a:srgbClr val="000000"/>
              </a:solidFill>
              <a:latin typeface="Book Antiqua" pitchFamily="18" charset="0"/>
            </a:endParaRPr>
          </a:p>
          <a:p>
            <a:endParaRPr lang="en-US" sz="1000">
              <a:solidFill>
                <a:srgbClr val="000000"/>
              </a:solidFill>
              <a:latin typeface="Book Antiqua" pitchFamily="18" charset="0"/>
            </a:endParaRPr>
          </a:p>
          <a:p>
            <a:endParaRPr lang="en-US" sz="1000">
              <a:solidFill>
                <a:srgbClr val="000000"/>
              </a:solidFill>
              <a:latin typeface="Book Antiqua" pitchFamily="18" charset="0"/>
            </a:endParaRPr>
          </a:p>
          <a:p>
            <a:endParaRPr lang="ru-RU" sz="1000">
              <a:solidFill>
                <a:srgbClr val="000000"/>
              </a:solidFill>
              <a:latin typeface="Book Antiqua" pitchFamily="18" charset="0"/>
            </a:endParaRPr>
          </a:p>
        </p:txBody>
      </p:sp>
      <p:graphicFrame>
        <p:nvGraphicFramePr>
          <p:cNvPr id="8223" name="Object 58"/>
          <p:cNvGraphicFramePr>
            <a:graphicFrameLocks noChangeAspect="1"/>
          </p:cNvGraphicFramePr>
          <p:nvPr/>
        </p:nvGraphicFramePr>
        <p:xfrm>
          <a:off x="3851275" y="3644900"/>
          <a:ext cx="901700" cy="431800"/>
        </p:xfrm>
        <a:graphic>
          <a:graphicData uri="http://schemas.openxmlformats.org/presentationml/2006/ole">
            <p:oleObj spid="_x0000_s8223" name="Формула" r:id="rId7" imgW="901309" imgH="431613" progId="Equation.3">
              <p:embed/>
            </p:oleObj>
          </a:graphicData>
        </a:graphic>
      </p:graphicFrame>
      <p:graphicFrame>
        <p:nvGraphicFramePr>
          <p:cNvPr id="8224" name="Object 59"/>
          <p:cNvGraphicFramePr>
            <a:graphicFrameLocks noChangeAspect="1"/>
          </p:cNvGraphicFramePr>
          <p:nvPr/>
        </p:nvGraphicFramePr>
        <p:xfrm>
          <a:off x="468313" y="4652963"/>
          <a:ext cx="533400" cy="177800"/>
        </p:xfrm>
        <a:graphic>
          <a:graphicData uri="http://schemas.openxmlformats.org/presentationml/2006/ole">
            <p:oleObj spid="_x0000_s8224" name="Формула" r:id="rId8" imgW="532937" imgH="177646" progId="Equation.3">
              <p:embed/>
            </p:oleObj>
          </a:graphicData>
        </a:graphic>
      </p:graphicFrame>
      <p:sp>
        <p:nvSpPr>
          <p:cNvPr id="8225"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26" name="Object 60"/>
          <p:cNvGraphicFramePr>
            <a:graphicFrameLocks noChangeAspect="1"/>
          </p:cNvGraphicFramePr>
          <p:nvPr/>
        </p:nvGraphicFramePr>
        <p:xfrm>
          <a:off x="3419475" y="4903788"/>
          <a:ext cx="511175" cy="161925"/>
        </p:xfrm>
        <a:graphic>
          <a:graphicData uri="http://schemas.openxmlformats.org/presentationml/2006/ole">
            <p:oleObj spid="_x0000_s8226" r:id="rId9" imgW="596900" imgH="190500" progId="">
              <p:embed/>
            </p:oleObj>
          </a:graphicData>
        </a:graphic>
      </p:graphicFrame>
      <p:sp>
        <p:nvSpPr>
          <p:cNvPr id="8227" name="Rectangle 6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28" name="Object 62"/>
          <p:cNvGraphicFramePr>
            <a:graphicFrameLocks noChangeAspect="1"/>
          </p:cNvGraphicFramePr>
          <p:nvPr/>
        </p:nvGraphicFramePr>
        <p:xfrm>
          <a:off x="4787900" y="4903788"/>
          <a:ext cx="428625" cy="193675"/>
        </p:xfrm>
        <a:graphic>
          <a:graphicData uri="http://schemas.openxmlformats.org/presentationml/2006/ole">
            <p:oleObj spid="_x0000_s8228" r:id="rId10" imgW="508000" imgH="228600" progId="">
              <p:embed/>
            </p:oleObj>
          </a:graphicData>
        </a:graphic>
      </p:graphicFrame>
      <p:sp>
        <p:nvSpPr>
          <p:cNvPr id="8229" name="Rectangle 6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30" name="Object 64"/>
          <p:cNvGraphicFramePr>
            <a:graphicFrameLocks noChangeAspect="1"/>
          </p:cNvGraphicFramePr>
          <p:nvPr/>
        </p:nvGraphicFramePr>
        <p:xfrm>
          <a:off x="4859338" y="5013325"/>
          <a:ext cx="1216025" cy="536575"/>
        </p:xfrm>
        <a:graphic>
          <a:graphicData uri="http://schemas.openxmlformats.org/presentationml/2006/ole">
            <p:oleObj spid="_x0000_s8230" r:id="rId11" imgW="1447172" imgH="634725" progId="">
              <p:embed/>
            </p:oleObj>
          </a:graphicData>
        </a:graphic>
      </p:graphicFrame>
      <p:graphicFrame>
        <p:nvGraphicFramePr>
          <p:cNvPr id="8231" name="Object 66"/>
          <p:cNvGraphicFramePr>
            <a:graphicFrameLocks noChangeAspect="1"/>
          </p:cNvGraphicFramePr>
          <p:nvPr/>
        </p:nvGraphicFramePr>
        <p:xfrm>
          <a:off x="3419475" y="5192713"/>
          <a:ext cx="719138" cy="206375"/>
        </p:xfrm>
        <a:graphic>
          <a:graphicData uri="http://schemas.openxmlformats.org/presentationml/2006/ole">
            <p:oleObj spid="_x0000_s8231" r:id="rId12" imgW="965200" imgH="279400" progId="">
              <p:embed/>
            </p:oleObj>
          </a:graphicData>
        </a:graphic>
      </p:graphicFrame>
      <p:sp>
        <p:nvSpPr>
          <p:cNvPr id="8232" name="Rectangle 6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33" name="Object 67"/>
          <p:cNvGraphicFramePr>
            <a:graphicFrameLocks noChangeAspect="1"/>
          </p:cNvGraphicFramePr>
          <p:nvPr/>
        </p:nvGraphicFramePr>
        <p:xfrm>
          <a:off x="3348038" y="5949950"/>
          <a:ext cx="565150" cy="182563"/>
        </p:xfrm>
        <a:graphic>
          <a:graphicData uri="http://schemas.openxmlformats.org/presentationml/2006/ole">
            <p:oleObj spid="_x0000_s8233" r:id="rId13" imgW="672808" imgH="215806" progId="">
              <p:embed/>
            </p:oleObj>
          </a:graphicData>
        </a:graphic>
      </p:graphicFrame>
      <p:sp>
        <p:nvSpPr>
          <p:cNvPr id="8234" name="Rectangle 7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8235" name="Object 69"/>
          <p:cNvGraphicFramePr>
            <a:graphicFrameLocks noChangeAspect="1"/>
          </p:cNvGraphicFramePr>
          <p:nvPr/>
        </p:nvGraphicFramePr>
        <p:xfrm>
          <a:off x="4140200" y="5876925"/>
          <a:ext cx="457200" cy="358775"/>
        </p:xfrm>
        <a:graphic>
          <a:graphicData uri="http://schemas.openxmlformats.org/presentationml/2006/ole">
            <p:oleObj spid="_x0000_s8235" r:id="rId14" imgW="545863" imgH="482391" progId="">
              <p:embed/>
            </p:oleObj>
          </a:graphicData>
        </a:graphic>
      </p:graphicFrame>
      <p:sp>
        <p:nvSpPr>
          <p:cNvPr id="8236" name="Text Box 71"/>
          <p:cNvSpPr txBox="1">
            <a:spLocks noChangeArrowheads="1"/>
          </p:cNvSpPr>
          <p:nvPr/>
        </p:nvSpPr>
        <p:spPr bwMode="auto">
          <a:xfrm>
            <a:off x="539750" y="6308725"/>
            <a:ext cx="7848600" cy="517525"/>
          </a:xfrm>
          <a:prstGeom prst="rect">
            <a:avLst/>
          </a:prstGeom>
          <a:noFill/>
          <a:ln w="9525">
            <a:noFill/>
            <a:miter lim="800000"/>
            <a:headEnd/>
            <a:tailEnd/>
          </a:ln>
        </p:spPr>
        <p:txBody>
          <a:bodyPr>
            <a:spAutoFit/>
          </a:bodyPr>
          <a:lstStyle/>
          <a:p>
            <a:pPr algn="just">
              <a:spcBef>
                <a:spcPct val="50000"/>
              </a:spcBef>
            </a:pPr>
            <a:r>
              <a:rPr lang="en-US" sz="1400">
                <a:solidFill>
                  <a:srgbClr val="000000"/>
                </a:solidFill>
                <a:latin typeface="ZDingbats" pitchFamily="2" charset="0"/>
                <a:sym typeface="Wingdings 2" pitchFamily="18" charset="2"/>
              </a:rPr>
              <a:t>Z</a:t>
            </a:r>
            <a:r>
              <a:rPr lang="ru-RU" sz="1400">
                <a:solidFill>
                  <a:srgbClr val="000000"/>
                </a:solidFill>
                <a:latin typeface="Book Antiqua" pitchFamily="18" charset="0"/>
                <a:sym typeface="Wingdings 2" pitchFamily="18" charset="2"/>
              </a:rPr>
              <a:t> </a:t>
            </a:r>
            <a:r>
              <a:rPr lang="ru-RU" sz="1400">
                <a:solidFill>
                  <a:srgbClr val="000000"/>
                </a:solidFill>
                <a:latin typeface="Book Antiqua" pitchFamily="18" charset="0"/>
              </a:rPr>
              <a:t>В повседневной производственной практике широко пользуются обобщенной характеристикой – </a:t>
            </a:r>
            <a:r>
              <a:rPr lang="ru-RU" sz="1400" b="1" i="1">
                <a:solidFill>
                  <a:srgbClr val="348AD8"/>
                </a:solidFill>
                <a:latin typeface="Book Antiqua" pitchFamily="18" charset="0"/>
              </a:rPr>
              <a:t>классом точности</a:t>
            </a:r>
            <a:r>
              <a:rPr lang="ru-RU" sz="1400" b="1">
                <a:solidFill>
                  <a:srgbClr val="348AD8"/>
                </a:solidFill>
                <a:latin typeface="Book Antiqua" pitchFamily="18" charset="0"/>
              </a:rPr>
              <a:t>.</a:t>
            </a:r>
            <a:r>
              <a:rPr lang="ru-RU" sz="1400">
                <a:solidFill>
                  <a:srgbClr val="348AD8"/>
                </a:solidFill>
                <a:latin typeface="Book Antiqua" pitchFamily="18" charset="0"/>
              </a:rPr>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CBEAF737-33CA-4A06-8C70-9BC55865A2FF}" type="slidenum">
              <a:rPr lang="ru-RU"/>
              <a:pPr>
                <a:defRPr/>
              </a:pPr>
              <a:t>54</a:t>
            </a:fld>
            <a:endParaRPr lang="ru-RU"/>
          </a:p>
        </p:txBody>
      </p:sp>
      <p:sp>
        <p:nvSpPr>
          <p:cNvPr id="104451" name="Text Box 4"/>
          <p:cNvSpPr txBox="1">
            <a:spLocks noChangeArrowheads="1"/>
          </p:cNvSpPr>
          <p:nvPr/>
        </p:nvSpPr>
        <p:spPr bwMode="auto">
          <a:xfrm>
            <a:off x="250825" y="620713"/>
            <a:ext cx="8569325" cy="646112"/>
          </a:xfrm>
          <a:prstGeom prst="rect">
            <a:avLst/>
          </a:prstGeom>
          <a:noFill/>
          <a:ln w="9525">
            <a:noFill/>
            <a:miter lim="800000"/>
            <a:headEnd/>
            <a:tailEnd/>
          </a:ln>
        </p:spPr>
        <p:txBody>
          <a:bodyPr>
            <a:spAutoFit/>
          </a:bodyPr>
          <a:lstStyle/>
          <a:p>
            <a:pPr algn="just"/>
            <a:r>
              <a:rPr lang="ru-RU" sz="1200">
                <a:solidFill>
                  <a:srgbClr val="000000"/>
                </a:solidFill>
                <a:latin typeface="Book Antiqua" pitchFamily="18" charset="0"/>
              </a:rPr>
              <a:t>- обобщенная характеристика данного типа средств измерения, как правило, отражающая уровень их точности, выражаемая пределами допускаемых основной и дополнительных погрешностей, а также другими характеристиками, влияющими на точность.</a:t>
            </a:r>
          </a:p>
        </p:txBody>
      </p:sp>
      <p:sp>
        <p:nvSpPr>
          <p:cNvPr id="104452" name="Rectangle 6"/>
          <p:cNvSpPr>
            <a:spLocks noChangeArrowheads="1"/>
          </p:cNvSpPr>
          <p:nvPr/>
        </p:nvSpPr>
        <p:spPr bwMode="auto">
          <a:xfrm>
            <a:off x="1403350" y="173038"/>
            <a:ext cx="6640513" cy="396875"/>
          </a:xfrm>
          <a:prstGeom prst="rect">
            <a:avLst/>
          </a:prstGeom>
          <a:solidFill>
            <a:srgbClr val="C6D9F1"/>
          </a:solidFill>
          <a:ln w="9525">
            <a:noFill/>
            <a:miter lim="800000"/>
            <a:headEnd/>
            <a:tailEnd/>
          </a:ln>
        </p:spPr>
        <p:txBody>
          <a:bodyPr wrap="none">
            <a:spAutoFit/>
          </a:bodyPr>
          <a:lstStyle/>
          <a:p>
            <a:r>
              <a:rPr lang="ru-RU" sz="2000" b="1">
                <a:solidFill>
                  <a:srgbClr val="000000"/>
                </a:solidFill>
                <a:latin typeface="Book Antiqua" pitchFamily="18" charset="0"/>
              </a:rPr>
              <a:t>Класс точности средств измерений (класс точности)</a:t>
            </a:r>
          </a:p>
        </p:txBody>
      </p:sp>
      <p:sp>
        <p:nvSpPr>
          <p:cNvPr id="104453" name="Rectangle 220"/>
          <p:cNvSpPr>
            <a:spLocks noChangeArrowheads="1"/>
          </p:cNvSpPr>
          <p:nvPr/>
        </p:nvSpPr>
        <p:spPr bwMode="auto">
          <a:xfrm>
            <a:off x="755650" y="1836738"/>
            <a:ext cx="7239000" cy="274637"/>
          </a:xfrm>
          <a:prstGeom prst="rect">
            <a:avLst/>
          </a:prstGeom>
          <a:noFill/>
          <a:ln w="9525">
            <a:noFill/>
            <a:miter lim="800000"/>
            <a:headEnd/>
            <a:tailEnd/>
          </a:ln>
        </p:spPr>
        <p:txBody>
          <a:bodyPr wrap="none" anchor="ctr">
            <a:spAutoFit/>
          </a:bodyPr>
          <a:lstStyle/>
          <a:p>
            <a:pPr eaLnBrk="0" hangingPunct="0"/>
            <a:r>
              <a:rPr lang="ru-RU" sz="1200">
                <a:solidFill>
                  <a:srgbClr val="000000"/>
                </a:solidFill>
                <a:latin typeface="Book Antiqua" pitchFamily="18" charset="0"/>
              </a:rPr>
              <a:t>ОБОЗНАЧЕНИЕ КЛАССОВ ТОЧНОСТИ В ДОКУМЕНТАЦИИ И НА СРЕДСТВАХ ИЗМЕРЕНИЙ </a:t>
            </a:r>
          </a:p>
        </p:txBody>
      </p:sp>
      <p:sp>
        <p:nvSpPr>
          <p:cNvPr id="104454" name="Text Box 222"/>
          <p:cNvSpPr txBox="1">
            <a:spLocks noChangeArrowheads="1"/>
          </p:cNvSpPr>
          <p:nvPr/>
        </p:nvSpPr>
        <p:spPr bwMode="auto">
          <a:xfrm>
            <a:off x="250825" y="1266825"/>
            <a:ext cx="8713788" cy="600075"/>
          </a:xfrm>
          <a:prstGeom prst="rect">
            <a:avLst/>
          </a:prstGeom>
          <a:noFill/>
          <a:ln w="9525">
            <a:noFill/>
            <a:miter lim="800000"/>
            <a:headEnd/>
            <a:tailEnd/>
          </a:ln>
        </p:spPr>
        <p:txBody>
          <a:bodyPr>
            <a:spAutoFit/>
          </a:bodyPr>
          <a:lstStyle/>
          <a:p>
            <a:pPr algn="just"/>
            <a:r>
              <a:rPr lang="ru-RU" sz="1100">
                <a:solidFill>
                  <a:srgbClr val="000000"/>
                </a:solidFill>
                <a:latin typeface="Book Antiqua" pitchFamily="18" charset="0"/>
              </a:rPr>
              <a:t>Обозначение  классов точности СИ присваивают в соответствии с ГОСТ 8.401 –80 «ГСИ. Классы точности средств измерений. Общие требования». Правила построения и примеры обозначения классов точности в документации и на средствах измерений приведены в таблице. </a:t>
            </a:r>
          </a:p>
        </p:txBody>
      </p:sp>
      <p:graphicFrame>
        <p:nvGraphicFramePr>
          <p:cNvPr id="104455" name="Объект 7"/>
          <p:cNvGraphicFramePr>
            <a:graphicFrameLocks noChangeAspect="1"/>
          </p:cNvGraphicFramePr>
          <p:nvPr/>
        </p:nvGraphicFramePr>
        <p:xfrm>
          <a:off x="1493838" y="2255838"/>
          <a:ext cx="6081712" cy="4602162"/>
        </p:xfrm>
        <a:graphic>
          <a:graphicData uri="http://schemas.openxmlformats.org/presentationml/2006/ole">
            <p:oleObj spid="_x0000_s104455" name="Документ" r:id="rId3" imgW="6082484" imgH="6037814" progId="Word.Document.12">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a:spLocks noChangeArrowheads="1"/>
          </p:cNvSpPr>
          <p:nvPr/>
        </p:nvSpPr>
        <p:spPr bwMode="auto">
          <a:xfrm>
            <a:off x="179388" y="441325"/>
            <a:ext cx="8785225" cy="6461125"/>
          </a:xfrm>
          <a:prstGeom prst="rect">
            <a:avLst/>
          </a:prstGeom>
          <a:noFill/>
          <a:ln w="9525">
            <a:noFill/>
            <a:miter lim="800000"/>
            <a:headEnd/>
            <a:tailEnd/>
          </a:ln>
        </p:spPr>
        <p:txBody>
          <a:bodyPr tIns="152352" bIns="76176" anchor="ctr">
            <a:spAutoFit/>
          </a:bodyPr>
          <a:lstStyle/>
          <a:p>
            <a:pPr indent="450850" algn="just">
              <a:tabLst>
                <a:tab pos="630238" algn="l"/>
              </a:tabLst>
            </a:pPr>
            <a:r>
              <a:rPr lang="ru-RU" sz="1400">
                <a:solidFill>
                  <a:srgbClr val="000000"/>
                </a:solidFill>
                <a:latin typeface="Book Antiqua" pitchFamily="18" charset="0"/>
              </a:rPr>
              <a:t> К этому признаку относятся температура, влажность, атмосферное давление, рабочее напряжение сети, диапазон частот и т. д. Условия применения средств измерений задаются указанием значений величин внешних факторов, влияющих на работу данного средства. Для каждого средства измерения определяют обычно четыре области условий применения:</a:t>
            </a:r>
          </a:p>
          <a:p>
            <a:pPr indent="450850" algn="just">
              <a:tabLst>
                <a:tab pos="630238" algn="l"/>
              </a:tabLst>
            </a:pPr>
            <a:endParaRPr lang="ru-RU" sz="800">
              <a:solidFill>
                <a:srgbClr val="000000"/>
              </a:solidFill>
              <a:latin typeface="Book Antiqua" pitchFamily="18" charset="0"/>
            </a:endParaRPr>
          </a:p>
          <a:p>
            <a:pPr indent="450850" algn="just">
              <a:buFontTx/>
              <a:buChar char="-"/>
              <a:tabLst>
                <a:tab pos="630238" algn="l"/>
              </a:tabLst>
            </a:pPr>
            <a:r>
              <a:rPr lang="ru-RU" sz="1400" b="1" i="1">
                <a:solidFill>
                  <a:srgbClr val="348AD8"/>
                </a:solidFill>
                <a:latin typeface="Book Antiqua" pitchFamily="18" charset="0"/>
              </a:rPr>
              <a:t> нормальные условия</a:t>
            </a:r>
            <a:r>
              <a:rPr lang="ru-RU" sz="1400">
                <a:solidFill>
                  <a:srgbClr val="000000"/>
                </a:solidFill>
                <a:latin typeface="Book Antiqua" pitchFamily="18" charset="0"/>
              </a:rPr>
              <a:t> – самые удобные для измерения. Нормальные условия устанавливаются ГОСТ 8.395–80 «ГСИ. Нормальные условия измерений при поверке. Общие требования» и составляют: температура – (20</a:t>
            </a:r>
            <a:r>
              <a:rPr lang="ru-RU" sz="1400">
                <a:solidFill>
                  <a:srgbClr val="000000"/>
                </a:solidFill>
                <a:latin typeface="Book Antiqua" pitchFamily="18" charset="0"/>
                <a:sym typeface="Symbol" pitchFamily="18" charset="2"/>
              </a:rPr>
              <a:t></a:t>
            </a:r>
            <a:r>
              <a:rPr lang="ru-RU" sz="1400">
                <a:solidFill>
                  <a:srgbClr val="000000"/>
                </a:solidFill>
                <a:latin typeface="Book Antiqua" pitchFamily="18" charset="0"/>
              </a:rPr>
              <a:t>5) </a:t>
            </a:r>
            <a:r>
              <a:rPr lang="ru-RU" sz="1400">
                <a:solidFill>
                  <a:srgbClr val="000000"/>
                </a:solidFill>
                <a:latin typeface="Book Antiqua" pitchFamily="18" charset="0"/>
                <a:sym typeface="Symbol" pitchFamily="18" charset="2"/>
              </a:rPr>
              <a:t></a:t>
            </a:r>
            <a:r>
              <a:rPr lang="ru-RU" sz="1400">
                <a:solidFill>
                  <a:srgbClr val="000000"/>
                </a:solidFill>
                <a:latin typeface="Book Antiqua" pitchFamily="18" charset="0"/>
              </a:rPr>
              <a:t>С или (293</a:t>
            </a:r>
            <a:r>
              <a:rPr lang="ru-RU" sz="1400">
                <a:solidFill>
                  <a:srgbClr val="000000"/>
                </a:solidFill>
                <a:latin typeface="Book Antiqua" pitchFamily="18" charset="0"/>
                <a:sym typeface="Symbol" pitchFamily="18" charset="2"/>
              </a:rPr>
              <a:t></a:t>
            </a:r>
            <a:r>
              <a:rPr lang="ru-RU" sz="1400">
                <a:solidFill>
                  <a:srgbClr val="000000"/>
                </a:solidFill>
                <a:latin typeface="Book Antiqua" pitchFamily="18" charset="0"/>
              </a:rPr>
              <a:t>5) К, влажность – (65</a:t>
            </a:r>
            <a:r>
              <a:rPr lang="ru-RU" sz="1400">
                <a:solidFill>
                  <a:srgbClr val="000000"/>
                </a:solidFill>
                <a:latin typeface="Book Antiqua" pitchFamily="18" charset="0"/>
                <a:sym typeface="Symbol" pitchFamily="18" charset="2"/>
              </a:rPr>
              <a:t></a:t>
            </a:r>
            <a:r>
              <a:rPr lang="ru-RU" sz="1400">
                <a:solidFill>
                  <a:srgbClr val="000000"/>
                </a:solidFill>
                <a:latin typeface="Book Antiqua" pitchFamily="18" charset="0"/>
              </a:rPr>
              <a:t>15) %, давление –(100 </a:t>
            </a:r>
            <a:r>
              <a:rPr lang="ru-RU" sz="1400">
                <a:solidFill>
                  <a:srgbClr val="000000"/>
                </a:solidFill>
                <a:latin typeface="Book Antiqua" pitchFamily="18" charset="0"/>
                <a:sym typeface="Symbol" pitchFamily="18" charset="2"/>
              </a:rPr>
              <a:t></a:t>
            </a:r>
            <a:r>
              <a:rPr lang="ru-RU" sz="1400">
                <a:solidFill>
                  <a:srgbClr val="000000"/>
                </a:solidFill>
                <a:latin typeface="Book Antiqua" pitchFamily="18" charset="0"/>
              </a:rPr>
              <a:t>4) кПа или (750 </a:t>
            </a:r>
            <a:r>
              <a:rPr lang="ru-RU" sz="1400">
                <a:solidFill>
                  <a:srgbClr val="000000"/>
                </a:solidFill>
                <a:latin typeface="Book Antiqua" pitchFamily="18" charset="0"/>
                <a:sym typeface="Symbol" pitchFamily="18" charset="2"/>
              </a:rPr>
              <a:t></a:t>
            </a:r>
            <a:r>
              <a:rPr lang="ru-RU" sz="1400">
                <a:solidFill>
                  <a:srgbClr val="000000"/>
                </a:solidFill>
                <a:latin typeface="Book Antiqua" pitchFamily="18" charset="0"/>
              </a:rPr>
              <a:t> 30) мм</a:t>
            </a:r>
            <a:r>
              <a:rPr lang="en-US" sz="1400">
                <a:solidFill>
                  <a:srgbClr val="000000"/>
                </a:solidFill>
                <a:latin typeface="Book Antiqua" pitchFamily="18" charset="0"/>
                <a:sym typeface="Symbol" pitchFamily="18" charset="2"/>
              </a:rPr>
              <a:t> </a:t>
            </a:r>
            <a:r>
              <a:rPr lang="ru-RU" sz="1400">
                <a:solidFill>
                  <a:srgbClr val="000000"/>
                </a:solidFill>
                <a:latin typeface="Book Antiqua" pitchFamily="18" charset="0"/>
                <a:sym typeface="Symbol" pitchFamily="18" charset="2"/>
              </a:rPr>
              <a:t>рт. ст.;</a:t>
            </a:r>
          </a:p>
          <a:p>
            <a:pPr indent="450850" algn="just">
              <a:tabLst>
                <a:tab pos="630238" algn="l"/>
              </a:tabLst>
            </a:pPr>
            <a:endParaRPr lang="ru-RU" sz="800">
              <a:solidFill>
                <a:srgbClr val="000000"/>
              </a:solidFill>
              <a:latin typeface="Book Antiqua" pitchFamily="18" charset="0"/>
              <a:sym typeface="Symbol" pitchFamily="18" charset="2"/>
            </a:endParaRPr>
          </a:p>
          <a:p>
            <a:pPr indent="450850" algn="just">
              <a:buFontTx/>
              <a:buChar char="-"/>
              <a:tabLst>
                <a:tab pos="630238" algn="l"/>
              </a:tabLst>
            </a:pPr>
            <a:r>
              <a:rPr lang="ru-RU" sz="1400" b="1" i="1">
                <a:solidFill>
                  <a:srgbClr val="348AD8"/>
                </a:solidFill>
                <a:latin typeface="Book Antiqua" pitchFamily="18" charset="0"/>
                <a:sym typeface="Symbol" pitchFamily="18" charset="2"/>
              </a:rPr>
              <a:t> рабочие условия</a:t>
            </a:r>
            <a:r>
              <a:rPr lang="ru-RU" sz="1400">
                <a:solidFill>
                  <a:srgbClr val="000000"/>
                </a:solidFill>
                <a:latin typeface="Book Antiqua" pitchFamily="18" charset="0"/>
                <a:sym typeface="Symbol" pitchFamily="18" charset="2"/>
              </a:rPr>
              <a:t>, при которых средство является пригодным для измерений;</a:t>
            </a:r>
            <a:endParaRPr lang="en-US" sz="1400">
              <a:solidFill>
                <a:srgbClr val="000000"/>
              </a:solidFill>
              <a:latin typeface="Book Antiqua" pitchFamily="18" charset="0"/>
              <a:sym typeface="Symbol" pitchFamily="18" charset="2"/>
            </a:endParaRPr>
          </a:p>
          <a:p>
            <a:pPr indent="450850" algn="just">
              <a:buFontTx/>
              <a:buChar char="-"/>
              <a:tabLst>
                <a:tab pos="630238" algn="l"/>
              </a:tabLst>
            </a:pPr>
            <a:endParaRPr lang="en-US" sz="1400">
              <a:solidFill>
                <a:srgbClr val="000000"/>
              </a:solidFill>
              <a:latin typeface="Book Antiqua" pitchFamily="18" charset="0"/>
              <a:sym typeface="Symbol" pitchFamily="18" charset="2"/>
            </a:endParaRPr>
          </a:p>
          <a:p>
            <a:pPr indent="450850" algn="just">
              <a:buFontTx/>
              <a:buChar char="-"/>
              <a:tabLst>
                <a:tab pos="630238" algn="l"/>
              </a:tabLst>
            </a:pPr>
            <a:r>
              <a:rPr lang="ru-RU" sz="1400" b="1" i="1">
                <a:solidFill>
                  <a:srgbClr val="348AD8"/>
                </a:solidFill>
                <a:latin typeface="Book Antiqua" pitchFamily="18" charset="0"/>
                <a:sym typeface="Symbol" pitchFamily="18" charset="2"/>
              </a:rPr>
              <a:t> предельные условия</a:t>
            </a:r>
            <a:r>
              <a:rPr lang="ru-RU" sz="1400" i="1">
                <a:solidFill>
                  <a:srgbClr val="000000"/>
                </a:solidFill>
                <a:latin typeface="Book Antiqua" pitchFamily="18" charset="0"/>
                <a:sym typeface="Symbol" pitchFamily="18" charset="2"/>
              </a:rPr>
              <a:t>,</a:t>
            </a:r>
            <a:r>
              <a:rPr lang="ru-RU" sz="1400">
                <a:solidFill>
                  <a:srgbClr val="000000"/>
                </a:solidFill>
                <a:latin typeface="Book Antiqua" pitchFamily="18" charset="0"/>
                <a:sym typeface="Symbol" pitchFamily="18" charset="2"/>
              </a:rPr>
              <a:t> при которых средство не обязательно пригодно к измерению, но их кратковременное действие не выводит его из строя;</a:t>
            </a:r>
          </a:p>
          <a:p>
            <a:pPr indent="450850" algn="just">
              <a:tabLst>
                <a:tab pos="630238" algn="l"/>
              </a:tabLst>
            </a:pPr>
            <a:endParaRPr lang="ru-RU" sz="800">
              <a:solidFill>
                <a:srgbClr val="000000"/>
              </a:solidFill>
              <a:latin typeface="Book Antiqua" pitchFamily="18" charset="0"/>
              <a:sym typeface="Symbol" pitchFamily="18" charset="2"/>
            </a:endParaRPr>
          </a:p>
          <a:p>
            <a:pPr indent="450850" algn="just">
              <a:buFontTx/>
              <a:buChar char="-"/>
              <a:tabLst>
                <a:tab pos="630238" algn="l"/>
              </a:tabLst>
            </a:pPr>
            <a:r>
              <a:rPr lang="ru-RU" sz="1400" b="1" i="1">
                <a:solidFill>
                  <a:srgbClr val="348AD8"/>
                </a:solidFill>
                <a:latin typeface="Book Antiqua" pitchFamily="18" charset="0"/>
                <a:sym typeface="Symbol" pitchFamily="18" charset="2"/>
              </a:rPr>
              <a:t>условия хранения</a:t>
            </a:r>
            <a:r>
              <a:rPr lang="ru-RU" sz="1400" i="1">
                <a:solidFill>
                  <a:srgbClr val="000000"/>
                </a:solidFill>
                <a:latin typeface="Book Antiqua" pitchFamily="18" charset="0"/>
                <a:sym typeface="Symbol" pitchFamily="18" charset="2"/>
              </a:rPr>
              <a:t> –</a:t>
            </a:r>
            <a:r>
              <a:rPr lang="ru-RU" sz="1400">
                <a:solidFill>
                  <a:srgbClr val="000000"/>
                </a:solidFill>
                <a:latin typeface="Book Antiqua" pitchFamily="18" charset="0"/>
                <a:sym typeface="Symbol" pitchFamily="18" charset="2"/>
              </a:rPr>
              <a:t> условия, которые обеспечивают сохранность средства измерения в течение длительного времени. Независимо от рабочих условий они должны быть всегда более жесткими, чем предельные.</a:t>
            </a:r>
          </a:p>
          <a:p>
            <a:pPr indent="450850" algn="just">
              <a:buFontTx/>
              <a:buChar char="-"/>
              <a:tabLst>
                <a:tab pos="630238" algn="l"/>
              </a:tabLst>
            </a:pPr>
            <a:endParaRPr lang="ru-RU" sz="1400">
              <a:solidFill>
                <a:srgbClr val="000000"/>
              </a:solidFill>
              <a:latin typeface="Book Antiqua" pitchFamily="18" charset="0"/>
              <a:sym typeface="Symbol" pitchFamily="18" charset="2"/>
            </a:endParaRPr>
          </a:p>
          <a:p>
            <a:pPr indent="450850" algn="just">
              <a:tabLst>
                <a:tab pos="630238" algn="l"/>
              </a:tabLst>
            </a:pPr>
            <a:r>
              <a:rPr lang="ru-RU" sz="1400">
                <a:solidFill>
                  <a:srgbClr val="000000"/>
                </a:solidFill>
                <a:latin typeface="Book Antiqua" pitchFamily="18" charset="0"/>
                <a:sym typeface="Symbol" pitchFamily="18" charset="2"/>
              </a:rPr>
              <a:t>Погрешность средства измерений, соответствующая нормальным условиям применения средств измерений, называется</a:t>
            </a:r>
            <a:r>
              <a:rPr lang="ru-RU" sz="1400" i="1">
                <a:solidFill>
                  <a:srgbClr val="000000"/>
                </a:solidFill>
                <a:latin typeface="Book Antiqua" pitchFamily="18" charset="0"/>
                <a:sym typeface="Symbol" pitchFamily="18" charset="2"/>
              </a:rPr>
              <a:t> </a:t>
            </a:r>
            <a:r>
              <a:rPr lang="ru-RU" sz="1400" b="1" i="1">
                <a:solidFill>
                  <a:srgbClr val="348AD8"/>
                </a:solidFill>
                <a:latin typeface="Book Antiqua" pitchFamily="18" charset="0"/>
                <a:sym typeface="Symbol" pitchFamily="18" charset="2"/>
              </a:rPr>
              <a:t>основной погрешностью</a:t>
            </a:r>
            <a:r>
              <a:rPr lang="ru-RU" sz="1400">
                <a:solidFill>
                  <a:srgbClr val="000000"/>
                </a:solidFill>
                <a:latin typeface="Book Antiqua" pitchFamily="18" charset="0"/>
                <a:sym typeface="Symbol" pitchFamily="18" charset="2"/>
              </a:rPr>
              <a:t>. Наибольшая основная погрешность средств измерений, при которой средство измерений по техническим требованиям может быть признано годным и допущено к применению, называется </a:t>
            </a:r>
            <a:r>
              <a:rPr lang="ru-RU" sz="1400" b="1" i="1">
                <a:solidFill>
                  <a:srgbClr val="348AD8"/>
                </a:solidFill>
                <a:latin typeface="Book Antiqua" pitchFamily="18" charset="0"/>
                <a:sym typeface="Symbol" pitchFamily="18" charset="2"/>
              </a:rPr>
              <a:t>пределом допускаемой основной погрешности</a:t>
            </a:r>
            <a:r>
              <a:rPr lang="ru-RU" sz="1400">
                <a:solidFill>
                  <a:srgbClr val="000000"/>
                </a:solidFill>
                <a:latin typeface="Book Antiqua" pitchFamily="18" charset="0"/>
                <a:sym typeface="Symbol" pitchFamily="18" charset="2"/>
              </a:rPr>
              <a:t>.</a:t>
            </a:r>
          </a:p>
          <a:p>
            <a:pPr indent="450850" algn="just">
              <a:tabLst>
                <a:tab pos="630238" algn="l"/>
              </a:tabLst>
            </a:pPr>
            <a:endParaRPr lang="ru-RU" sz="800" b="1" i="1">
              <a:solidFill>
                <a:srgbClr val="348AD8"/>
              </a:solidFill>
              <a:latin typeface="Book Antiqua" pitchFamily="18" charset="0"/>
              <a:sym typeface="Symbol" pitchFamily="18" charset="2"/>
            </a:endParaRPr>
          </a:p>
          <a:p>
            <a:pPr indent="450850" algn="just">
              <a:tabLst>
                <a:tab pos="630238" algn="l"/>
              </a:tabLst>
            </a:pPr>
            <a:r>
              <a:rPr lang="ru-RU" sz="1400" b="1" i="1">
                <a:solidFill>
                  <a:srgbClr val="348AD8"/>
                </a:solidFill>
                <a:latin typeface="Book Antiqua" pitchFamily="18" charset="0"/>
                <a:sym typeface="Symbol" pitchFamily="18" charset="2"/>
              </a:rPr>
              <a:t>Дополнительной погрешностью</a:t>
            </a:r>
            <a:r>
              <a:rPr lang="ru-RU" sz="1400">
                <a:solidFill>
                  <a:srgbClr val="000000"/>
                </a:solidFill>
                <a:latin typeface="Book Antiqua" pitchFamily="18" charset="0"/>
                <a:sym typeface="Symbol" pitchFamily="18" charset="2"/>
              </a:rPr>
              <a:t> называется составляющая погрешности средства измерений, возникающая вследствие отклонения какой-либо из влияющих величин (внешней температуры, влажности и т. п.) от нормального ее значения или вследствие ее выхода за пределы, установленные для нормальных условий. При этом наибольшая дополнительная погрешность, вызываемая изменением влияющей величины в пределах «рабочей» области, при которой средство измерений по техническим требованиям может быть допущено к применению, называется </a:t>
            </a:r>
            <a:r>
              <a:rPr lang="ru-RU" sz="1400" b="1" i="1">
                <a:solidFill>
                  <a:srgbClr val="348AD8"/>
                </a:solidFill>
                <a:latin typeface="Book Antiqua" pitchFamily="18" charset="0"/>
                <a:sym typeface="Symbol" pitchFamily="18" charset="2"/>
              </a:rPr>
              <a:t>пределом допускаемой дополнительной погрешности.</a:t>
            </a:r>
          </a:p>
        </p:txBody>
      </p:sp>
      <p:sp>
        <p:nvSpPr>
          <p:cNvPr id="105475" name="Rectangle 7"/>
          <p:cNvSpPr>
            <a:spLocks noChangeArrowheads="1"/>
          </p:cNvSpPr>
          <p:nvPr/>
        </p:nvSpPr>
        <p:spPr bwMode="auto">
          <a:xfrm>
            <a:off x="1331913" y="115888"/>
            <a:ext cx="6121400"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Условия эксплуатации (применения) СИ</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250825" y="692150"/>
            <a:ext cx="8642350" cy="1916113"/>
          </a:xfrm>
          <a:prstGeom prst="rect">
            <a:avLst/>
          </a:prstGeom>
          <a:noFill/>
          <a:ln w="9525">
            <a:noFill/>
            <a:miter lim="800000"/>
            <a:headEnd/>
            <a:tailEnd/>
          </a:ln>
        </p:spPr>
        <p:txBody>
          <a:bodyPr>
            <a:spAutoFit/>
          </a:bodyPr>
          <a:lstStyle/>
          <a:p>
            <a:pPr algn="just"/>
            <a:r>
              <a:rPr lang="ru-RU" sz="1400">
                <a:solidFill>
                  <a:srgbClr val="000000"/>
                </a:solidFill>
                <a:latin typeface="Book Antiqua" pitchFamily="18" charset="0"/>
              </a:rPr>
              <a:t>Взаимодействие СИ с объектом при измерении основано на физических явлениях, совокупность которых составляет </a:t>
            </a:r>
            <a:r>
              <a:rPr lang="ru-RU" sz="1400" b="1" i="1">
                <a:solidFill>
                  <a:srgbClr val="348AD8"/>
                </a:solidFill>
                <a:latin typeface="Book Antiqua" pitchFamily="18" charset="0"/>
              </a:rPr>
              <a:t>принцип измерений</a:t>
            </a:r>
            <a:r>
              <a:rPr lang="ru-RU" sz="1400">
                <a:solidFill>
                  <a:srgbClr val="000000"/>
                </a:solidFill>
                <a:latin typeface="Book Antiqua" pitchFamily="18" charset="0"/>
              </a:rPr>
              <a:t>, а совокупность приемов использования принципов и СИ называется </a:t>
            </a:r>
            <a:r>
              <a:rPr lang="ru-RU" sz="1400" b="1" i="1">
                <a:solidFill>
                  <a:srgbClr val="348AD8"/>
                </a:solidFill>
                <a:latin typeface="Book Antiqua" pitchFamily="18" charset="0"/>
              </a:rPr>
              <a:t>методом измерений</a:t>
            </a:r>
            <a:r>
              <a:rPr lang="ru-RU" sz="1400" b="1">
                <a:solidFill>
                  <a:srgbClr val="348AD8"/>
                </a:solidFill>
                <a:latin typeface="Book Antiqua" pitchFamily="18" charset="0"/>
              </a:rPr>
              <a:t>.</a:t>
            </a:r>
            <a:endParaRPr lang="ru-RU" sz="1400" b="1" i="1">
              <a:solidFill>
                <a:srgbClr val="348AD8"/>
              </a:solidFill>
              <a:latin typeface="Book Antiqua" pitchFamily="18" charset="0"/>
            </a:endParaRPr>
          </a:p>
          <a:p>
            <a:pPr algn="just"/>
            <a:r>
              <a:rPr lang="ru-RU" sz="1400" b="1" i="1">
                <a:solidFill>
                  <a:srgbClr val="348AD8"/>
                </a:solidFill>
                <a:latin typeface="Book Antiqua" pitchFamily="18" charset="0"/>
              </a:rPr>
              <a:t>Принцип измерений</a:t>
            </a:r>
            <a:r>
              <a:rPr lang="ru-RU" sz="1400">
                <a:solidFill>
                  <a:srgbClr val="000000"/>
                </a:solidFill>
                <a:latin typeface="Book Antiqua" pitchFamily="18" charset="0"/>
              </a:rPr>
              <a:t> – физическое явление или эффект, положенные в основу измерений. </a:t>
            </a:r>
          </a:p>
          <a:p>
            <a:pPr algn="just"/>
            <a:r>
              <a:rPr lang="ru-RU" sz="1400" b="1" i="1">
                <a:solidFill>
                  <a:srgbClr val="348AD8"/>
                </a:solidFill>
                <a:latin typeface="Book Antiqua" pitchFamily="18" charset="0"/>
              </a:rPr>
              <a:t>Метод измерений</a:t>
            </a:r>
            <a:r>
              <a:rPr lang="ru-RU" sz="1400" i="1">
                <a:solidFill>
                  <a:srgbClr val="000000"/>
                </a:solidFill>
                <a:latin typeface="Book Antiqua" pitchFamily="18" charset="0"/>
              </a:rPr>
              <a:t> – </a:t>
            </a:r>
            <a:r>
              <a:rPr lang="ru-RU" sz="1400">
                <a:solidFill>
                  <a:srgbClr val="000000"/>
                </a:solidFill>
                <a:latin typeface="Book Antiqua" pitchFamily="18" charset="0"/>
              </a:rPr>
              <a:t>это прием или совокупность приемов сравнения измеряемой физической величины с её единицей в соответствии с реализованным принципом измерений. </a:t>
            </a:r>
          </a:p>
          <a:p>
            <a:pPr algn="just"/>
            <a:r>
              <a:rPr lang="ru-RU" sz="1200">
                <a:solidFill>
                  <a:srgbClr val="000000"/>
                </a:solidFill>
                <a:latin typeface="Book Antiqua" pitchFamily="18" charset="0"/>
              </a:rPr>
              <a:t>Метод измерений обычно обусловлен устройством средств измерений и определяет способы решения измерительной задачи по принятой методике выполнения измерений (МВИ). Под методикой понимают технологию выполнения измерений (совокупность операций) с целью наилучшей реализации метода.</a:t>
            </a:r>
          </a:p>
        </p:txBody>
      </p:sp>
      <p:sp>
        <p:nvSpPr>
          <p:cNvPr id="106499" name="Rectangle 5"/>
          <p:cNvSpPr>
            <a:spLocks noChangeArrowheads="1"/>
          </p:cNvSpPr>
          <p:nvPr/>
        </p:nvSpPr>
        <p:spPr bwMode="auto">
          <a:xfrm>
            <a:off x="1692275" y="260350"/>
            <a:ext cx="5832475" cy="366713"/>
          </a:xfrm>
          <a:prstGeom prst="rect">
            <a:avLst/>
          </a:prstGeom>
          <a:solidFill>
            <a:srgbClr val="C6D9F1"/>
          </a:solidFill>
          <a:ln w="9525">
            <a:noFill/>
            <a:miter lim="800000"/>
            <a:headEnd/>
            <a:tailEnd/>
          </a:ln>
        </p:spPr>
        <p:txBody>
          <a:bodyPr>
            <a:spAutoFit/>
          </a:bodyPr>
          <a:lstStyle/>
          <a:p>
            <a:pPr algn="ctr"/>
            <a:r>
              <a:rPr lang="ru-RU" b="1">
                <a:solidFill>
                  <a:srgbClr val="000000"/>
                </a:solidFill>
              </a:rPr>
              <a:t>Методы измерений</a:t>
            </a:r>
          </a:p>
        </p:txBody>
      </p:sp>
      <p:sp>
        <p:nvSpPr>
          <p:cNvPr id="106500" name="Rectangle 7"/>
          <p:cNvSpPr>
            <a:spLocks noChangeArrowheads="1"/>
          </p:cNvSpPr>
          <p:nvPr/>
        </p:nvSpPr>
        <p:spPr bwMode="auto">
          <a:xfrm>
            <a:off x="2417763" y="2773363"/>
            <a:ext cx="4697412" cy="360362"/>
          </a:xfrm>
          <a:prstGeom prst="rect">
            <a:avLst/>
          </a:prstGeom>
          <a:solidFill>
            <a:srgbClr val="C6D9F1"/>
          </a:solidFill>
          <a:ln w="9525">
            <a:solidFill>
              <a:srgbClr val="000000"/>
            </a:solidFill>
            <a:miter lim="800000"/>
            <a:headEnd/>
            <a:tailEnd/>
          </a:ln>
        </p:spPr>
        <p:txBody>
          <a:bodyPr/>
          <a:lstStyle/>
          <a:p>
            <a:pPr algn="ctr">
              <a:spcAft>
                <a:spcPts val="1000"/>
              </a:spcAft>
            </a:pPr>
            <a:r>
              <a:rPr lang="ru-RU" sz="1400">
                <a:solidFill>
                  <a:srgbClr val="000000"/>
                </a:solidFill>
                <a:latin typeface="Book Antiqua" pitchFamily="18" charset="0"/>
              </a:rPr>
              <a:t>Методы измерений</a:t>
            </a:r>
          </a:p>
        </p:txBody>
      </p:sp>
      <p:sp>
        <p:nvSpPr>
          <p:cNvPr id="106501" name="Rectangle 8"/>
          <p:cNvSpPr>
            <a:spLocks noChangeArrowheads="1"/>
          </p:cNvSpPr>
          <p:nvPr/>
        </p:nvSpPr>
        <p:spPr bwMode="auto">
          <a:xfrm>
            <a:off x="1476375" y="3573463"/>
            <a:ext cx="2730500" cy="287337"/>
          </a:xfrm>
          <a:prstGeom prst="rect">
            <a:avLst/>
          </a:prstGeom>
          <a:solidFill>
            <a:srgbClr val="FFFFFF"/>
          </a:solidFill>
          <a:ln w="9525">
            <a:solidFill>
              <a:srgbClr val="000000"/>
            </a:solidFill>
            <a:miter lim="800000"/>
            <a:headEnd/>
            <a:tailEnd/>
          </a:ln>
        </p:spPr>
        <p:txBody>
          <a:bodyPr/>
          <a:lstStyle/>
          <a:p>
            <a:pPr algn="ctr"/>
            <a:r>
              <a:rPr lang="ru-RU" sz="1200">
                <a:solidFill>
                  <a:srgbClr val="000000"/>
                </a:solidFill>
                <a:latin typeface="Book Antiqua" pitchFamily="18" charset="0"/>
              </a:rPr>
              <a:t>метод непосредственной оценки</a:t>
            </a:r>
            <a:endParaRPr lang="ru-RU">
              <a:solidFill>
                <a:srgbClr val="000000"/>
              </a:solidFill>
              <a:latin typeface="Book Antiqua" pitchFamily="18" charset="0"/>
            </a:endParaRPr>
          </a:p>
        </p:txBody>
      </p:sp>
      <p:sp>
        <p:nvSpPr>
          <p:cNvPr id="106502" name="Rectangle 9"/>
          <p:cNvSpPr>
            <a:spLocks noChangeArrowheads="1"/>
          </p:cNvSpPr>
          <p:nvPr/>
        </p:nvSpPr>
        <p:spPr bwMode="auto">
          <a:xfrm>
            <a:off x="5281613" y="3573463"/>
            <a:ext cx="3106737" cy="287337"/>
          </a:xfrm>
          <a:prstGeom prst="rect">
            <a:avLst/>
          </a:prstGeom>
          <a:solidFill>
            <a:srgbClr val="FFFFFF"/>
          </a:solidFill>
          <a:ln w="9525">
            <a:solidFill>
              <a:srgbClr val="000000"/>
            </a:solidFill>
            <a:miter lim="800000"/>
            <a:headEnd/>
            <a:tailEnd/>
          </a:ln>
        </p:spPr>
        <p:txBody>
          <a:bodyPr/>
          <a:lstStyle/>
          <a:p>
            <a:pPr algn="ctr">
              <a:spcBef>
                <a:spcPts val="500"/>
              </a:spcBef>
              <a:spcAft>
                <a:spcPts val="500"/>
              </a:spcAft>
            </a:pPr>
            <a:r>
              <a:rPr lang="ru-RU" sz="1200">
                <a:solidFill>
                  <a:srgbClr val="000000"/>
                </a:solidFill>
                <a:latin typeface="Book Antiqua" pitchFamily="18" charset="0"/>
              </a:rPr>
              <a:t>метод сравнения с мерой</a:t>
            </a:r>
            <a:endParaRPr lang="ru-RU">
              <a:solidFill>
                <a:srgbClr val="000000"/>
              </a:solidFill>
              <a:latin typeface="Book Antiqua" pitchFamily="18" charset="0"/>
            </a:endParaRPr>
          </a:p>
        </p:txBody>
      </p:sp>
      <p:sp>
        <p:nvSpPr>
          <p:cNvPr id="106503" name="Rectangle 10"/>
          <p:cNvSpPr>
            <a:spLocks noChangeArrowheads="1"/>
          </p:cNvSpPr>
          <p:nvPr/>
        </p:nvSpPr>
        <p:spPr bwMode="auto">
          <a:xfrm>
            <a:off x="4356100" y="4437063"/>
            <a:ext cx="1727200" cy="287337"/>
          </a:xfrm>
          <a:prstGeom prst="rect">
            <a:avLst/>
          </a:prstGeom>
          <a:solidFill>
            <a:srgbClr val="FFFFFF"/>
          </a:solidFill>
          <a:ln w="9525">
            <a:solidFill>
              <a:srgbClr val="000000"/>
            </a:solidFill>
            <a:miter lim="800000"/>
            <a:headEnd/>
            <a:tailEnd/>
          </a:ln>
        </p:spPr>
        <p:txBody>
          <a:bodyPr/>
          <a:lstStyle/>
          <a:p>
            <a:pPr algn="ctr">
              <a:spcBef>
                <a:spcPts val="500"/>
              </a:spcBef>
              <a:spcAft>
                <a:spcPts val="500"/>
              </a:spcAft>
            </a:pPr>
            <a:r>
              <a:rPr lang="ru-RU" sz="1200">
                <a:solidFill>
                  <a:srgbClr val="000000"/>
                </a:solidFill>
                <a:latin typeface="Book Antiqua" pitchFamily="18" charset="0"/>
              </a:rPr>
              <a:t>дифференциальный</a:t>
            </a:r>
            <a:endParaRPr lang="ru-RU">
              <a:solidFill>
                <a:srgbClr val="000000"/>
              </a:solidFill>
              <a:latin typeface="Book Antiqua" pitchFamily="18" charset="0"/>
            </a:endParaRPr>
          </a:p>
        </p:txBody>
      </p:sp>
      <p:sp>
        <p:nvSpPr>
          <p:cNvPr id="106504" name="Rectangle 11"/>
          <p:cNvSpPr>
            <a:spLocks noChangeArrowheads="1"/>
          </p:cNvSpPr>
          <p:nvPr/>
        </p:nvSpPr>
        <p:spPr bwMode="auto">
          <a:xfrm>
            <a:off x="3059113" y="4437063"/>
            <a:ext cx="1166812" cy="287337"/>
          </a:xfrm>
          <a:prstGeom prst="rect">
            <a:avLst/>
          </a:prstGeom>
          <a:solidFill>
            <a:srgbClr val="FFFFFF"/>
          </a:solidFill>
          <a:ln w="9525">
            <a:solidFill>
              <a:srgbClr val="000000"/>
            </a:solidFill>
            <a:miter lim="800000"/>
            <a:headEnd/>
            <a:tailEnd/>
          </a:ln>
        </p:spPr>
        <p:txBody>
          <a:bodyPr/>
          <a:lstStyle/>
          <a:p>
            <a:pPr algn="ctr">
              <a:spcAft>
                <a:spcPts val="1000"/>
              </a:spcAft>
            </a:pPr>
            <a:r>
              <a:rPr lang="ru-RU" sz="1200">
                <a:solidFill>
                  <a:srgbClr val="000000"/>
                </a:solidFill>
                <a:latin typeface="Book Antiqua" pitchFamily="18" charset="0"/>
              </a:rPr>
              <a:t>нулевой</a:t>
            </a:r>
          </a:p>
        </p:txBody>
      </p:sp>
      <p:sp>
        <p:nvSpPr>
          <p:cNvPr id="106505" name="Rectangle 12"/>
          <p:cNvSpPr>
            <a:spLocks noChangeArrowheads="1"/>
          </p:cNvSpPr>
          <p:nvPr/>
        </p:nvSpPr>
        <p:spPr bwMode="auto">
          <a:xfrm>
            <a:off x="7667625" y="4437063"/>
            <a:ext cx="1220788" cy="287337"/>
          </a:xfrm>
          <a:prstGeom prst="rect">
            <a:avLst/>
          </a:prstGeom>
          <a:solidFill>
            <a:srgbClr val="FFFFFF"/>
          </a:solidFill>
          <a:ln w="9525">
            <a:solidFill>
              <a:srgbClr val="000000"/>
            </a:solidFill>
            <a:miter lim="800000"/>
            <a:headEnd/>
            <a:tailEnd/>
          </a:ln>
        </p:spPr>
        <p:txBody>
          <a:bodyPr/>
          <a:lstStyle/>
          <a:p>
            <a:pPr algn="ctr">
              <a:spcBef>
                <a:spcPts val="500"/>
              </a:spcBef>
              <a:spcAft>
                <a:spcPts val="500"/>
              </a:spcAft>
            </a:pPr>
            <a:r>
              <a:rPr lang="ru-RU" sz="1200">
                <a:solidFill>
                  <a:srgbClr val="000000"/>
                </a:solidFill>
                <a:latin typeface="Book Antiqua" pitchFamily="18" charset="0"/>
              </a:rPr>
              <a:t>совпадений</a:t>
            </a:r>
            <a:endParaRPr lang="ru-RU">
              <a:solidFill>
                <a:srgbClr val="000000"/>
              </a:solidFill>
              <a:latin typeface="Book Antiqua" pitchFamily="18" charset="0"/>
            </a:endParaRPr>
          </a:p>
        </p:txBody>
      </p:sp>
      <p:sp>
        <p:nvSpPr>
          <p:cNvPr id="106506" name="Rectangle 13"/>
          <p:cNvSpPr>
            <a:spLocks noChangeArrowheads="1"/>
          </p:cNvSpPr>
          <p:nvPr/>
        </p:nvSpPr>
        <p:spPr bwMode="auto">
          <a:xfrm>
            <a:off x="6300788" y="4437063"/>
            <a:ext cx="1152525" cy="287337"/>
          </a:xfrm>
          <a:prstGeom prst="rect">
            <a:avLst/>
          </a:prstGeom>
          <a:solidFill>
            <a:srgbClr val="FFFFFF"/>
          </a:solidFill>
          <a:ln w="9525">
            <a:solidFill>
              <a:srgbClr val="000000"/>
            </a:solidFill>
            <a:miter lim="800000"/>
            <a:headEnd/>
            <a:tailEnd/>
          </a:ln>
        </p:spPr>
        <p:txBody>
          <a:bodyPr/>
          <a:lstStyle/>
          <a:p>
            <a:pPr algn="ctr">
              <a:spcAft>
                <a:spcPts val="1000"/>
              </a:spcAft>
            </a:pPr>
            <a:r>
              <a:rPr lang="ru-RU" sz="1200">
                <a:solidFill>
                  <a:srgbClr val="000000"/>
                </a:solidFill>
                <a:latin typeface="Book Antiqua" pitchFamily="18" charset="0"/>
              </a:rPr>
              <a:t>замещения</a:t>
            </a:r>
            <a:endParaRPr lang="ru-RU">
              <a:solidFill>
                <a:srgbClr val="000000"/>
              </a:solidFill>
              <a:latin typeface="Book Antiqua" pitchFamily="18" charset="0"/>
            </a:endParaRPr>
          </a:p>
        </p:txBody>
      </p:sp>
      <p:cxnSp>
        <p:nvCxnSpPr>
          <p:cNvPr id="106507" name="AutoShape 14"/>
          <p:cNvCxnSpPr>
            <a:cxnSpLocks noChangeShapeType="1"/>
            <a:stCxn id="106500" idx="2"/>
            <a:endCxn id="106501" idx="0"/>
          </p:cNvCxnSpPr>
          <p:nvPr/>
        </p:nvCxnSpPr>
        <p:spPr bwMode="auto">
          <a:xfrm rot="5400000">
            <a:off x="3584575" y="2390775"/>
            <a:ext cx="439738" cy="1925638"/>
          </a:xfrm>
          <a:prstGeom prst="bentConnector3">
            <a:avLst>
              <a:gd name="adj1" fmla="val 49819"/>
            </a:avLst>
          </a:prstGeom>
          <a:noFill/>
          <a:ln w="9525">
            <a:solidFill>
              <a:srgbClr val="000000"/>
            </a:solidFill>
            <a:miter lim="800000"/>
            <a:headEnd/>
            <a:tailEnd type="triangle" w="med" len="med"/>
          </a:ln>
        </p:spPr>
      </p:cxnSp>
      <p:sp>
        <p:nvSpPr>
          <p:cNvPr id="106508" name="Line 17"/>
          <p:cNvSpPr>
            <a:spLocks noChangeShapeType="1"/>
          </p:cNvSpPr>
          <p:nvPr/>
        </p:nvSpPr>
        <p:spPr bwMode="auto">
          <a:xfrm>
            <a:off x="4794250" y="3349625"/>
            <a:ext cx="1519238" cy="0"/>
          </a:xfrm>
          <a:prstGeom prst="line">
            <a:avLst/>
          </a:prstGeom>
          <a:noFill/>
          <a:ln w="9525">
            <a:solidFill>
              <a:srgbClr val="000000"/>
            </a:solidFill>
            <a:round/>
            <a:headEnd/>
            <a:tailEnd/>
          </a:ln>
        </p:spPr>
        <p:txBody>
          <a:bodyPr/>
          <a:lstStyle/>
          <a:p>
            <a:endParaRPr lang="ru-RU"/>
          </a:p>
        </p:txBody>
      </p:sp>
      <p:sp>
        <p:nvSpPr>
          <p:cNvPr id="106509" name="Line 18"/>
          <p:cNvSpPr>
            <a:spLocks noChangeShapeType="1"/>
          </p:cNvSpPr>
          <p:nvPr/>
        </p:nvSpPr>
        <p:spPr bwMode="auto">
          <a:xfrm>
            <a:off x="6313488" y="3367088"/>
            <a:ext cx="0" cy="195262"/>
          </a:xfrm>
          <a:prstGeom prst="line">
            <a:avLst/>
          </a:prstGeom>
          <a:noFill/>
          <a:ln w="9525">
            <a:solidFill>
              <a:srgbClr val="000000"/>
            </a:solidFill>
            <a:round/>
            <a:headEnd/>
            <a:tailEnd type="triangle" w="med" len="med"/>
          </a:ln>
        </p:spPr>
        <p:txBody>
          <a:bodyPr/>
          <a:lstStyle/>
          <a:p>
            <a:endParaRPr lang="ru-RU"/>
          </a:p>
        </p:txBody>
      </p:sp>
      <p:sp>
        <p:nvSpPr>
          <p:cNvPr id="106510" name="Line 19"/>
          <p:cNvSpPr>
            <a:spLocks noChangeShapeType="1"/>
          </p:cNvSpPr>
          <p:nvPr/>
        </p:nvSpPr>
        <p:spPr bwMode="auto">
          <a:xfrm flipH="1">
            <a:off x="3708400" y="4149725"/>
            <a:ext cx="9525" cy="287338"/>
          </a:xfrm>
          <a:prstGeom prst="line">
            <a:avLst/>
          </a:prstGeom>
          <a:noFill/>
          <a:ln w="9525">
            <a:solidFill>
              <a:srgbClr val="000000"/>
            </a:solidFill>
            <a:round/>
            <a:headEnd/>
            <a:tailEnd type="triangle" w="med" len="med"/>
          </a:ln>
        </p:spPr>
        <p:txBody>
          <a:bodyPr/>
          <a:lstStyle/>
          <a:p>
            <a:endParaRPr lang="ru-RU"/>
          </a:p>
        </p:txBody>
      </p:sp>
      <p:sp>
        <p:nvSpPr>
          <p:cNvPr id="106511" name="Line 20"/>
          <p:cNvSpPr>
            <a:spLocks noChangeShapeType="1"/>
          </p:cNvSpPr>
          <p:nvPr/>
        </p:nvSpPr>
        <p:spPr bwMode="auto">
          <a:xfrm>
            <a:off x="5292725" y="4149725"/>
            <a:ext cx="0" cy="287338"/>
          </a:xfrm>
          <a:prstGeom prst="line">
            <a:avLst/>
          </a:prstGeom>
          <a:noFill/>
          <a:ln w="9525">
            <a:solidFill>
              <a:srgbClr val="000000"/>
            </a:solidFill>
            <a:round/>
            <a:headEnd/>
            <a:tailEnd type="triangle" w="med" len="med"/>
          </a:ln>
        </p:spPr>
        <p:txBody>
          <a:bodyPr/>
          <a:lstStyle/>
          <a:p>
            <a:endParaRPr lang="ru-RU"/>
          </a:p>
        </p:txBody>
      </p:sp>
      <p:sp>
        <p:nvSpPr>
          <p:cNvPr id="106512" name="Line 24"/>
          <p:cNvSpPr>
            <a:spLocks noChangeShapeType="1"/>
          </p:cNvSpPr>
          <p:nvPr/>
        </p:nvSpPr>
        <p:spPr bwMode="auto">
          <a:xfrm>
            <a:off x="3708400" y="4149725"/>
            <a:ext cx="4535488" cy="0"/>
          </a:xfrm>
          <a:prstGeom prst="line">
            <a:avLst/>
          </a:prstGeom>
          <a:noFill/>
          <a:ln w="9525">
            <a:solidFill>
              <a:schemeClr val="tx1"/>
            </a:solidFill>
            <a:round/>
            <a:headEnd/>
            <a:tailEnd/>
          </a:ln>
        </p:spPr>
        <p:txBody>
          <a:bodyPr/>
          <a:lstStyle/>
          <a:p>
            <a:endParaRPr lang="ru-RU"/>
          </a:p>
        </p:txBody>
      </p:sp>
      <p:sp>
        <p:nvSpPr>
          <p:cNvPr id="106513" name="Line 25"/>
          <p:cNvSpPr>
            <a:spLocks noChangeShapeType="1"/>
          </p:cNvSpPr>
          <p:nvPr/>
        </p:nvSpPr>
        <p:spPr bwMode="auto">
          <a:xfrm>
            <a:off x="6300788" y="3860800"/>
            <a:ext cx="0" cy="288925"/>
          </a:xfrm>
          <a:prstGeom prst="line">
            <a:avLst/>
          </a:prstGeom>
          <a:noFill/>
          <a:ln w="9525">
            <a:solidFill>
              <a:schemeClr val="tx1"/>
            </a:solidFill>
            <a:round/>
            <a:headEnd/>
            <a:tailEnd/>
          </a:ln>
        </p:spPr>
        <p:txBody>
          <a:bodyPr/>
          <a:lstStyle/>
          <a:p>
            <a:endParaRPr lang="ru-RU"/>
          </a:p>
        </p:txBody>
      </p:sp>
      <p:sp>
        <p:nvSpPr>
          <p:cNvPr id="106514" name="Line 26"/>
          <p:cNvSpPr>
            <a:spLocks noChangeShapeType="1"/>
          </p:cNvSpPr>
          <p:nvPr/>
        </p:nvSpPr>
        <p:spPr bwMode="auto">
          <a:xfrm>
            <a:off x="6877050" y="4149725"/>
            <a:ext cx="0" cy="287338"/>
          </a:xfrm>
          <a:prstGeom prst="line">
            <a:avLst/>
          </a:prstGeom>
          <a:noFill/>
          <a:ln w="9525">
            <a:solidFill>
              <a:srgbClr val="000000"/>
            </a:solidFill>
            <a:round/>
            <a:headEnd/>
            <a:tailEnd type="triangle" w="med" len="med"/>
          </a:ln>
        </p:spPr>
        <p:txBody>
          <a:bodyPr/>
          <a:lstStyle/>
          <a:p>
            <a:endParaRPr lang="ru-RU"/>
          </a:p>
        </p:txBody>
      </p:sp>
      <p:sp>
        <p:nvSpPr>
          <p:cNvPr id="106515" name="Line 27"/>
          <p:cNvSpPr>
            <a:spLocks noChangeShapeType="1"/>
          </p:cNvSpPr>
          <p:nvPr/>
        </p:nvSpPr>
        <p:spPr bwMode="auto">
          <a:xfrm>
            <a:off x="8243888" y="4149725"/>
            <a:ext cx="0" cy="287338"/>
          </a:xfrm>
          <a:prstGeom prst="line">
            <a:avLst/>
          </a:prstGeom>
          <a:noFill/>
          <a:ln w="9525">
            <a:solidFill>
              <a:srgbClr val="000000"/>
            </a:solidFill>
            <a:round/>
            <a:headEnd/>
            <a:tailEnd type="triangle" w="med" len="med"/>
          </a:ln>
        </p:spPr>
        <p:txBody>
          <a:bodyPr/>
          <a:lstStyle/>
          <a:p>
            <a:endParaRPr lang="ru-RU"/>
          </a:p>
        </p:txBody>
      </p:sp>
      <p:sp>
        <p:nvSpPr>
          <p:cNvPr id="106516" name="Text Box 28"/>
          <p:cNvSpPr txBox="1">
            <a:spLocks noChangeArrowheads="1"/>
          </p:cNvSpPr>
          <p:nvPr/>
        </p:nvSpPr>
        <p:spPr bwMode="auto">
          <a:xfrm>
            <a:off x="107950" y="4868863"/>
            <a:ext cx="8856663" cy="1581150"/>
          </a:xfrm>
          <a:prstGeom prst="rect">
            <a:avLst/>
          </a:prstGeom>
          <a:noFill/>
          <a:ln w="9525">
            <a:noFill/>
            <a:miter lim="800000"/>
            <a:headEnd/>
            <a:tailEnd/>
          </a:ln>
        </p:spPr>
        <p:txBody>
          <a:bodyPr>
            <a:spAutoFit/>
          </a:bodyPr>
          <a:lstStyle/>
          <a:p>
            <a:pPr algn="just"/>
            <a:r>
              <a:rPr lang="ru-RU" sz="1400" b="1">
                <a:solidFill>
                  <a:srgbClr val="348AD8"/>
                </a:solidFill>
                <a:latin typeface="Book Antiqua" pitchFamily="18" charset="0"/>
              </a:rPr>
              <a:t>Метод непосредственной оценки</a:t>
            </a:r>
            <a:r>
              <a:rPr lang="ru-RU" sz="1400" b="1">
                <a:solidFill>
                  <a:srgbClr val="000000"/>
                </a:solidFill>
                <a:latin typeface="Book Antiqua" pitchFamily="18" charset="0"/>
              </a:rPr>
              <a:t> -</a:t>
            </a:r>
            <a:r>
              <a:rPr lang="ru-RU" sz="1400">
                <a:solidFill>
                  <a:srgbClr val="000000"/>
                </a:solidFill>
                <a:latin typeface="Book Antiqua" pitchFamily="18" charset="0"/>
              </a:rPr>
              <a:t> это такой метод измерений, при котором значение величины определяют непосредственно по отсчетному устройству измерительного прибора прямого действия. </a:t>
            </a:r>
          </a:p>
          <a:p>
            <a:pPr algn="just"/>
            <a:endParaRPr lang="ru-RU" sz="1400" b="1">
              <a:solidFill>
                <a:srgbClr val="348AD8"/>
              </a:solidFill>
              <a:latin typeface="Book Antiqua" pitchFamily="18" charset="0"/>
            </a:endParaRPr>
          </a:p>
          <a:p>
            <a:pPr algn="just"/>
            <a:r>
              <a:rPr lang="ru-RU" sz="1400" b="1">
                <a:solidFill>
                  <a:srgbClr val="348AD8"/>
                </a:solidFill>
                <a:latin typeface="Book Antiqua" pitchFamily="18" charset="0"/>
              </a:rPr>
              <a:t>Метод сравнения с мерой</a:t>
            </a:r>
            <a:r>
              <a:rPr lang="ru-RU" sz="1400" b="1">
                <a:solidFill>
                  <a:srgbClr val="000000"/>
                </a:solidFill>
                <a:latin typeface="Book Antiqua" pitchFamily="18" charset="0"/>
              </a:rPr>
              <a:t> -</a:t>
            </a:r>
            <a:r>
              <a:rPr lang="ru-RU" sz="1400">
                <a:solidFill>
                  <a:srgbClr val="000000"/>
                </a:solidFill>
                <a:latin typeface="Book Antiqua" pitchFamily="18" charset="0"/>
              </a:rPr>
              <a:t> это такой метод, при котором измеряемую величину сравнивают с величиной, воспроизводимой мерой. Метод сравнения с мерой имеет разновидности, которые часто рассматриваются как самостоятельные методы измерений: </a:t>
            </a:r>
            <a:r>
              <a:rPr lang="ru-RU" sz="1400" b="1" i="1">
                <a:solidFill>
                  <a:srgbClr val="348AD8"/>
                </a:solidFill>
                <a:latin typeface="Book Antiqua" pitchFamily="18" charset="0"/>
              </a:rPr>
              <a:t>нулевой</a:t>
            </a:r>
            <a:r>
              <a:rPr lang="ru-RU" sz="1400">
                <a:solidFill>
                  <a:srgbClr val="000000"/>
                </a:solidFill>
                <a:latin typeface="Book Antiqua" pitchFamily="18" charset="0"/>
              </a:rPr>
              <a:t>, </a:t>
            </a:r>
            <a:r>
              <a:rPr lang="ru-RU" sz="1400" b="1" i="1">
                <a:solidFill>
                  <a:srgbClr val="348AD8"/>
                </a:solidFill>
                <a:latin typeface="Book Antiqua" pitchFamily="18" charset="0"/>
              </a:rPr>
              <a:t>дифференциальный</a:t>
            </a:r>
            <a:r>
              <a:rPr lang="ru-RU" sz="1400">
                <a:solidFill>
                  <a:srgbClr val="000000"/>
                </a:solidFill>
                <a:latin typeface="Book Antiqua" pitchFamily="18" charset="0"/>
              </a:rPr>
              <a:t>, </a:t>
            </a:r>
            <a:r>
              <a:rPr lang="ru-RU" sz="1400" b="1" i="1">
                <a:solidFill>
                  <a:srgbClr val="348AD8"/>
                </a:solidFill>
                <a:latin typeface="Book Antiqua" pitchFamily="18" charset="0"/>
              </a:rPr>
              <a:t>метод замещения</a:t>
            </a:r>
            <a:r>
              <a:rPr lang="ru-RU" sz="1400">
                <a:solidFill>
                  <a:srgbClr val="000000"/>
                </a:solidFill>
                <a:latin typeface="Book Antiqua" pitchFamily="18" charset="0"/>
              </a:rPr>
              <a:t> и </a:t>
            </a:r>
            <a:r>
              <a:rPr lang="ru-RU" sz="1400" b="1" i="1">
                <a:solidFill>
                  <a:srgbClr val="348AD8"/>
                </a:solidFill>
                <a:latin typeface="Book Antiqua" pitchFamily="18" charset="0"/>
              </a:rPr>
              <a:t>метод совпадений</a:t>
            </a:r>
            <a:r>
              <a:rPr lang="ru-RU" sz="1400">
                <a:solidFill>
                  <a:srgbClr val="000000"/>
                </a:solidFill>
                <a:latin typeface="Book Antiqua" pitchFamily="18" charset="0"/>
              </a:rPr>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1042988" y="260350"/>
            <a:ext cx="6840537" cy="396875"/>
          </a:xfrm>
          <a:prstGeom prst="rect">
            <a:avLst/>
          </a:prstGeom>
          <a:solidFill>
            <a:srgbClr val="C6D9F1"/>
          </a:solidFill>
          <a:ln w="9525">
            <a:noFill/>
            <a:miter lim="800000"/>
            <a:headEnd/>
            <a:tailEnd/>
          </a:ln>
        </p:spPr>
        <p:txBody>
          <a:bodyPr>
            <a:spAutoFit/>
          </a:bodyPr>
          <a:lstStyle/>
          <a:p>
            <a:pPr algn="ctr">
              <a:spcBef>
                <a:spcPct val="50000"/>
              </a:spcBef>
            </a:pPr>
            <a:r>
              <a:rPr lang="ru-RU" sz="2000" b="1">
                <a:solidFill>
                  <a:srgbClr val="000000"/>
                </a:solidFill>
                <a:latin typeface="Book Antiqua" pitchFamily="18" charset="0"/>
              </a:rPr>
              <a:t>Группа методов сравнения с мерой </a:t>
            </a:r>
          </a:p>
        </p:txBody>
      </p:sp>
      <p:sp>
        <p:nvSpPr>
          <p:cNvPr id="107523" name="Text Box 15"/>
          <p:cNvSpPr txBox="1">
            <a:spLocks noChangeArrowheads="1"/>
          </p:cNvSpPr>
          <p:nvPr/>
        </p:nvSpPr>
        <p:spPr bwMode="auto">
          <a:xfrm>
            <a:off x="250825" y="836613"/>
            <a:ext cx="8713788" cy="6202362"/>
          </a:xfrm>
          <a:prstGeom prst="rect">
            <a:avLst/>
          </a:prstGeom>
          <a:noFill/>
          <a:ln w="9525">
            <a:noFill/>
            <a:miter lim="800000"/>
            <a:headEnd/>
            <a:tailEnd/>
          </a:ln>
        </p:spPr>
        <p:txBody>
          <a:bodyPr>
            <a:spAutoFit/>
          </a:bodyPr>
          <a:lstStyle/>
          <a:p>
            <a:pPr algn="just"/>
            <a:r>
              <a:rPr lang="ru-RU" sz="1400" b="1" i="1">
                <a:solidFill>
                  <a:srgbClr val="348AD8"/>
                </a:solidFill>
                <a:latin typeface="Book Antiqua" pitchFamily="18" charset="0"/>
              </a:rPr>
              <a:t>Нулевой метод измерения</a:t>
            </a:r>
            <a:r>
              <a:rPr lang="ru-RU" sz="1400" i="1">
                <a:solidFill>
                  <a:srgbClr val="000000"/>
                </a:solidFill>
                <a:latin typeface="Book Antiqua" pitchFamily="18" charset="0"/>
              </a:rPr>
              <a:t> </a:t>
            </a:r>
            <a:r>
              <a:rPr lang="ru-RU" sz="1400">
                <a:solidFill>
                  <a:srgbClr val="000000"/>
                </a:solidFill>
                <a:latin typeface="Book Antiqua" pitchFamily="18" charset="0"/>
              </a:rPr>
              <a:t>– метод сравнения с мерой, в котором результирующий эффект воздействия измеряемой величины и встречного воздействия меры на сравнивающее устройство сводят к нулю.  Значение измеряемой величины принимается равным значению меры.</a:t>
            </a:r>
          </a:p>
          <a:p>
            <a:pPr algn="just"/>
            <a:r>
              <a:rPr lang="ru-RU" sz="1400" i="1">
                <a:solidFill>
                  <a:srgbClr val="000000"/>
                </a:solidFill>
                <a:latin typeface="Book Antiqua" pitchFamily="18" charset="0"/>
              </a:rPr>
              <a:t>Пример</a:t>
            </a:r>
            <a:r>
              <a:rPr lang="ru-RU" sz="1400">
                <a:solidFill>
                  <a:srgbClr val="000000"/>
                </a:solidFill>
                <a:latin typeface="Book Antiqua" pitchFamily="18" charset="0"/>
              </a:rPr>
              <a:t> – измерение массы на равноплечих весах, когда воздействие на весы массы </a:t>
            </a:r>
            <a:r>
              <a:rPr lang="en-US" sz="1400">
                <a:solidFill>
                  <a:srgbClr val="000000"/>
                </a:solidFill>
                <a:latin typeface="Book Antiqua" pitchFamily="18" charset="0"/>
              </a:rPr>
              <a:t>m</a:t>
            </a:r>
            <a:r>
              <a:rPr lang="en-US" sz="1400" baseline="-25000">
                <a:solidFill>
                  <a:srgbClr val="000000"/>
                </a:solidFill>
                <a:latin typeface="Book Antiqua" pitchFamily="18" charset="0"/>
              </a:rPr>
              <a:t>x</a:t>
            </a:r>
            <a:r>
              <a:rPr lang="en-US" sz="1400">
                <a:solidFill>
                  <a:srgbClr val="000000"/>
                </a:solidFill>
                <a:latin typeface="Book Antiqua" pitchFamily="18" charset="0"/>
              </a:rPr>
              <a:t> </a:t>
            </a:r>
            <a:r>
              <a:rPr lang="ru-RU" sz="1400">
                <a:solidFill>
                  <a:srgbClr val="000000"/>
                </a:solidFill>
                <a:latin typeface="Book Antiqua" pitchFamily="18" charset="0"/>
              </a:rPr>
              <a:t>полностью уравновешивается массой гирь </a:t>
            </a:r>
            <a:r>
              <a:rPr lang="en-US" sz="1400">
                <a:solidFill>
                  <a:srgbClr val="000000"/>
                </a:solidFill>
                <a:latin typeface="Book Antiqua" pitchFamily="18" charset="0"/>
              </a:rPr>
              <a:t>m</a:t>
            </a:r>
            <a:r>
              <a:rPr lang="ru-RU" sz="1400" baseline="-25000">
                <a:solidFill>
                  <a:srgbClr val="000000"/>
                </a:solidFill>
                <a:latin typeface="Book Antiqua" pitchFamily="18" charset="0"/>
              </a:rPr>
              <a:t>0</a:t>
            </a:r>
            <a:r>
              <a:rPr lang="ru-RU" sz="1400">
                <a:solidFill>
                  <a:srgbClr val="000000"/>
                </a:solidFill>
                <a:latin typeface="Book Antiqua" pitchFamily="18" charset="0"/>
              </a:rPr>
              <a:t>. </a:t>
            </a:r>
          </a:p>
          <a:p>
            <a:pPr algn="just"/>
            <a:endParaRPr lang="ru-RU" sz="800">
              <a:solidFill>
                <a:srgbClr val="000000"/>
              </a:solidFill>
              <a:latin typeface="Book Antiqua" pitchFamily="18" charset="0"/>
            </a:endParaRPr>
          </a:p>
          <a:p>
            <a:pPr algn="just"/>
            <a:r>
              <a:rPr lang="ru-RU" sz="1400">
                <a:solidFill>
                  <a:srgbClr val="000000"/>
                </a:solidFill>
                <a:latin typeface="Book Antiqua" pitchFamily="18" charset="0"/>
              </a:rPr>
              <a:t>При </a:t>
            </a:r>
            <a:r>
              <a:rPr lang="ru-RU" sz="1400" b="1" i="1">
                <a:solidFill>
                  <a:srgbClr val="348AD8"/>
                </a:solidFill>
                <a:latin typeface="Book Antiqua" pitchFamily="18" charset="0"/>
              </a:rPr>
              <a:t>дифференциальном методе</a:t>
            </a:r>
            <a:r>
              <a:rPr lang="ru-RU" sz="1400">
                <a:solidFill>
                  <a:srgbClr val="000000"/>
                </a:solidFill>
                <a:latin typeface="Book Antiqua" pitchFamily="18" charset="0"/>
              </a:rPr>
              <a:t> измерения полное уравновешивание не производят, а разность между измеряемой величиной и величиной, воспроизводимой мерой, отсчитывается по шкале прибора. </a:t>
            </a:r>
          </a:p>
          <a:p>
            <a:pPr algn="just"/>
            <a:r>
              <a:rPr lang="ru-RU" sz="1400" i="1">
                <a:solidFill>
                  <a:srgbClr val="000000"/>
                </a:solidFill>
                <a:latin typeface="Book Antiqua" pitchFamily="18" charset="0"/>
              </a:rPr>
              <a:t>Пример</a:t>
            </a:r>
            <a:r>
              <a:rPr lang="ru-RU" sz="1400">
                <a:solidFill>
                  <a:srgbClr val="000000"/>
                </a:solidFill>
                <a:latin typeface="Book Antiqua" pitchFamily="18" charset="0"/>
              </a:rPr>
              <a:t> – измерение массы на равноплечих весах, когда воздействие массы  </a:t>
            </a:r>
            <a:r>
              <a:rPr lang="en-US" sz="1400">
                <a:solidFill>
                  <a:srgbClr val="000000"/>
                </a:solidFill>
                <a:latin typeface="Book Antiqua" pitchFamily="18" charset="0"/>
              </a:rPr>
              <a:t>m</a:t>
            </a:r>
            <a:r>
              <a:rPr lang="en-US" sz="1400" baseline="-25000">
                <a:solidFill>
                  <a:srgbClr val="000000"/>
                </a:solidFill>
                <a:latin typeface="Book Antiqua" pitchFamily="18" charset="0"/>
              </a:rPr>
              <a:t>x</a:t>
            </a:r>
            <a:r>
              <a:rPr lang="ru-RU" sz="1400">
                <a:solidFill>
                  <a:srgbClr val="000000"/>
                </a:solidFill>
                <a:latin typeface="Book Antiqua" pitchFamily="18" charset="0"/>
              </a:rPr>
              <a:t>, на весы частично уравновешивается массой гирь </a:t>
            </a:r>
            <a:r>
              <a:rPr lang="en-US" sz="1400">
                <a:solidFill>
                  <a:srgbClr val="000000"/>
                </a:solidFill>
                <a:latin typeface="Book Antiqua" pitchFamily="18" charset="0"/>
              </a:rPr>
              <a:t>m</a:t>
            </a:r>
            <a:r>
              <a:rPr lang="ru-RU" sz="1400" baseline="-25000">
                <a:solidFill>
                  <a:srgbClr val="000000"/>
                </a:solidFill>
                <a:latin typeface="Book Antiqua" pitchFamily="18" charset="0"/>
              </a:rPr>
              <a:t>0</a:t>
            </a:r>
            <a:r>
              <a:rPr lang="ru-RU" sz="1400">
                <a:solidFill>
                  <a:srgbClr val="000000"/>
                </a:solidFill>
                <a:latin typeface="Book Antiqua" pitchFamily="18" charset="0"/>
              </a:rPr>
              <a:t>, а разность масс отсчитывается по шкале весов, градуированной в единицах массы. В этом случае значение измеряемой величины </a:t>
            </a:r>
            <a:r>
              <a:rPr lang="en-US" sz="1400">
                <a:solidFill>
                  <a:srgbClr val="000000"/>
                </a:solidFill>
                <a:latin typeface="Book Antiqua" pitchFamily="18" charset="0"/>
              </a:rPr>
              <a:t>m</a:t>
            </a:r>
            <a:r>
              <a:rPr lang="en-US" sz="1400" baseline="-25000">
                <a:solidFill>
                  <a:srgbClr val="000000"/>
                </a:solidFill>
                <a:latin typeface="Book Antiqua" pitchFamily="18" charset="0"/>
              </a:rPr>
              <a:t>x</a:t>
            </a:r>
            <a:r>
              <a:rPr lang="ru-RU" sz="1400">
                <a:solidFill>
                  <a:srgbClr val="000000"/>
                </a:solidFill>
                <a:latin typeface="Book Antiqua" pitchFamily="18" charset="0"/>
              </a:rPr>
              <a:t>= </a:t>
            </a:r>
            <a:r>
              <a:rPr lang="en-US" sz="1400">
                <a:solidFill>
                  <a:srgbClr val="000000"/>
                </a:solidFill>
                <a:latin typeface="Book Antiqua" pitchFamily="18" charset="0"/>
              </a:rPr>
              <a:t>m</a:t>
            </a:r>
            <a:r>
              <a:rPr lang="ru-RU" sz="1400" baseline="-25000">
                <a:solidFill>
                  <a:srgbClr val="000000"/>
                </a:solidFill>
                <a:latin typeface="Book Antiqua" pitchFamily="18" charset="0"/>
              </a:rPr>
              <a:t>0</a:t>
            </a:r>
            <a:r>
              <a:rPr lang="ru-RU" sz="1400">
                <a:solidFill>
                  <a:srgbClr val="000000"/>
                </a:solidFill>
                <a:latin typeface="Book Antiqua" pitchFamily="18" charset="0"/>
              </a:rPr>
              <a:t>+ </a:t>
            </a:r>
            <a:r>
              <a:rPr lang="ru-RU" sz="1400">
                <a:solidFill>
                  <a:srgbClr val="000000"/>
                </a:solidFill>
                <a:latin typeface="Book Antiqua" pitchFamily="18" charset="0"/>
                <a:sym typeface="Symbol" pitchFamily="18" charset="2"/>
              </a:rPr>
              <a:t></a:t>
            </a:r>
            <a:r>
              <a:rPr lang="en-US" sz="1400">
                <a:solidFill>
                  <a:srgbClr val="000000"/>
                </a:solidFill>
                <a:latin typeface="Book Antiqua" pitchFamily="18" charset="0"/>
              </a:rPr>
              <a:t>m</a:t>
            </a:r>
            <a:r>
              <a:rPr lang="ru-RU" sz="1400">
                <a:solidFill>
                  <a:srgbClr val="000000"/>
                </a:solidFill>
                <a:latin typeface="Book Antiqua" pitchFamily="18" charset="0"/>
              </a:rPr>
              <a:t> , где </a:t>
            </a:r>
            <a:r>
              <a:rPr lang="ru-RU" sz="1400">
                <a:solidFill>
                  <a:srgbClr val="000000"/>
                </a:solidFill>
                <a:latin typeface="Book Antiqua" pitchFamily="18" charset="0"/>
                <a:sym typeface="Symbol" pitchFamily="18" charset="2"/>
              </a:rPr>
              <a:t></a:t>
            </a:r>
            <a:r>
              <a:rPr lang="en-US" sz="1400">
                <a:solidFill>
                  <a:srgbClr val="000000"/>
                </a:solidFill>
                <a:latin typeface="Book Antiqua" pitchFamily="18" charset="0"/>
              </a:rPr>
              <a:t>m</a:t>
            </a:r>
            <a:r>
              <a:rPr lang="ru-RU" sz="1400">
                <a:solidFill>
                  <a:srgbClr val="000000"/>
                </a:solidFill>
                <a:latin typeface="Book Antiqua" pitchFamily="18" charset="0"/>
              </a:rPr>
              <a:t> – показания весов.</a:t>
            </a:r>
          </a:p>
          <a:p>
            <a:pPr algn="just"/>
            <a:endParaRPr lang="ru-RU" sz="800">
              <a:solidFill>
                <a:srgbClr val="000000"/>
              </a:solidFill>
              <a:latin typeface="Book Antiqua" pitchFamily="18" charset="0"/>
            </a:endParaRPr>
          </a:p>
          <a:p>
            <a:pPr algn="just"/>
            <a:r>
              <a:rPr lang="ru-RU" sz="1400" b="1" i="1">
                <a:solidFill>
                  <a:srgbClr val="348AD8"/>
                </a:solidFill>
                <a:latin typeface="Book Antiqua" pitchFamily="18" charset="0"/>
              </a:rPr>
              <a:t>Метод замещения</a:t>
            </a:r>
            <a:r>
              <a:rPr lang="ru-RU" sz="1400" i="1">
                <a:solidFill>
                  <a:srgbClr val="000000"/>
                </a:solidFill>
                <a:latin typeface="Book Antiqua" pitchFamily="18" charset="0"/>
              </a:rPr>
              <a:t> </a:t>
            </a:r>
            <a:r>
              <a:rPr lang="ru-RU" sz="1400">
                <a:solidFill>
                  <a:srgbClr val="000000"/>
                </a:solidFill>
                <a:latin typeface="Book Antiqua" pitchFamily="18" charset="0"/>
              </a:rPr>
              <a:t>– метод сравнения с мерой, в котором измеряемую величину замещают некоторой известной величиной, воспроизводимой мерой. </a:t>
            </a:r>
          </a:p>
          <a:p>
            <a:pPr algn="just"/>
            <a:r>
              <a:rPr lang="ru-RU" sz="1400" i="1">
                <a:solidFill>
                  <a:srgbClr val="000000"/>
                </a:solidFill>
                <a:latin typeface="Book Antiqua" pitchFamily="18" charset="0"/>
              </a:rPr>
              <a:t>Пример </a:t>
            </a:r>
            <a:r>
              <a:rPr lang="ru-RU" sz="1400">
                <a:solidFill>
                  <a:srgbClr val="000000"/>
                </a:solidFill>
                <a:latin typeface="Book Antiqua" pitchFamily="18" charset="0"/>
              </a:rPr>
              <a:t>– взвешивание на пружинных весах. Измерение производят в 2 приема. Вначале на чашу весов помещают взвешиваемую массу и отмечают положение указателя весов; затем массу м, замещают массой гирь </a:t>
            </a:r>
            <a:r>
              <a:rPr lang="en-US" sz="1400">
                <a:solidFill>
                  <a:srgbClr val="000000"/>
                </a:solidFill>
                <a:latin typeface="Book Antiqua" pitchFamily="18" charset="0"/>
              </a:rPr>
              <a:t>m</a:t>
            </a:r>
            <a:r>
              <a:rPr lang="ru-RU" sz="1400" baseline="-25000">
                <a:solidFill>
                  <a:srgbClr val="000000"/>
                </a:solidFill>
                <a:latin typeface="Book Antiqua" pitchFamily="18" charset="0"/>
              </a:rPr>
              <a:t>0</a:t>
            </a:r>
            <a:r>
              <a:rPr lang="ru-RU" sz="1400">
                <a:solidFill>
                  <a:srgbClr val="000000"/>
                </a:solidFill>
                <a:latin typeface="Book Antiqua" pitchFamily="18" charset="0"/>
              </a:rPr>
              <a:t>, подбирая ее так, чтобы указатель весов установился точно в том же положении, что и в первом случае. При этом ясно, что </a:t>
            </a:r>
            <a:r>
              <a:rPr lang="en-US" sz="1400">
                <a:solidFill>
                  <a:srgbClr val="000000"/>
                </a:solidFill>
                <a:latin typeface="Book Antiqua" pitchFamily="18" charset="0"/>
              </a:rPr>
              <a:t>m</a:t>
            </a:r>
            <a:r>
              <a:rPr lang="en-US" sz="1400" baseline="-25000">
                <a:solidFill>
                  <a:srgbClr val="000000"/>
                </a:solidFill>
                <a:latin typeface="Book Antiqua" pitchFamily="18" charset="0"/>
              </a:rPr>
              <a:t>x</a:t>
            </a:r>
            <a:r>
              <a:rPr lang="ru-RU" sz="1400">
                <a:solidFill>
                  <a:srgbClr val="000000"/>
                </a:solidFill>
                <a:latin typeface="Book Antiqua" pitchFamily="18" charset="0"/>
              </a:rPr>
              <a:t>= </a:t>
            </a:r>
            <a:r>
              <a:rPr lang="en-US" sz="1400">
                <a:solidFill>
                  <a:srgbClr val="000000"/>
                </a:solidFill>
                <a:latin typeface="Book Antiqua" pitchFamily="18" charset="0"/>
              </a:rPr>
              <a:t>m</a:t>
            </a:r>
            <a:r>
              <a:rPr lang="ru-RU" sz="1400" baseline="-25000">
                <a:solidFill>
                  <a:srgbClr val="000000"/>
                </a:solidFill>
                <a:latin typeface="Book Antiqua" pitchFamily="18" charset="0"/>
              </a:rPr>
              <a:t>0</a:t>
            </a:r>
            <a:r>
              <a:rPr lang="ru-RU" sz="1400">
                <a:solidFill>
                  <a:srgbClr val="000000"/>
                </a:solidFill>
                <a:latin typeface="Book Antiqua" pitchFamily="18" charset="0"/>
              </a:rPr>
              <a:t>. </a:t>
            </a:r>
          </a:p>
          <a:p>
            <a:endParaRPr lang="ru-RU" sz="800">
              <a:solidFill>
                <a:srgbClr val="000000"/>
              </a:solidFill>
              <a:latin typeface="Book Antiqua" pitchFamily="18" charset="0"/>
            </a:endParaRPr>
          </a:p>
          <a:p>
            <a:pPr algn="just"/>
            <a:r>
              <a:rPr lang="ru-RU" sz="1400">
                <a:solidFill>
                  <a:srgbClr val="000000"/>
                </a:solidFill>
                <a:latin typeface="Book Antiqua" pitchFamily="18" charset="0"/>
              </a:rPr>
              <a:t>В</a:t>
            </a:r>
            <a:r>
              <a:rPr lang="ru-RU" sz="1400" i="1">
                <a:solidFill>
                  <a:srgbClr val="000000"/>
                </a:solidFill>
                <a:latin typeface="Book Antiqua" pitchFamily="18" charset="0"/>
              </a:rPr>
              <a:t> </a:t>
            </a:r>
            <a:r>
              <a:rPr lang="ru-RU" sz="1400" b="1" i="1">
                <a:solidFill>
                  <a:srgbClr val="348AD8"/>
                </a:solidFill>
                <a:latin typeface="Book Antiqua" pitchFamily="18" charset="0"/>
              </a:rPr>
              <a:t>методе совпадений</a:t>
            </a:r>
            <a:r>
              <a:rPr lang="ru-RU" sz="1400" i="1">
                <a:solidFill>
                  <a:srgbClr val="000000"/>
                </a:solidFill>
                <a:latin typeface="Book Antiqua" pitchFamily="18" charset="0"/>
              </a:rPr>
              <a:t> </a:t>
            </a:r>
            <a:r>
              <a:rPr lang="ru-RU" sz="1400">
                <a:solidFill>
                  <a:srgbClr val="000000"/>
                </a:solidFill>
                <a:latin typeface="Book Antiqua" pitchFamily="18" charset="0"/>
              </a:rPr>
              <a:t>разность между измеряемой величиной и величиной, воспроизводимой мерой, измеряют, используя совпадение отметок шкал или периодических сигналов.</a:t>
            </a:r>
          </a:p>
          <a:p>
            <a:pPr algn="just"/>
            <a:r>
              <a:rPr lang="ru-RU" sz="1400" i="1">
                <a:solidFill>
                  <a:srgbClr val="000000"/>
                </a:solidFill>
                <a:latin typeface="Book Antiqua" pitchFamily="18" charset="0"/>
              </a:rPr>
              <a:t>Пример</a:t>
            </a:r>
            <a:r>
              <a:rPr lang="ru-RU" sz="1400">
                <a:solidFill>
                  <a:srgbClr val="000000"/>
                </a:solidFill>
                <a:latin typeface="Book Antiqua" pitchFamily="18" charset="0"/>
              </a:rPr>
              <a:t> – метод совпадений реализуется в штангенприборах, здесь используется совпадение основной и нониусной отметок шкал. Шкала нониуса штангенциркуля имеет десять делений через 0.9 мм. Когда нулевая отметка шкалы нониуса оказывается между отметками основной шкалы штангенциркуля, это означает, что к целому числу миллиметров необходимо добавить число десятых долей миллиметра, равное порядковому номеру совпадающей отметки нониуса.</a:t>
            </a:r>
          </a:p>
          <a:p>
            <a:pPr algn="just"/>
            <a:endParaRPr lang="ru-RU" sz="1400">
              <a:solidFill>
                <a:srgbClr val="000000"/>
              </a:solidFill>
              <a:latin typeface="Book Antiqua" pitchFamily="18" charset="0"/>
            </a:endParaRPr>
          </a:p>
          <a:p>
            <a:pPr algn="just"/>
            <a:endParaRPr lang="ru-RU" sz="1400">
              <a:solidFill>
                <a:srgbClr val="000000"/>
              </a:solidFill>
              <a:latin typeface="Book Antiqua"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27D892E8-97FA-457F-BBF5-EC423560157A}" type="slidenum">
              <a:rPr lang="ru-RU"/>
              <a:pPr>
                <a:defRPr/>
              </a:pPr>
              <a:t>58</a:t>
            </a:fld>
            <a:endParaRPr lang="ru-RU"/>
          </a:p>
        </p:txBody>
      </p:sp>
      <p:sp>
        <p:nvSpPr>
          <p:cNvPr id="108547" name="Text Box 4"/>
          <p:cNvSpPr txBox="1">
            <a:spLocks noChangeArrowheads="1"/>
          </p:cNvSpPr>
          <p:nvPr/>
        </p:nvSpPr>
        <p:spPr bwMode="auto">
          <a:xfrm>
            <a:off x="323850" y="981075"/>
            <a:ext cx="8424863" cy="5275263"/>
          </a:xfrm>
          <a:prstGeom prst="rect">
            <a:avLst/>
          </a:prstGeom>
          <a:noFill/>
          <a:ln w="9525">
            <a:noFill/>
            <a:miter lim="800000"/>
            <a:headEnd/>
            <a:tailEnd/>
          </a:ln>
        </p:spPr>
        <p:txBody>
          <a:bodyPr>
            <a:spAutoFit/>
          </a:bodyPr>
          <a:lstStyle/>
          <a:p>
            <a:r>
              <a:rPr lang="ru-RU">
                <a:solidFill>
                  <a:srgbClr val="000000"/>
                </a:solidFill>
                <a:latin typeface="Book Antiqua" pitchFamily="18" charset="0"/>
              </a:rPr>
              <a:t>Рассматривают три ситуации при проведении измерений:</a:t>
            </a:r>
          </a:p>
          <a:p>
            <a:r>
              <a:rPr lang="ru-RU">
                <a:solidFill>
                  <a:srgbClr val="000000"/>
                </a:solidFill>
                <a:latin typeface="Book Antiqua" pitchFamily="18" charset="0"/>
              </a:rPr>
              <a:t>			</a:t>
            </a:r>
            <a:r>
              <a:rPr lang="ru-RU" b="1" i="1">
                <a:solidFill>
                  <a:srgbClr val="000000"/>
                </a:solidFill>
                <a:latin typeface="Book Antiqua" pitchFamily="18" charset="0"/>
              </a:rPr>
              <a:t>ситуация до измерения</a:t>
            </a:r>
            <a:r>
              <a:rPr lang="ru-RU">
                <a:solidFill>
                  <a:srgbClr val="000000"/>
                </a:solidFill>
                <a:latin typeface="Book Antiqua" pitchFamily="18" charset="0"/>
              </a:rPr>
              <a:t>,  </a:t>
            </a:r>
          </a:p>
          <a:p>
            <a:r>
              <a:rPr lang="ru-RU">
                <a:solidFill>
                  <a:srgbClr val="000000"/>
                </a:solidFill>
                <a:latin typeface="Book Antiqua" pitchFamily="18" charset="0"/>
              </a:rPr>
              <a:t>			</a:t>
            </a:r>
            <a:r>
              <a:rPr lang="ru-RU" b="1" i="1">
                <a:solidFill>
                  <a:srgbClr val="000000"/>
                </a:solidFill>
                <a:latin typeface="Book Antiqua" pitchFamily="18" charset="0"/>
              </a:rPr>
              <a:t>во время измерения</a:t>
            </a:r>
            <a:r>
              <a:rPr lang="ru-RU">
                <a:solidFill>
                  <a:srgbClr val="000000"/>
                </a:solidFill>
                <a:latin typeface="Book Antiqua" pitchFamily="18" charset="0"/>
              </a:rPr>
              <a:t>, </a:t>
            </a:r>
          </a:p>
          <a:p>
            <a:r>
              <a:rPr lang="ru-RU">
                <a:solidFill>
                  <a:srgbClr val="000000"/>
                </a:solidFill>
                <a:latin typeface="Book Antiqua" pitchFamily="18" charset="0"/>
              </a:rPr>
              <a:t>			</a:t>
            </a:r>
            <a:r>
              <a:rPr lang="ru-RU" b="1" i="1">
                <a:solidFill>
                  <a:srgbClr val="000000"/>
                </a:solidFill>
                <a:latin typeface="Book Antiqua" pitchFamily="18" charset="0"/>
              </a:rPr>
              <a:t>после измерения</a:t>
            </a:r>
          </a:p>
          <a:p>
            <a:pPr algn="just"/>
            <a:r>
              <a:rPr lang="ru-RU">
                <a:solidFill>
                  <a:srgbClr val="000000"/>
                </a:solidFill>
                <a:latin typeface="Book Antiqua" pitchFamily="18" charset="0"/>
              </a:rPr>
              <a:t>1. Без априорной (изначальной) информации измерение невозможно. (</a:t>
            </a:r>
            <a:r>
              <a:rPr lang="ru-RU" b="1">
                <a:solidFill>
                  <a:srgbClr val="000000"/>
                </a:solidFill>
                <a:latin typeface="Book Antiqua" pitchFamily="18" charset="0"/>
              </a:rPr>
              <a:t>Ситуация до измерения</a:t>
            </a:r>
            <a:r>
              <a:rPr lang="ru-RU">
                <a:solidFill>
                  <a:srgbClr val="000000"/>
                </a:solidFill>
                <a:latin typeface="Book Antiqua" pitchFamily="18" charset="0"/>
              </a:rPr>
              <a:t>). Сам объект измерения является априорной информацией.</a:t>
            </a:r>
          </a:p>
          <a:p>
            <a:pPr algn="just"/>
            <a:endParaRPr lang="ru-RU">
              <a:solidFill>
                <a:srgbClr val="000000"/>
              </a:solidFill>
              <a:latin typeface="Book Antiqua" pitchFamily="18" charset="0"/>
            </a:endParaRPr>
          </a:p>
          <a:p>
            <a:pPr algn="just"/>
            <a:r>
              <a:rPr lang="ru-RU">
                <a:solidFill>
                  <a:srgbClr val="000000"/>
                </a:solidFill>
                <a:latin typeface="Book Antiqua" pitchFamily="18" charset="0"/>
              </a:rPr>
              <a:t>2. Измерение есть ни что иное, как сравнение: сравнения неизвестного размера </a:t>
            </a:r>
            <a:r>
              <a:rPr lang="ru-RU" i="1">
                <a:solidFill>
                  <a:srgbClr val="000000"/>
                </a:solidFill>
                <a:latin typeface="Book Antiqua" pitchFamily="18" charset="0"/>
              </a:rPr>
              <a:t>Q</a:t>
            </a:r>
            <a:r>
              <a:rPr lang="ru-RU">
                <a:solidFill>
                  <a:srgbClr val="000000"/>
                </a:solidFill>
                <a:latin typeface="Book Antiqua" pitchFamily="18" charset="0"/>
              </a:rPr>
              <a:t> с известным [</a:t>
            </a:r>
            <a:r>
              <a:rPr lang="ru-RU" i="1">
                <a:solidFill>
                  <a:srgbClr val="000000"/>
                </a:solidFill>
                <a:latin typeface="Book Antiqua" pitchFamily="18" charset="0"/>
              </a:rPr>
              <a:t>Q</a:t>
            </a:r>
            <a:r>
              <a:rPr lang="ru-RU">
                <a:solidFill>
                  <a:srgbClr val="000000"/>
                </a:solidFill>
                <a:latin typeface="Book Antiqua" pitchFamily="18" charset="0"/>
              </a:rPr>
              <a:t>]: </a:t>
            </a:r>
            <a:r>
              <a:rPr lang="ru-RU" i="1">
                <a:solidFill>
                  <a:srgbClr val="000000"/>
                </a:solidFill>
                <a:latin typeface="Book Antiqua" pitchFamily="18" charset="0"/>
              </a:rPr>
              <a:t>Q</a:t>
            </a:r>
            <a:r>
              <a:rPr lang="ru-RU">
                <a:solidFill>
                  <a:srgbClr val="000000"/>
                </a:solidFill>
                <a:latin typeface="Book Antiqua" pitchFamily="18" charset="0"/>
              </a:rPr>
              <a:t>/[</a:t>
            </a:r>
            <a:r>
              <a:rPr lang="ru-RU" i="1">
                <a:solidFill>
                  <a:srgbClr val="000000"/>
                </a:solidFill>
                <a:latin typeface="Book Antiqua" pitchFamily="18" charset="0"/>
              </a:rPr>
              <a:t>Q</a:t>
            </a:r>
            <a:r>
              <a:rPr lang="ru-RU">
                <a:solidFill>
                  <a:srgbClr val="000000"/>
                </a:solidFill>
                <a:latin typeface="Book Antiqua" pitchFamily="18" charset="0"/>
              </a:rPr>
              <a:t>] = </a:t>
            </a:r>
            <a:r>
              <a:rPr lang="ru-RU" i="1">
                <a:solidFill>
                  <a:srgbClr val="000000"/>
                </a:solidFill>
                <a:latin typeface="Book Antiqua" pitchFamily="18" charset="0"/>
              </a:rPr>
              <a:t>X </a:t>
            </a:r>
            <a:r>
              <a:rPr lang="ru-RU">
                <a:solidFill>
                  <a:srgbClr val="000000"/>
                </a:solidFill>
                <a:latin typeface="Book Antiqua" pitchFamily="18" charset="0"/>
              </a:rPr>
              <a:t>(</a:t>
            </a:r>
            <a:r>
              <a:rPr lang="ru-RU" b="1">
                <a:solidFill>
                  <a:srgbClr val="000000"/>
                </a:solidFill>
                <a:latin typeface="Book Antiqua" pitchFamily="18" charset="0"/>
              </a:rPr>
              <a:t>Ситуация во время измерения</a:t>
            </a:r>
            <a:r>
              <a:rPr lang="ru-RU">
                <a:solidFill>
                  <a:srgbClr val="000000"/>
                </a:solidFill>
                <a:latin typeface="Book Antiqua" pitchFamily="18" charset="0"/>
              </a:rPr>
              <a:t>). </a:t>
            </a:r>
          </a:p>
          <a:p>
            <a:endParaRPr lang="ru-RU">
              <a:solidFill>
                <a:srgbClr val="000000"/>
              </a:solidFill>
              <a:latin typeface="Book Antiqua" pitchFamily="18" charset="0"/>
            </a:endParaRPr>
          </a:p>
          <a:p>
            <a:pPr algn="just"/>
            <a:r>
              <a:rPr lang="ru-RU" sz="1400">
                <a:solidFill>
                  <a:srgbClr val="000000"/>
                </a:solidFill>
                <a:latin typeface="Book Antiqua" pitchFamily="18" charset="0"/>
              </a:rPr>
              <a:t>Теоретически отношение двух размеров должно быть вполне определенным, неслучайным числом. Но практически размеры сравниваются в условиях множества случайных и неслучайных обстоятельств, точный учет которых невозможен. Поэтому при многократном измерении одной и той же величины постоянного размера результат получается все время разным. Это положение, установленное практикой, формулируется в виде 3 аксиомы. </a:t>
            </a:r>
          </a:p>
          <a:p>
            <a:endParaRPr lang="ru-RU">
              <a:solidFill>
                <a:srgbClr val="000000"/>
              </a:solidFill>
              <a:latin typeface="Book Antiqua" pitchFamily="18" charset="0"/>
            </a:endParaRPr>
          </a:p>
          <a:p>
            <a:r>
              <a:rPr lang="ru-RU">
                <a:solidFill>
                  <a:srgbClr val="000000"/>
                </a:solidFill>
                <a:latin typeface="Book Antiqua" pitchFamily="18" charset="0"/>
              </a:rPr>
              <a:t>3. О</a:t>
            </a:r>
            <a:r>
              <a:rPr lang="ru-RU" i="1">
                <a:solidFill>
                  <a:srgbClr val="000000"/>
                </a:solidFill>
                <a:latin typeface="Book Antiqua" pitchFamily="18" charset="0"/>
              </a:rPr>
              <a:t>тсчет является случайным числом</a:t>
            </a:r>
            <a:r>
              <a:rPr lang="ru-RU">
                <a:solidFill>
                  <a:srgbClr val="000000"/>
                </a:solidFill>
                <a:latin typeface="Book Antiqua" pitchFamily="18" charset="0"/>
              </a:rPr>
              <a:t>. </a:t>
            </a:r>
          </a:p>
          <a:p>
            <a:r>
              <a:rPr lang="ru-RU">
                <a:solidFill>
                  <a:srgbClr val="000000"/>
                </a:solidFill>
                <a:latin typeface="Book Antiqua" pitchFamily="18" charset="0"/>
              </a:rPr>
              <a:t>За результат измерения применяют среднее значение. (</a:t>
            </a:r>
            <a:r>
              <a:rPr lang="ru-RU" b="1">
                <a:solidFill>
                  <a:srgbClr val="000000"/>
                </a:solidFill>
                <a:latin typeface="Book Antiqua" pitchFamily="18" charset="0"/>
              </a:rPr>
              <a:t>Ситуация после измерения)</a:t>
            </a:r>
          </a:p>
        </p:txBody>
      </p:sp>
      <p:sp>
        <p:nvSpPr>
          <p:cNvPr id="108548" name="Rectangle 6"/>
          <p:cNvSpPr>
            <a:spLocks noChangeArrowheads="1"/>
          </p:cNvSpPr>
          <p:nvPr/>
        </p:nvSpPr>
        <p:spPr bwMode="auto">
          <a:xfrm>
            <a:off x="1619250" y="260350"/>
            <a:ext cx="5761038"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АКСИОМЫ МЕТРОЛОГИИ</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DF24710-C073-488F-B967-F44D0602350A}" type="slidenum">
              <a:rPr lang="ru-RU"/>
              <a:pPr>
                <a:defRPr/>
              </a:pPr>
              <a:t>59</a:t>
            </a:fld>
            <a:endParaRPr lang="ru-RU"/>
          </a:p>
        </p:txBody>
      </p:sp>
      <p:sp>
        <p:nvSpPr>
          <p:cNvPr id="109571" name="Text Box 4"/>
          <p:cNvSpPr txBox="1">
            <a:spLocks noChangeArrowheads="1"/>
          </p:cNvSpPr>
          <p:nvPr/>
        </p:nvSpPr>
        <p:spPr bwMode="auto">
          <a:xfrm>
            <a:off x="611188" y="476250"/>
            <a:ext cx="8064500" cy="396875"/>
          </a:xfrm>
          <a:prstGeom prst="rect">
            <a:avLst/>
          </a:prstGeom>
          <a:solidFill>
            <a:srgbClr val="C6D9F1"/>
          </a:solidFill>
          <a:ln w="9525">
            <a:noFill/>
            <a:miter lim="800000"/>
            <a:headEnd/>
            <a:tailEnd/>
          </a:ln>
        </p:spPr>
        <p:txBody>
          <a:bodyPr>
            <a:spAutoFit/>
          </a:bodyPr>
          <a:lstStyle/>
          <a:p>
            <a:pPr algn="ctr">
              <a:spcBef>
                <a:spcPct val="50000"/>
              </a:spcBef>
            </a:pPr>
            <a:r>
              <a:rPr lang="ru-RU" sz="2000" b="1">
                <a:solidFill>
                  <a:srgbClr val="000000"/>
                </a:solidFill>
                <a:latin typeface="Book Antiqua" pitchFamily="18" charset="0"/>
              </a:rPr>
              <a:t>ПОГРЕШНОСТИ ИЗМЕРЕНИЙ</a:t>
            </a:r>
          </a:p>
        </p:txBody>
      </p:sp>
      <p:sp>
        <p:nvSpPr>
          <p:cNvPr id="109572" name="Text Box 5"/>
          <p:cNvSpPr txBox="1">
            <a:spLocks noChangeArrowheads="1"/>
          </p:cNvSpPr>
          <p:nvPr/>
        </p:nvSpPr>
        <p:spPr bwMode="auto">
          <a:xfrm>
            <a:off x="468313" y="1268413"/>
            <a:ext cx="8135937" cy="4360862"/>
          </a:xfrm>
          <a:prstGeom prst="rect">
            <a:avLst/>
          </a:prstGeom>
          <a:noFill/>
          <a:ln w="9525">
            <a:noFill/>
            <a:miter lim="800000"/>
            <a:headEnd/>
            <a:tailEnd/>
          </a:ln>
        </p:spPr>
        <p:txBody>
          <a:bodyPr>
            <a:spAutoFit/>
          </a:bodyPr>
          <a:lstStyle/>
          <a:p>
            <a:pPr algn="just">
              <a:spcBef>
                <a:spcPct val="50000"/>
              </a:spcBef>
            </a:pPr>
            <a:r>
              <a:rPr lang="ru-RU" b="1">
                <a:solidFill>
                  <a:srgbClr val="348AD8"/>
                </a:solidFill>
                <a:latin typeface="Book Antiqua" pitchFamily="18" charset="0"/>
              </a:rPr>
              <a:t>Результаты измерений</a:t>
            </a:r>
            <a:r>
              <a:rPr lang="ru-RU">
                <a:solidFill>
                  <a:srgbClr val="000000"/>
                </a:solidFill>
                <a:latin typeface="Book Antiqua" pitchFamily="18" charset="0"/>
              </a:rPr>
              <a:t> представляют собой приближенные оценки значений величин, найденные путем измерения.</a:t>
            </a:r>
          </a:p>
          <a:p>
            <a:pPr algn="just">
              <a:spcBef>
                <a:spcPct val="50000"/>
              </a:spcBef>
            </a:pPr>
            <a:r>
              <a:rPr lang="ru-RU" sz="1400">
                <a:solidFill>
                  <a:srgbClr val="000000"/>
                </a:solidFill>
                <a:latin typeface="Book Antiqua" pitchFamily="18" charset="0"/>
              </a:rPr>
              <a:t>Обязательно существует погрешность измерения, причинами которой могут быть различные факторы.</a:t>
            </a:r>
            <a:r>
              <a:rPr lang="ru-RU" sz="1400" b="1">
                <a:solidFill>
                  <a:srgbClr val="000000"/>
                </a:solidFill>
                <a:latin typeface="Book Antiqua" pitchFamily="18" charset="0"/>
              </a:rPr>
              <a:t> </a:t>
            </a:r>
            <a:r>
              <a:rPr lang="ru-RU" sz="1400">
                <a:solidFill>
                  <a:srgbClr val="000000"/>
                </a:solidFill>
                <a:latin typeface="Book Antiqua" pitchFamily="18" charset="0"/>
              </a:rPr>
              <a:t>Они зависят от метода измерения, от технических средств, с помощью которых проводятся измерения, и от восприятия наблюдателя, осуществляющего измерения. </a:t>
            </a:r>
          </a:p>
          <a:p>
            <a:pPr algn="just">
              <a:spcBef>
                <a:spcPct val="50000"/>
              </a:spcBef>
            </a:pPr>
            <a:r>
              <a:rPr lang="ru-RU" b="1">
                <a:solidFill>
                  <a:srgbClr val="348AD8"/>
                </a:solidFill>
                <a:latin typeface="Book Antiqua" pitchFamily="18" charset="0"/>
              </a:rPr>
              <a:t>Погрешность измерения</a:t>
            </a:r>
            <a:r>
              <a:rPr lang="ru-RU">
                <a:solidFill>
                  <a:srgbClr val="000000"/>
                </a:solidFill>
                <a:latin typeface="Book Antiqua" pitchFamily="18" charset="0"/>
              </a:rPr>
              <a:t> - отклонение результата измерения </a:t>
            </a:r>
            <a:r>
              <a:rPr lang="en-US">
                <a:solidFill>
                  <a:srgbClr val="000000"/>
                </a:solidFill>
                <a:latin typeface="Book Antiqua" pitchFamily="18" charset="0"/>
              </a:rPr>
              <a:t>x</a:t>
            </a:r>
            <a:r>
              <a:rPr lang="ru-RU" b="1" baseline="-25000">
                <a:solidFill>
                  <a:srgbClr val="000000"/>
                </a:solidFill>
                <a:latin typeface="Book Antiqua" pitchFamily="18" charset="0"/>
              </a:rPr>
              <a:t>изм</a:t>
            </a:r>
            <a:r>
              <a:rPr lang="ru-RU">
                <a:solidFill>
                  <a:srgbClr val="000000"/>
                </a:solidFill>
                <a:latin typeface="Book Antiqua" pitchFamily="18" charset="0"/>
              </a:rPr>
              <a:t> от истинного или действительного значения  (</a:t>
            </a:r>
            <a:r>
              <a:rPr lang="en-US">
                <a:solidFill>
                  <a:srgbClr val="000000"/>
                </a:solidFill>
                <a:latin typeface="Book Antiqua" pitchFamily="18" charset="0"/>
              </a:rPr>
              <a:t>x</a:t>
            </a:r>
            <a:r>
              <a:rPr lang="ru-RU" b="1" baseline="-25000">
                <a:solidFill>
                  <a:srgbClr val="000000"/>
                </a:solidFill>
                <a:latin typeface="Book Antiqua" pitchFamily="18" charset="0"/>
              </a:rPr>
              <a:t>и</a:t>
            </a:r>
            <a:r>
              <a:rPr lang="ru-RU">
                <a:solidFill>
                  <a:srgbClr val="000000"/>
                </a:solidFill>
                <a:latin typeface="Book Antiqua" pitchFamily="18" charset="0"/>
              </a:rPr>
              <a:t> или </a:t>
            </a:r>
            <a:r>
              <a:rPr lang="en-US">
                <a:solidFill>
                  <a:srgbClr val="000000"/>
                </a:solidFill>
                <a:latin typeface="Book Antiqua" pitchFamily="18" charset="0"/>
              </a:rPr>
              <a:t>x</a:t>
            </a:r>
            <a:r>
              <a:rPr lang="ru-RU" b="1" baseline="-25000">
                <a:solidFill>
                  <a:srgbClr val="000000"/>
                </a:solidFill>
                <a:latin typeface="Book Antiqua" pitchFamily="18" charset="0"/>
              </a:rPr>
              <a:t>д</a:t>
            </a:r>
            <a:r>
              <a:rPr lang="ru-RU">
                <a:solidFill>
                  <a:srgbClr val="000000"/>
                </a:solidFill>
                <a:latin typeface="Book Antiqua" pitchFamily="18" charset="0"/>
              </a:rPr>
              <a:t>) измеряемой величины: </a:t>
            </a:r>
          </a:p>
          <a:p>
            <a:pPr algn="ctr"/>
            <a:r>
              <a:rPr lang="ru-RU">
                <a:solidFill>
                  <a:srgbClr val="000000"/>
                </a:solidFill>
                <a:latin typeface="Book Antiqua" pitchFamily="18" charset="0"/>
              </a:rPr>
              <a:t> </a:t>
            </a:r>
            <a:r>
              <a:rPr lang="el-GR">
                <a:solidFill>
                  <a:srgbClr val="000000"/>
                </a:solidFill>
                <a:latin typeface="Book Antiqua" pitchFamily="18" charset="0"/>
              </a:rPr>
              <a:t>Δ</a:t>
            </a:r>
            <a:r>
              <a:rPr lang="ru-RU">
                <a:solidFill>
                  <a:srgbClr val="000000"/>
                </a:solidFill>
                <a:latin typeface="Book Antiqua" pitchFamily="18" charset="0"/>
              </a:rPr>
              <a:t>= </a:t>
            </a:r>
            <a:r>
              <a:rPr lang="en-US">
                <a:solidFill>
                  <a:srgbClr val="000000"/>
                </a:solidFill>
                <a:latin typeface="Book Antiqua" pitchFamily="18" charset="0"/>
              </a:rPr>
              <a:t>x</a:t>
            </a:r>
            <a:r>
              <a:rPr lang="ru-RU" b="1" baseline="-25000">
                <a:solidFill>
                  <a:srgbClr val="000000"/>
                </a:solidFill>
                <a:latin typeface="Book Antiqua" pitchFamily="18" charset="0"/>
              </a:rPr>
              <a:t>изм</a:t>
            </a:r>
            <a:r>
              <a:rPr lang="ru-RU">
                <a:solidFill>
                  <a:srgbClr val="000000"/>
                </a:solidFill>
                <a:latin typeface="Book Antiqua" pitchFamily="18" charset="0"/>
              </a:rPr>
              <a:t> – </a:t>
            </a:r>
            <a:r>
              <a:rPr lang="en-US">
                <a:solidFill>
                  <a:srgbClr val="000000"/>
                </a:solidFill>
                <a:latin typeface="Book Antiqua" pitchFamily="18" charset="0"/>
              </a:rPr>
              <a:t>x</a:t>
            </a:r>
            <a:r>
              <a:rPr lang="ru-RU" b="1" baseline="-25000">
                <a:solidFill>
                  <a:srgbClr val="000000"/>
                </a:solidFill>
                <a:latin typeface="Book Antiqua" pitchFamily="18" charset="0"/>
              </a:rPr>
              <a:t>и</a:t>
            </a:r>
            <a:r>
              <a:rPr lang="ru-RU" baseline="-25000">
                <a:solidFill>
                  <a:srgbClr val="000000"/>
                </a:solidFill>
                <a:latin typeface="Book Antiqua" pitchFamily="18" charset="0"/>
              </a:rPr>
              <a:t> </a:t>
            </a:r>
          </a:p>
          <a:p>
            <a:pPr algn="ctr"/>
            <a:endParaRPr lang="ru-RU" baseline="-25000">
              <a:solidFill>
                <a:srgbClr val="000000"/>
              </a:solidFill>
              <a:latin typeface="Book Antiqua" pitchFamily="18" charset="0"/>
            </a:endParaRPr>
          </a:p>
          <a:p>
            <a:pPr algn="ctr"/>
            <a:endParaRPr lang="ru-RU" baseline="-25000">
              <a:solidFill>
                <a:srgbClr val="000000"/>
              </a:solidFill>
              <a:latin typeface="Book Antiqua" pitchFamily="18" charset="0"/>
            </a:endParaRPr>
          </a:p>
          <a:p>
            <a:pPr algn="just"/>
            <a:r>
              <a:rPr lang="ru-RU" b="1">
                <a:solidFill>
                  <a:srgbClr val="348AD8"/>
                </a:solidFill>
                <a:latin typeface="Book Antiqua" pitchFamily="18" charset="0"/>
              </a:rPr>
              <a:t>Погрешности измерения</a:t>
            </a:r>
            <a:r>
              <a:rPr lang="ru-RU" b="1">
                <a:solidFill>
                  <a:srgbClr val="000000"/>
                </a:solidFill>
                <a:latin typeface="Book Antiqua" pitchFamily="18" charset="0"/>
              </a:rPr>
              <a:t> </a:t>
            </a:r>
            <a:r>
              <a:rPr lang="ru-RU">
                <a:solidFill>
                  <a:srgbClr val="000000"/>
                </a:solidFill>
                <a:latin typeface="Book Antiqua" pitchFamily="18" charset="0"/>
              </a:rPr>
              <a:t>могут быть классифицированы по ряду признаков, в частности: </a:t>
            </a:r>
          </a:p>
          <a:p>
            <a:pPr algn="ctr"/>
            <a:r>
              <a:rPr lang="ru-RU">
                <a:solidFill>
                  <a:srgbClr val="000000"/>
                </a:solidFill>
                <a:latin typeface="Book Antiqua" pitchFamily="18" charset="0"/>
              </a:rPr>
              <a:t>а) по способу выражения; </a:t>
            </a:r>
          </a:p>
          <a:p>
            <a:pPr algn="ctr"/>
            <a:r>
              <a:rPr lang="ru-RU">
                <a:solidFill>
                  <a:srgbClr val="000000"/>
                </a:solidFill>
                <a:latin typeface="Book Antiqua" pitchFamily="18" charset="0"/>
              </a:rPr>
              <a:t>б) по характеру проявления;</a:t>
            </a:r>
          </a:p>
          <a:p>
            <a:pPr algn="ctr"/>
            <a:r>
              <a:rPr lang="ru-RU">
                <a:solidFill>
                  <a:srgbClr val="000000"/>
                </a:solidFill>
                <a:latin typeface="Book Antiqua" pitchFamily="18"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5"/>
          <p:cNvSpPr>
            <a:spLocks noGrp="1"/>
          </p:cNvSpPr>
          <p:nvPr>
            <p:ph type="sldNum" sz="quarter" idx="12"/>
          </p:nvPr>
        </p:nvSpPr>
        <p:spPr/>
        <p:txBody>
          <a:bodyPr/>
          <a:lstStyle/>
          <a:p>
            <a:pPr>
              <a:defRPr/>
            </a:pPr>
            <a:fld id="{26B8A683-1EE6-4EF5-B919-F50DF8B4F019}" type="slidenum">
              <a:rPr lang="ru-RU"/>
              <a:pPr>
                <a:defRPr/>
              </a:pPr>
              <a:t>6</a:t>
            </a:fld>
            <a:endParaRPr lang="ru-RU"/>
          </a:p>
        </p:txBody>
      </p:sp>
      <p:sp>
        <p:nvSpPr>
          <p:cNvPr id="63491" name="AutoShape 1030"/>
          <p:cNvSpPr>
            <a:spLocks noChangeArrowheads="1"/>
          </p:cNvSpPr>
          <p:nvPr/>
        </p:nvSpPr>
        <p:spPr bwMode="auto">
          <a:xfrm>
            <a:off x="250825" y="260350"/>
            <a:ext cx="5257800" cy="1008063"/>
          </a:xfrm>
          <a:prstGeom prst="roundRect">
            <a:avLst>
              <a:gd name="adj" fmla="val 16667"/>
            </a:avLst>
          </a:prstGeom>
          <a:noFill/>
          <a:ln w="9525">
            <a:noFill/>
            <a:round/>
            <a:headEnd/>
            <a:tailEnd/>
          </a:ln>
        </p:spPr>
        <p:txBody>
          <a:bodyPr wrap="none" anchor="ctr"/>
          <a:lstStyle/>
          <a:p>
            <a:pPr algn="ctr"/>
            <a:r>
              <a:rPr lang="ru-RU" b="1">
                <a:latin typeface="Times New Roman" pitchFamily="18" charset="0"/>
              </a:rPr>
              <a:t>Техническое регулирование – </a:t>
            </a:r>
          </a:p>
          <a:p>
            <a:pPr algn="ctr"/>
            <a:r>
              <a:rPr lang="ru-RU">
                <a:latin typeface="Book Antiqua" pitchFamily="18" charset="0"/>
              </a:rPr>
              <a:t>правовое регулирование отношений в области</a:t>
            </a:r>
            <a:r>
              <a:rPr lang="ru-RU"/>
              <a:t> </a:t>
            </a:r>
          </a:p>
        </p:txBody>
      </p:sp>
      <p:sp>
        <p:nvSpPr>
          <p:cNvPr id="63492" name="AutoShape 1031"/>
          <p:cNvSpPr>
            <a:spLocks noChangeArrowheads="1"/>
          </p:cNvSpPr>
          <p:nvPr/>
        </p:nvSpPr>
        <p:spPr bwMode="auto">
          <a:xfrm>
            <a:off x="323850" y="1628775"/>
            <a:ext cx="5184775" cy="1512888"/>
          </a:xfrm>
          <a:prstGeom prst="roundRect">
            <a:avLst>
              <a:gd name="adj" fmla="val 16667"/>
            </a:avLst>
          </a:prstGeom>
          <a:solidFill>
            <a:srgbClr val="C6D9F1"/>
          </a:solidFill>
          <a:ln w="9525">
            <a:solidFill>
              <a:schemeClr val="tx1"/>
            </a:solidFill>
            <a:round/>
            <a:headEnd/>
            <a:tailEnd/>
          </a:ln>
        </p:spPr>
        <p:txBody>
          <a:bodyPr wrap="none" anchor="ctr"/>
          <a:lstStyle/>
          <a:p>
            <a:pPr algn="just"/>
            <a:r>
              <a:rPr lang="ru-RU" sz="1600">
                <a:latin typeface="Book Antiqua" pitchFamily="18" charset="0"/>
              </a:rPr>
              <a:t>установления, применения и исполнения </a:t>
            </a:r>
          </a:p>
          <a:p>
            <a:pPr algn="just"/>
            <a:r>
              <a:rPr lang="ru-RU" sz="1600" b="1">
                <a:solidFill>
                  <a:schemeClr val="hlink"/>
                </a:solidFill>
                <a:latin typeface="Book Antiqua" pitchFamily="18" charset="0"/>
              </a:rPr>
              <a:t>обязательных требований</a:t>
            </a:r>
            <a:r>
              <a:rPr lang="ru-RU" sz="1600">
                <a:latin typeface="Book Antiqua" pitchFamily="18" charset="0"/>
              </a:rPr>
              <a:t> к продукции или </a:t>
            </a:r>
          </a:p>
          <a:p>
            <a:pPr algn="just"/>
            <a:r>
              <a:rPr lang="ru-RU" sz="1600">
                <a:latin typeface="Book Antiqua" pitchFamily="18" charset="0"/>
              </a:rPr>
              <a:t>к связанным с ними процессам проектирования </a:t>
            </a:r>
          </a:p>
          <a:p>
            <a:pPr algn="just"/>
            <a:r>
              <a:rPr lang="ru-RU" sz="1600">
                <a:latin typeface="Book Antiqua" pitchFamily="18" charset="0"/>
              </a:rPr>
              <a:t>(включая изыскания), производства, строительства, </a:t>
            </a:r>
          </a:p>
          <a:p>
            <a:pPr algn="just"/>
            <a:r>
              <a:rPr lang="ru-RU" sz="1600">
                <a:latin typeface="Book Antiqua" pitchFamily="18" charset="0"/>
              </a:rPr>
              <a:t>монтажа, наладки, эксплуатации, хранения, </a:t>
            </a:r>
          </a:p>
          <a:p>
            <a:pPr algn="just"/>
            <a:r>
              <a:rPr lang="ru-RU" sz="1600">
                <a:latin typeface="Book Antiqua" pitchFamily="18" charset="0"/>
              </a:rPr>
              <a:t>перевозки, реализации и утилизации </a:t>
            </a:r>
          </a:p>
        </p:txBody>
      </p:sp>
      <p:sp>
        <p:nvSpPr>
          <p:cNvPr id="63493" name="AutoShape 1032"/>
          <p:cNvSpPr>
            <a:spLocks noChangeArrowheads="1"/>
          </p:cNvSpPr>
          <p:nvPr/>
        </p:nvSpPr>
        <p:spPr bwMode="auto">
          <a:xfrm>
            <a:off x="323850" y="3357563"/>
            <a:ext cx="5111750" cy="1871662"/>
          </a:xfrm>
          <a:prstGeom prst="roundRect">
            <a:avLst>
              <a:gd name="adj" fmla="val 16667"/>
            </a:avLst>
          </a:prstGeom>
          <a:solidFill>
            <a:srgbClr val="C6D9F1"/>
          </a:solidFill>
          <a:ln w="9525">
            <a:solidFill>
              <a:schemeClr val="tx1"/>
            </a:solidFill>
            <a:round/>
            <a:headEnd/>
            <a:tailEnd/>
          </a:ln>
        </p:spPr>
        <p:txBody>
          <a:bodyPr wrap="none" anchor="ctr"/>
          <a:lstStyle/>
          <a:p>
            <a:pPr algn="just"/>
            <a:r>
              <a:rPr lang="ru-RU" sz="1600">
                <a:latin typeface="Book Antiqua" pitchFamily="18" charset="0"/>
              </a:rPr>
              <a:t>установления и применения на </a:t>
            </a:r>
            <a:r>
              <a:rPr lang="ru-RU" sz="1600" b="1">
                <a:solidFill>
                  <a:schemeClr val="hlink"/>
                </a:solidFill>
                <a:latin typeface="Book Antiqua" pitchFamily="18" charset="0"/>
              </a:rPr>
              <a:t>добровольной </a:t>
            </a:r>
          </a:p>
          <a:p>
            <a:pPr algn="just"/>
            <a:r>
              <a:rPr lang="ru-RU" sz="1600" b="1">
                <a:solidFill>
                  <a:schemeClr val="hlink"/>
                </a:solidFill>
                <a:latin typeface="Book Antiqua" pitchFamily="18" charset="0"/>
              </a:rPr>
              <a:t>основе</a:t>
            </a:r>
            <a:r>
              <a:rPr lang="ru-RU" sz="1600">
                <a:latin typeface="Book Antiqua" pitchFamily="18" charset="0"/>
              </a:rPr>
              <a:t> требований к продукции, процессам </a:t>
            </a:r>
          </a:p>
          <a:p>
            <a:pPr algn="just"/>
            <a:r>
              <a:rPr lang="ru-RU" sz="1600">
                <a:latin typeface="Book Antiqua" pitchFamily="18" charset="0"/>
              </a:rPr>
              <a:t>проектирования (включая изыскания), </a:t>
            </a:r>
          </a:p>
          <a:p>
            <a:pPr algn="just"/>
            <a:r>
              <a:rPr lang="ru-RU" sz="1600">
                <a:latin typeface="Book Antiqua" pitchFamily="18" charset="0"/>
              </a:rPr>
              <a:t>производства, строительства, монтажа, </a:t>
            </a:r>
          </a:p>
          <a:p>
            <a:pPr algn="just"/>
            <a:r>
              <a:rPr lang="ru-RU" sz="1600">
                <a:latin typeface="Book Antiqua" pitchFamily="18" charset="0"/>
              </a:rPr>
              <a:t>наладки, эксплуатации, хранения, перевозки, </a:t>
            </a:r>
          </a:p>
          <a:p>
            <a:pPr algn="just"/>
            <a:r>
              <a:rPr lang="ru-RU" sz="1600">
                <a:latin typeface="Book Antiqua" pitchFamily="18" charset="0"/>
              </a:rPr>
              <a:t>реализации и утилизации, </a:t>
            </a:r>
          </a:p>
          <a:p>
            <a:pPr algn="just"/>
            <a:r>
              <a:rPr lang="ru-RU" sz="1600">
                <a:latin typeface="Book Antiqua" pitchFamily="18" charset="0"/>
              </a:rPr>
              <a:t>выполнению работ или оказанию услуг ;</a:t>
            </a:r>
          </a:p>
        </p:txBody>
      </p:sp>
      <p:sp>
        <p:nvSpPr>
          <p:cNvPr id="63494" name="AutoShape 1033"/>
          <p:cNvSpPr>
            <a:spLocks noChangeArrowheads="1"/>
          </p:cNvSpPr>
          <p:nvPr/>
        </p:nvSpPr>
        <p:spPr bwMode="auto">
          <a:xfrm>
            <a:off x="395288" y="5661025"/>
            <a:ext cx="4895850" cy="720725"/>
          </a:xfrm>
          <a:prstGeom prst="roundRect">
            <a:avLst>
              <a:gd name="adj" fmla="val 16667"/>
            </a:avLst>
          </a:prstGeom>
          <a:solidFill>
            <a:srgbClr val="C6D9F1"/>
          </a:solidFill>
          <a:ln w="9525">
            <a:solidFill>
              <a:schemeClr val="tx1"/>
            </a:solidFill>
            <a:round/>
            <a:headEnd/>
            <a:tailEnd/>
          </a:ln>
        </p:spPr>
        <p:txBody>
          <a:bodyPr wrap="none" anchor="ctr"/>
          <a:lstStyle/>
          <a:p>
            <a:pPr algn="just"/>
            <a:r>
              <a:rPr lang="ru-RU" sz="1600">
                <a:latin typeface="Book Antiqua" pitchFamily="18" charset="0"/>
              </a:rPr>
              <a:t>правовое регулирование в области </a:t>
            </a:r>
          </a:p>
          <a:p>
            <a:pPr algn="just"/>
            <a:r>
              <a:rPr lang="ru-RU" sz="1600">
                <a:solidFill>
                  <a:schemeClr val="hlink"/>
                </a:solidFill>
                <a:latin typeface="Book Antiqua" pitchFamily="18" charset="0"/>
              </a:rPr>
              <a:t>оценки соответствия </a:t>
            </a:r>
          </a:p>
        </p:txBody>
      </p:sp>
      <p:sp>
        <p:nvSpPr>
          <p:cNvPr id="63495" name="AutoShape 1036"/>
          <p:cNvSpPr>
            <a:spLocks noChangeArrowheads="1"/>
          </p:cNvSpPr>
          <p:nvPr/>
        </p:nvSpPr>
        <p:spPr bwMode="auto">
          <a:xfrm>
            <a:off x="5580063" y="2276475"/>
            <a:ext cx="720725" cy="144463"/>
          </a:xfrm>
          <a:prstGeom prst="rightArrow">
            <a:avLst>
              <a:gd name="adj1" fmla="val 50000"/>
              <a:gd name="adj2" fmla="val 124725"/>
            </a:avLst>
          </a:prstGeom>
          <a:solidFill>
            <a:schemeClr val="accent1"/>
          </a:solidFill>
          <a:ln w="9525">
            <a:solidFill>
              <a:schemeClr val="tx1"/>
            </a:solidFill>
            <a:miter lim="800000"/>
            <a:headEnd/>
            <a:tailEnd/>
          </a:ln>
        </p:spPr>
        <p:txBody>
          <a:bodyPr wrap="none" anchor="ctr"/>
          <a:lstStyle/>
          <a:p>
            <a:endParaRPr lang="ru-RU"/>
          </a:p>
        </p:txBody>
      </p:sp>
      <p:sp>
        <p:nvSpPr>
          <p:cNvPr id="63496" name="AutoShape 1037"/>
          <p:cNvSpPr>
            <a:spLocks noChangeArrowheads="1"/>
          </p:cNvSpPr>
          <p:nvPr/>
        </p:nvSpPr>
        <p:spPr bwMode="auto">
          <a:xfrm>
            <a:off x="5580063" y="4149725"/>
            <a:ext cx="792162" cy="142875"/>
          </a:xfrm>
          <a:prstGeom prst="rightArrow">
            <a:avLst>
              <a:gd name="adj1" fmla="val 50000"/>
              <a:gd name="adj2" fmla="val 138611"/>
            </a:avLst>
          </a:prstGeom>
          <a:solidFill>
            <a:schemeClr val="accent1"/>
          </a:solidFill>
          <a:ln w="9525">
            <a:solidFill>
              <a:schemeClr val="tx1"/>
            </a:solidFill>
            <a:miter lim="800000"/>
            <a:headEnd/>
            <a:tailEnd/>
          </a:ln>
        </p:spPr>
        <p:txBody>
          <a:bodyPr wrap="none" anchor="ctr"/>
          <a:lstStyle/>
          <a:p>
            <a:endParaRPr lang="ru-RU"/>
          </a:p>
        </p:txBody>
      </p:sp>
      <p:sp>
        <p:nvSpPr>
          <p:cNvPr id="63497" name="AutoShape 1038"/>
          <p:cNvSpPr>
            <a:spLocks noChangeArrowheads="1"/>
          </p:cNvSpPr>
          <p:nvPr/>
        </p:nvSpPr>
        <p:spPr bwMode="auto">
          <a:xfrm>
            <a:off x="5508625" y="5949950"/>
            <a:ext cx="863600" cy="144463"/>
          </a:xfrm>
          <a:prstGeom prst="rightArrow">
            <a:avLst>
              <a:gd name="adj1" fmla="val 50000"/>
              <a:gd name="adj2" fmla="val 149450"/>
            </a:avLst>
          </a:prstGeom>
          <a:solidFill>
            <a:schemeClr val="accent1"/>
          </a:solidFill>
          <a:ln w="9525">
            <a:solidFill>
              <a:schemeClr val="tx1"/>
            </a:solidFill>
            <a:miter lim="800000"/>
            <a:headEnd/>
            <a:tailEnd/>
          </a:ln>
        </p:spPr>
        <p:txBody>
          <a:bodyPr wrap="none" anchor="ctr"/>
          <a:lstStyle/>
          <a:p>
            <a:endParaRPr lang="ru-RU"/>
          </a:p>
        </p:txBody>
      </p:sp>
      <p:sp>
        <p:nvSpPr>
          <p:cNvPr id="63498" name="AutoShape 1039"/>
          <p:cNvSpPr>
            <a:spLocks noChangeArrowheads="1"/>
          </p:cNvSpPr>
          <p:nvPr/>
        </p:nvSpPr>
        <p:spPr bwMode="auto">
          <a:xfrm>
            <a:off x="6156325" y="1989138"/>
            <a:ext cx="2665413" cy="720725"/>
          </a:xfrm>
          <a:prstGeom prst="roundRect">
            <a:avLst>
              <a:gd name="adj" fmla="val 16667"/>
            </a:avLst>
          </a:prstGeom>
          <a:noFill/>
          <a:ln w="9525">
            <a:noFill/>
            <a:round/>
            <a:headEnd/>
            <a:tailEnd/>
          </a:ln>
        </p:spPr>
        <p:txBody>
          <a:bodyPr wrap="none" anchor="ctr"/>
          <a:lstStyle/>
          <a:p>
            <a:pPr algn="ctr"/>
            <a:r>
              <a:rPr lang="ru-RU" sz="1400">
                <a:latin typeface="Times New Roman" pitchFamily="18" charset="0"/>
              </a:rPr>
              <a:t>принятие и применение </a:t>
            </a:r>
          </a:p>
          <a:p>
            <a:pPr algn="ctr"/>
            <a:r>
              <a:rPr lang="ru-RU" sz="1400">
                <a:latin typeface="Times New Roman" pitchFamily="18" charset="0"/>
              </a:rPr>
              <a:t>технических регламентов</a:t>
            </a:r>
            <a:r>
              <a:rPr lang="ru-RU" sz="1200" b="1">
                <a:latin typeface="Times New Roman" pitchFamily="18" charset="0"/>
              </a:rPr>
              <a:t> </a:t>
            </a:r>
          </a:p>
        </p:txBody>
      </p:sp>
      <p:sp>
        <p:nvSpPr>
          <p:cNvPr id="63499" name="AutoShape 1040"/>
          <p:cNvSpPr>
            <a:spLocks noChangeArrowheads="1"/>
          </p:cNvSpPr>
          <p:nvPr/>
        </p:nvSpPr>
        <p:spPr bwMode="auto">
          <a:xfrm>
            <a:off x="6011863" y="3933825"/>
            <a:ext cx="2590800" cy="576263"/>
          </a:xfrm>
          <a:prstGeom prst="roundRect">
            <a:avLst>
              <a:gd name="adj" fmla="val 16667"/>
            </a:avLst>
          </a:prstGeom>
          <a:noFill/>
          <a:ln w="9525">
            <a:noFill/>
            <a:round/>
            <a:headEnd/>
            <a:tailEnd/>
          </a:ln>
        </p:spPr>
        <p:txBody>
          <a:bodyPr wrap="none" anchor="ctr"/>
          <a:lstStyle/>
          <a:p>
            <a:pPr algn="ctr"/>
            <a:r>
              <a:rPr lang="ru-RU" sz="1400">
                <a:latin typeface="Times New Roman" pitchFamily="18" charset="0"/>
              </a:rPr>
              <a:t>стандартизация </a:t>
            </a:r>
          </a:p>
        </p:txBody>
      </p:sp>
      <p:sp>
        <p:nvSpPr>
          <p:cNvPr id="63500" name="AutoShape 1041"/>
          <p:cNvSpPr>
            <a:spLocks noChangeArrowheads="1"/>
          </p:cNvSpPr>
          <p:nvPr/>
        </p:nvSpPr>
        <p:spPr bwMode="auto">
          <a:xfrm>
            <a:off x="6011863" y="5445125"/>
            <a:ext cx="2881312" cy="1152525"/>
          </a:xfrm>
          <a:prstGeom prst="roundRect">
            <a:avLst>
              <a:gd name="adj" fmla="val 16667"/>
            </a:avLst>
          </a:prstGeom>
          <a:noFill/>
          <a:ln w="9525">
            <a:noFill/>
            <a:round/>
            <a:headEnd/>
            <a:tailEnd/>
          </a:ln>
        </p:spPr>
        <p:txBody>
          <a:bodyPr wrap="none" anchor="ctr"/>
          <a:lstStyle/>
          <a:p>
            <a:pPr algn="ctr"/>
            <a:r>
              <a:rPr lang="ru-RU" sz="1400">
                <a:latin typeface="Times New Roman" pitchFamily="18" charset="0"/>
              </a:rPr>
              <a:t>государственный контроль (надзор), </a:t>
            </a:r>
          </a:p>
          <a:p>
            <a:pPr algn="ctr"/>
            <a:r>
              <a:rPr lang="ru-RU" sz="1400">
                <a:latin typeface="Times New Roman" pitchFamily="18" charset="0"/>
              </a:rPr>
              <a:t>аккредитации,</a:t>
            </a:r>
          </a:p>
          <a:p>
            <a:pPr algn="ctr"/>
            <a:r>
              <a:rPr lang="ru-RU" sz="1400">
                <a:latin typeface="Times New Roman" pitchFamily="18" charset="0"/>
              </a:rPr>
              <a:t> подтверждения соответствия, </a:t>
            </a:r>
          </a:p>
          <a:p>
            <a:pPr algn="ctr"/>
            <a:r>
              <a:rPr lang="ru-RU" sz="1400">
                <a:latin typeface="Times New Roman" pitchFamily="18" charset="0"/>
              </a:rPr>
              <a:t>испытания</a:t>
            </a:r>
          </a:p>
        </p:txBody>
      </p:sp>
      <p:sp>
        <p:nvSpPr>
          <p:cNvPr id="63501" name="AutoShape 1042"/>
          <p:cNvSpPr>
            <a:spLocks noChangeArrowheads="1"/>
          </p:cNvSpPr>
          <p:nvPr/>
        </p:nvSpPr>
        <p:spPr bwMode="auto">
          <a:xfrm>
            <a:off x="2627313" y="1125538"/>
            <a:ext cx="144462" cy="360362"/>
          </a:xfrm>
          <a:prstGeom prst="downArrow">
            <a:avLst>
              <a:gd name="adj1" fmla="val 50000"/>
              <a:gd name="adj2" fmla="val 62363"/>
            </a:avLst>
          </a:prstGeom>
          <a:solidFill>
            <a:schemeClr val="accent1"/>
          </a:solidFill>
          <a:ln w="9525">
            <a:solidFill>
              <a:schemeClr val="tx1"/>
            </a:solidFill>
            <a:miter lim="800000"/>
            <a:headEnd/>
            <a:tailEnd/>
          </a:ln>
        </p:spPr>
        <p:txBody>
          <a:bodyPr wrap="none" anchor="ctr"/>
          <a:lstStyle/>
          <a:p>
            <a:endParaRPr lang="ru-RU"/>
          </a:p>
        </p:txBody>
      </p:sp>
      <p:sp>
        <p:nvSpPr>
          <p:cNvPr id="63502" name="Нижний колонтитул 13"/>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A330B2E0-48F7-4013-B2F8-BDEA501806B5}" type="slidenum">
              <a:rPr lang="ru-RU"/>
              <a:pPr>
                <a:defRPr/>
              </a:pPr>
              <a:t>60</a:t>
            </a:fld>
            <a:endParaRPr lang="ru-RU"/>
          </a:p>
        </p:txBody>
      </p:sp>
      <p:sp>
        <p:nvSpPr>
          <p:cNvPr id="110595" name="Text Box 4"/>
          <p:cNvSpPr txBox="1">
            <a:spLocks noChangeArrowheads="1"/>
          </p:cNvSpPr>
          <p:nvPr/>
        </p:nvSpPr>
        <p:spPr bwMode="auto">
          <a:xfrm>
            <a:off x="900113" y="1628775"/>
            <a:ext cx="7705725" cy="3783013"/>
          </a:xfrm>
          <a:prstGeom prst="rect">
            <a:avLst/>
          </a:prstGeom>
          <a:noFill/>
          <a:ln w="9525">
            <a:noFill/>
            <a:miter lim="800000"/>
            <a:headEnd/>
            <a:tailEnd/>
          </a:ln>
        </p:spPr>
        <p:txBody>
          <a:bodyPr>
            <a:spAutoFit/>
          </a:bodyPr>
          <a:lstStyle/>
          <a:p>
            <a:r>
              <a:rPr lang="ru-RU">
                <a:solidFill>
                  <a:srgbClr val="000000"/>
                </a:solidFill>
                <a:latin typeface="Book Antiqua" pitchFamily="18" charset="0"/>
              </a:rPr>
              <a:t>погрешность измерения может быть </a:t>
            </a:r>
            <a:r>
              <a:rPr lang="ru-RU" i="1">
                <a:solidFill>
                  <a:srgbClr val="000000"/>
                </a:solidFill>
                <a:latin typeface="Book Antiqua" pitchFamily="18" charset="0"/>
              </a:rPr>
              <a:t>абсолютной и относительной</a:t>
            </a:r>
            <a:r>
              <a:rPr lang="ru-RU">
                <a:solidFill>
                  <a:srgbClr val="000000"/>
                </a:solidFill>
                <a:latin typeface="Book Antiqua" pitchFamily="18" charset="0"/>
              </a:rPr>
              <a:t>.</a:t>
            </a:r>
            <a:endParaRPr lang="ru-RU" i="1" u="sng">
              <a:solidFill>
                <a:srgbClr val="000000"/>
              </a:solidFill>
              <a:latin typeface="Book Antiqua" pitchFamily="18" charset="0"/>
            </a:endParaRPr>
          </a:p>
          <a:p>
            <a:endParaRPr lang="ru-RU" i="1" u="sng">
              <a:solidFill>
                <a:srgbClr val="000000"/>
              </a:solidFill>
              <a:latin typeface="Book Antiqua" pitchFamily="18" charset="0"/>
            </a:endParaRPr>
          </a:p>
          <a:p>
            <a:pPr algn="just"/>
            <a:r>
              <a:rPr lang="ru-RU" b="1" i="1" u="sng">
                <a:solidFill>
                  <a:srgbClr val="348AD8"/>
                </a:solidFill>
                <a:latin typeface="Book Antiqua" pitchFamily="18" charset="0"/>
              </a:rPr>
              <a:t>Абсолютная погрешность измерения</a:t>
            </a:r>
            <a:r>
              <a:rPr lang="ru-RU" b="1" i="1" u="sng">
                <a:solidFill>
                  <a:srgbClr val="009900"/>
                </a:solidFill>
                <a:latin typeface="Book Antiqua" pitchFamily="18" charset="0"/>
              </a:rPr>
              <a:t> </a:t>
            </a:r>
            <a:r>
              <a:rPr lang="ru-RU">
                <a:solidFill>
                  <a:srgbClr val="000000"/>
                </a:solidFill>
                <a:latin typeface="Book Antiqua" pitchFamily="18" charset="0"/>
              </a:rPr>
              <a:t>(</a:t>
            </a:r>
            <a:r>
              <a:rPr lang="el-GR">
                <a:solidFill>
                  <a:srgbClr val="000000"/>
                </a:solidFill>
                <a:latin typeface="Book Antiqua" pitchFamily="18" charset="0"/>
              </a:rPr>
              <a:t>Δ</a:t>
            </a:r>
            <a:r>
              <a:rPr lang="ru-RU">
                <a:solidFill>
                  <a:srgbClr val="000000"/>
                </a:solidFill>
                <a:latin typeface="Book Antiqua" pitchFamily="18" charset="0"/>
              </a:rPr>
              <a:t>) представляет собой разность между измеренной величиной  и действительным значением этой величины        </a:t>
            </a:r>
          </a:p>
          <a:p>
            <a:r>
              <a:rPr lang="ru-RU" sz="2000">
                <a:solidFill>
                  <a:srgbClr val="000000"/>
                </a:solidFill>
                <a:latin typeface="Book Antiqua" pitchFamily="18" charset="0"/>
              </a:rPr>
              <a:t>                                              </a:t>
            </a:r>
            <a:r>
              <a:rPr lang="el-GR" sz="2400">
                <a:solidFill>
                  <a:srgbClr val="000000"/>
                </a:solidFill>
                <a:latin typeface="Book Antiqua" pitchFamily="18" charset="0"/>
              </a:rPr>
              <a:t>Δ</a:t>
            </a:r>
            <a:r>
              <a:rPr lang="ru-RU" sz="2400">
                <a:solidFill>
                  <a:srgbClr val="000000"/>
                </a:solidFill>
                <a:latin typeface="Book Antiqua" pitchFamily="18" charset="0"/>
              </a:rPr>
              <a:t> = </a:t>
            </a:r>
            <a:r>
              <a:rPr lang="en-US" sz="2400" i="1">
                <a:solidFill>
                  <a:srgbClr val="000000"/>
                </a:solidFill>
                <a:latin typeface="Book Antiqua" pitchFamily="18" charset="0"/>
              </a:rPr>
              <a:t>x</a:t>
            </a:r>
            <a:r>
              <a:rPr lang="ru-RU" sz="2400" b="1" baseline="-25000">
                <a:solidFill>
                  <a:srgbClr val="000000"/>
                </a:solidFill>
                <a:latin typeface="Book Antiqua" pitchFamily="18" charset="0"/>
              </a:rPr>
              <a:t>изм</a:t>
            </a:r>
            <a:r>
              <a:rPr lang="ru-RU" sz="2400">
                <a:solidFill>
                  <a:srgbClr val="000000"/>
                </a:solidFill>
                <a:latin typeface="Book Antiqua" pitchFamily="18" charset="0"/>
              </a:rPr>
              <a:t> - </a:t>
            </a:r>
            <a:r>
              <a:rPr lang="en-US" sz="2400" i="1">
                <a:solidFill>
                  <a:srgbClr val="000000"/>
                </a:solidFill>
                <a:latin typeface="Book Antiqua" pitchFamily="18" charset="0"/>
              </a:rPr>
              <a:t>x</a:t>
            </a:r>
            <a:r>
              <a:rPr lang="ru-RU" sz="2400" b="1" baseline="-25000">
                <a:solidFill>
                  <a:srgbClr val="000000"/>
                </a:solidFill>
                <a:latin typeface="Book Antiqua" pitchFamily="18" charset="0"/>
              </a:rPr>
              <a:t>д</a:t>
            </a:r>
            <a:r>
              <a:rPr lang="ru-RU" sz="2000" b="1">
                <a:solidFill>
                  <a:srgbClr val="000000"/>
                </a:solidFill>
                <a:latin typeface="Book Antiqua" pitchFamily="18" charset="0"/>
              </a:rPr>
              <a:t>  </a:t>
            </a:r>
            <a:r>
              <a:rPr lang="ru-RU" sz="2000">
                <a:solidFill>
                  <a:srgbClr val="000000"/>
                </a:solidFill>
                <a:latin typeface="Book Antiqua" pitchFamily="18" charset="0"/>
              </a:rPr>
              <a:t> </a:t>
            </a:r>
            <a:endParaRPr lang="en-US" sz="2000">
              <a:solidFill>
                <a:srgbClr val="000000"/>
              </a:solidFill>
              <a:latin typeface="Book Antiqua" pitchFamily="18" charset="0"/>
            </a:endParaRPr>
          </a:p>
          <a:p>
            <a:r>
              <a:rPr lang="ru-RU" sz="2000">
                <a:solidFill>
                  <a:srgbClr val="000000"/>
                </a:solidFill>
                <a:latin typeface="Book Antiqua" pitchFamily="18" charset="0"/>
              </a:rPr>
              <a:t>                                  </a:t>
            </a:r>
          </a:p>
          <a:p>
            <a:pPr algn="just"/>
            <a:r>
              <a:rPr lang="ru-RU" b="1" i="1" u="sng">
                <a:solidFill>
                  <a:srgbClr val="348AD8"/>
                </a:solidFill>
                <a:latin typeface="Book Antiqua" pitchFamily="18" charset="0"/>
              </a:rPr>
              <a:t>Относительная погрешность измерения</a:t>
            </a:r>
            <a:r>
              <a:rPr lang="ru-RU">
                <a:solidFill>
                  <a:srgbClr val="000000"/>
                </a:solidFill>
                <a:latin typeface="Book Antiqua" pitchFamily="18" charset="0"/>
              </a:rPr>
              <a:t> (</a:t>
            </a:r>
            <a:r>
              <a:rPr lang="el-GR">
                <a:solidFill>
                  <a:srgbClr val="000000"/>
                </a:solidFill>
                <a:latin typeface="Book Antiqua" pitchFamily="18" charset="0"/>
              </a:rPr>
              <a:t>δ</a:t>
            </a:r>
            <a:r>
              <a:rPr lang="ru-RU">
                <a:solidFill>
                  <a:srgbClr val="000000"/>
                </a:solidFill>
                <a:latin typeface="Book Antiqua" pitchFamily="18" charset="0"/>
              </a:rPr>
              <a:t>) представляет собой отношение абсолютной погрешности измерения к действительному значению измеряемой величины. Относительная погрешность может выражаться в относительных единицах (в долях) или в процентах:</a:t>
            </a:r>
            <a:endParaRPr lang="ru-RU" b="1">
              <a:solidFill>
                <a:srgbClr val="000000"/>
              </a:solidFill>
              <a:latin typeface="Book Antiqua" pitchFamily="18" charset="0"/>
            </a:endParaRPr>
          </a:p>
          <a:p>
            <a:r>
              <a:rPr lang="ru-RU" b="1">
                <a:solidFill>
                  <a:srgbClr val="000000"/>
                </a:solidFill>
                <a:latin typeface="Book Antiqua" pitchFamily="18" charset="0"/>
              </a:rPr>
              <a:t>           </a:t>
            </a:r>
            <a:r>
              <a:rPr lang="ru-RU">
                <a:solidFill>
                  <a:srgbClr val="000000"/>
                </a:solidFill>
                <a:latin typeface="Book Antiqua" pitchFamily="18" charset="0"/>
              </a:rPr>
              <a:t>                    </a:t>
            </a:r>
            <a:r>
              <a:rPr lang="ru-RU" b="1">
                <a:solidFill>
                  <a:srgbClr val="000000"/>
                </a:solidFill>
                <a:latin typeface="Book Antiqua" pitchFamily="18" charset="0"/>
              </a:rPr>
              <a:t>  </a:t>
            </a:r>
          </a:p>
          <a:p>
            <a:r>
              <a:rPr lang="ru-RU" b="1">
                <a:solidFill>
                  <a:srgbClr val="000000"/>
                </a:solidFill>
                <a:latin typeface="Book Antiqua" pitchFamily="18" charset="0"/>
              </a:rPr>
              <a:t>	</a:t>
            </a:r>
            <a:r>
              <a:rPr lang="ru-RU">
                <a:solidFill>
                  <a:srgbClr val="000000"/>
                </a:solidFill>
                <a:latin typeface="Book Antiqua" pitchFamily="18" charset="0"/>
              </a:rPr>
              <a:t>		</a:t>
            </a:r>
          </a:p>
        </p:txBody>
      </p:sp>
      <p:sp>
        <p:nvSpPr>
          <p:cNvPr id="110596" name="Text Box 5"/>
          <p:cNvSpPr txBox="1">
            <a:spLocks noChangeArrowheads="1"/>
          </p:cNvSpPr>
          <p:nvPr/>
        </p:nvSpPr>
        <p:spPr bwMode="auto">
          <a:xfrm>
            <a:off x="539750" y="836613"/>
            <a:ext cx="8280400" cy="396875"/>
          </a:xfrm>
          <a:prstGeom prst="rect">
            <a:avLst/>
          </a:prstGeom>
          <a:noFill/>
          <a:ln w="9525">
            <a:noFill/>
            <a:miter lim="800000"/>
            <a:headEnd/>
            <a:tailEnd/>
          </a:ln>
        </p:spPr>
        <p:txBody>
          <a:bodyPr>
            <a:spAutoFit/>
          </a:bodyPr>
          <a:lstStyle/>
          <a:p>
            <a:pPr algn="ctr">
              <a:spcBef>
                <a:spcPct val="50000"/>
              </a:spcBef>
            </a:pPr>
            <a:r>
              <a:rPr lang="ru-RU" sz="2000" b="1">
                <a:solidFill>
                  <a:srgbClr val="348AD8"/>
                </a:solidFill>
                <a:latin typeface="Book Antiqua" pitchFamily="18" charset="0"/>
              </a:rPr>
              <a:t>По способу числового выражения</a:t>
            </a:r>
          </a:p>
        </p:txBody>
      </p:sp>
      <p:graphicFrame>
        <p:nvGraphicFramePr>
          <p:cNvPr id="110597" name="Object 6"/>
          <p:cNvGraphicFramePr>
            <a:graphicFrameLocks noChangeAspect="1"/>
          </p:cNvGraphicFramePr>
          <p:nvPr/>
        </p:nvGraphicFramePr>
        <p:xfrm>
          <a:off x="2319338" y="4652963"/>
          <a:ext cx="1209675" cy="900112"/>
        </p:xfrm>
        <a:graphic>
          <a:graphicData uri="http://schemas.openxmlformats.org/presentationml/2006/ole">
            <p:oleObj spid="_x0000_s110597" name="Формула" r:id="rId3" imgW="596641" imgH="444307" progId="Equation.3">
              <p:embed/>
            </p:oleObj>
          </a:graphicData>
        </a:graphic>
      </p:graphicFrame>
      <p:graphicFrame>
        <p:nvGraphicFramePr>
          <p:cNvPr id="110598" name="Object 7"/>
          <p:cNvGraphicFramePr>
            <a:graphicFrameLocks noChangeAspect="1"/>
          </p:cNvGraphicFramePr>
          <p:nvPr/>
        </p:nvGraphicFramePr>
        <p:xfrm>
          <a:off x="4894263" y="4724400"/>
          <a:ext cx="2033587" cy="900113"/>
        </p:xfrm>
        <a:graphic>
          <a:graphicData uri="http://schemas.openxmlformats.org/presentationml/2006/ole">
            <p:oleObj spid="_x0000_s110598" name="Формула" r:id="rId4" imgW="1002865" imgH="444307" progId="Equation.3">
              <p:embed/>
            </p:oleObj>
          </a:graphicData>
        </a:graphic>
      </p:graphicFrame>
      <p:sp>
        <p:nvSpPr>
          <p:cNvPr id="110599" name="Text Box 8"/>
          <p:cNvSpPr txBox="1">
            <a:spLocks noChangeArrowheads="1"/>
          </p:cNvSpPr>
          <p:nvPr/>
        </p:nvSpPr>
        <p:spPr bwMode="auto">
          <a:xfrm>
            <a:off x="3995738" y="4941888"/>
            <a:ext cx="649287" cy="779462"/>
          </a:xfrm>
          <a:prstGeom prst="rect">
            <a:avLst/>
          </a:prstGeom>
          <a:noFill/>
          <a:ln w="9525">
            <a:noFill/>
            <a:miter lim="800000"/>
            <a:headEnd/>
            <a:tailEnd/>
          </a:ln>
        </p:spPr>
        <p:txBody>
          <a:bodyPr>
            <a:spAutoFit/>
          </a:bodyPr>
          <a:lstStyle/>
          <a:p>
            <a:r>
              <a:rPr lang="ru-RU">
                <a:solidFill>
                  <a:srgbClr val="000000"/>
                </a:solidFill>
                <a:latin typeface="Book Antiqua" pitchFamily="18" charset="0"/>
              </a:rPr>
              <a:t>или</a:t>
            </a:r>
          </a:p>
          <a:p>
            <a:pPr>
              <a:spcBef>
                <a:spcPct val="50000"/>
              </a:spcBef>
            </a:pPr>
            <a:endParaRPr lang="ru-RU">
              <a:solidFill>
                <a:srgbClr val="000000"/>
              </a:solidFill>
              <a:latin typeface="Book Antiqua"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Номер слайда 5"/>
          <p:cNvSpPr>
            <a:spLocks noGrp="1"/>
          </p:cNvSpPr>
          <p:nvPr>
            <p:ph type="sldNum" sz="quarter" idx="12"/>
          </p:nvPr>
        </p:nvSpPr>
        <p:spPr/>
        <p:txBody>
          <a:bodyPr/>
          <a:lstStyle/>
          <a:p>
            <a:pPr>
              <a:defRPr/>
            </a:pPr>
            <a:fld id="{57D4E1A5-948A-45B4-BC84-D3C0F1417A1D}" type="slidenum">
              <a:rPr lang="ru-RU"/>
              <a:pPr>
                <a:defRPr/>
              </a:pPr>
              <a:t>61</a:t>
            </a:fld>
            <a:endParaRPr lang="ru-RU"/>
          </a:p>
        </p:txBody>
      </p:sp>
      <p:sp>
        <p:nvSpPr>
          <p:cNvPr id="111619" name="Text Box 4"/>
          <p:cNvSpPr txBox="1">
            <a:spLocks noChangeArrowheads="1"/>
          </p:cNvSpPr>
          <p:nvPr/>
        </p:nvSpPr>
        <p:spPr bwMode="auto">
          <a:xfrm>
            <a:off x="0" y="620713"/>
            <a:ext cx="8893175" cy="1447800"/>
          </a:xfrm>
          <a:prstGeom prst="rect">
            <a:avLst/>
          </a:prstGeom>
          <a:noFill/>
          <a:ln w="9525">
            <a:noFill/>
            <a:miter lim="800000"/>
            <a:headEnd/>
            <a:tailEnd/>
          </a:ln>
        </p:spPr>
        <p:txBody>
          <a:bodyPr>
            <a:spAutoFit/>
          </a:bodyPr>
          <a:lstStyle/>
          <a:p>
            <a:pPr algn="just"/>
            <a:r>
              <a:rPr lang="ru-RU">
                <a:solidFill>
                  <a:srgbClr val="000000"/>
                </a:solidFill>
                <a:latin typeface="Book Antiqua" pitchFamily="18" charset="0"/>
              </a:rPr>
              <a:t>различают </a:t>
            </a:r>
            <a:r>
              <a:rPr lang="ru-RU" b="1" i="1">
                <a:solidFill>
                  <a:srgbClr val="348AD8"/>
                </a:solidFill>
                <a:latin typeface="Book Antiqua" pitchFamily="18" charset="0"/>
              </a:rPr>
              <a:t>систематическую</a:t>
            </a:r>
            <a:r>
              <a:rPr lang="ru-RU">
                <a:solidFill>
                  <a:srgbClr val="000000"/>
                </a:solidFill>
                <a:latin typeface="Book Antiqua" pitchFamily="18" charset="0"/>
              </a:rPr>
              <a:t> </a:t>
            </a:r>
            <a:r>
              <a:rPr lang="ru-RU" b="1">
                <a:solidFill>
                  <a:srgbClr val="000000"/>
                </a:solidFill>
                <a:latin typeface="Book Antiqua" pitchFamily="18" charset="0"/>
              </a:rPr>
              <a:t>(</a:t>
            </a:r>
            <a:r>
              <a:rPr lang="el-GR">
                <a:solidFill>
                  <a:srgbClr val="000000"/>
                </a:solidFill>
                <a:latin typeface="Book Antiqua" pitchFamily="18" charset="0"/>
                <a:cs typeface="Arial" charset="0"/>
              </a:rPr>
              <a:t>Δ</a:t>
            </a:r>
            <a:r>
              <a:rPr lang="ru-RU" baseline="-25000">
                <a:solidFill>
                  <a:srgbClr val="000000"/>
                </a:solidFill>
                <a:latin typeface="Book Antiqua" pitchFamily="18" charset="0"/>
                <a:cs typeface="Arial" charset="0"/>
              </a:rPr>
              <a:t>с</a:t>
            </a:r>
            <a:r>
              <a:rPr lang="ru-RU" b="1">
                <a:solidFill>
                  <a:srgbClr val="000000"/>
                </a:solidFill>
                <a:latin typeface="Book Antiqua" pitchFamily="18" charset="0"/>
              </a:rPr>
              <a:t>) </a:t>
            </a:r>
            <a:r>
              <a:rPr lang="ru-RU">
                <a:solidFill>
                  <a:srgbClr val="000000"/>
                </a:solidFill>
                <a:latin typeface="Book Antiqua" pitchFamily="18" charset="0"/>
              </a:rPr>
              <a:t> и  </a:t>
            </a:r>
            <a:r>
              <a:rPr lang="ru-RU" b="1" i="1">
                <a:solidFill>
                  <a:srgbClr val="348AD8"/>
                </a:solidFill>
                <a:latin typeface="Book Antiqua" pitchFamily="18" charset="0"/>
              </a:rPr>
              <a:t>случайную</a:t>
            </a:r>
            <a:r>
              <a:rPr lang="ru-RU" b="1">
                <a:solidFill>
                  <a:srgbClr val="009900"/>
                </a:solidFill>
                <a:latin typeface="Book Antiqua" pitchFamily="18" charset="0"/>
              </a:rPr>
              <a:t> </a:t>
            </a:r>
            <a:r>
              <a:rPr lang="ru-RU">
                <a:solidFill>
                  <a:srgbClr val="000000"/>
                </a:solidFill>
                <a:latin typeface="Book Antiqua" pitchFamily="18" charset="0"/>
              </a:rPr>
              <a:t>  </a:t>
            </a:r>
            <a:r>
              <a:rPr lang="en-US">
                <a:solidFill>
                  <a:srgbClr val="000000"/>
                </a:solidFill>
                <a:latin typeface="Book Antiqua" pitchFamily="18" charset="0"/>
              </a:rPr>
              <a:t> </a:t>
            </a:r>
            <a:r>
              <a:rPr lang="ru-RU" i="1">
                <a:solidFill>
                  <a:srgbClr val="000000"/>
                </a:solidFill>
                <a:latin typeface="Book Antiqua" pitchFamily="18" charset="0"/>
              </a:rPr>
              <a:t> </a:t>
            </a:r>
            <a:r>
              <a:rPr lang="en-US" i="1">
                <a:solidFill>
                  <a:srgbClr val="000000"/>
                </a:solidFill>
                <a:latin typeface="Book Antiqua" pitchFamily="18" charset="0"/>
              </a:rPr>
              <a:t>    </a:t>
            </a:r>
            <a:r>
              <a:rPr lang="ru-RU">
                <a:solidFill>
                  <a:srgbClr val="000000"/>
                </a:solidFill>
                <a:latin typeface="Book Antiqua" pitchFamily="18" charset="0"/>
              </a:rPr>
              <a:t>составляющие погрешности измерений, а также </a:t>
            </a:r>
            <a:r>
              <a:rPr lang="ru-RU" b="1" i="1">
                <a:solidFill>
                  <a:srgbClr val="348AD8"/>
                </a:solidFill>
                <a:latin typeface="Book Antiqua" pitchFamily="18" charset="0"/>
              </a:rPr>
              <a:t>грубые погрешности</a:t>
            </a:r>
            <a:r>
              <a:rPr lang="ru-RU">
                <a:solidFill>
                  <a:srgbClr val="000000"/>
                </a:solidFill>
                <a:latin typeface="Book Antiqua" pitchFamily="18" charset="0"/>
              </a:rPr>
              <a:t> (промахи)</a:t>
            </a:r>
            <a:r>
              <a:rPr lang="ru-RU" i="1">
                <a:solidFill>
                  <a:srgbClr val="000000"/>
                </a:solidFill>
                <a:latin typeface="Book Antiqua" pitchFamily="18" charset="0"/>
              </a:rPr>
              <a:t>.</a:t>
            </a:r>
            <a:endParaRPr lang="ru-RU" i="1" u="sng">
              <a:solidFill>
                <a:srgbClr val="000000"/>
              </a:solidFill>
              <a:latin typeface="Book Antiqua" pitchFamily="18" charset="0"/>
            </a:endParaRPr>
          </a:p>
          <a:p>
            <a:pPr algn="just">
              <a:spcBef>
                <a:spcPct val="30000"/>
              </a:spcBef>
            </a:pPr>
            <a:r>
              <a:rPr lang="ru-RU" sz="1600" b="1" i="1" u="sng">
                <a:solidFill>
                  <a:srgbClr val="348AD8"/>
                </a:solidFill>
                <a:latin typeface="Book Antiqua" pitchFamily="18" charset="0"/>
              </a:rPr>
              <a:t>Систематическая погрешность измерения </a:t>
            </a:r>
            <a:r>
              <a:rPr lang="ru-RU" sz="1600" b="1">
                <a:solidFill>
                  <a:srgbClr val="348AD8"/>
                </a:solidFill>
                <a:latin typeface="Book Antiqua" pitchFamily="18" charset="0"/>
              </a:rPr>
              <a:t>(</a:t>
            </a:r>
            <a:r>
              <a:rPr lang="el-GR" sz="1600" b="1">
                <a:solidFill>
                  <a:srgbClr val="348AD8"/>
                </a:solidFill>
                <a:latin typeface="Book Antiqua" pitchFamily="18" charset="0"/>
              </a:rPr>
              <a:t>Δ</a:t>
            </a:r>
            <a:r>
              <a:rPr lang="ru-RU" sz="1600" b="1" baseline="-25000">
                <a:solidFill>
                  <a:srgbClr val="348AD8"/>
                </a:solidFill>
                <a:latin typeface="Book Antiqua" pitchFamily="18" charset="0"/>
              </a:rPr>
              <a:t>с</a:t>
            </a:r>
            <a:r>
              <a:rPr lang="ru-RU" sz="1600" b="1">
                <a:solidFill>
                  <a:srgbClr val="348AD8"/>
                </a:solidFill>
                <a:latin typeface="Book Antiqua" pitchFamily="18" charset="0"/>
              </a:rPr>
              <a:t>)</a:t>
            </a:r>
            <a:r>
              <a:rPr lang="ru-RU" sz="1600">
                <a:solidFill>
                  <a:srgbClr val="000000"/>
                </a:solidFill>
                <a:latin typeface="Book Antiqua" pitchFamily="18" charset="0"/>
              </a:rPr>
              <a:t> –  это составляющая погрешности результата измерений, остающаяся постоянной или закономерно изменяющаяся при повторных измерениях одной и той же физической величины. </a:t>
            </a:r>
          </a:p>
        </p:txBody>
      </p:sp>
      <p:sp>
        <p:nvSpPr>
          <p:cNvPr id="111620" name="Text Box 5"/>
          <p:cNvSpPr txBox="1">
            <a:spLocks noChangeArrowheads="1"/>
          </p:cNvSpPr>
          <p:nvPr/>
        </p:nvSpPr>
        <p:spPr bwMode="auto">
          <a:xfrm>
            <a:off x="684213" y="115888"/>
            <a:ext cx="7559675" cy="396875"/>
          </a:xfrm>
          <a:prstGeom prst="rect">
            <a:avLst/>
          </a:prstGeom>
          <a:noFill/>
          <a:ln w="9525">
            <a:noFill/>
            <a:miter lim="800000"/>
            <a:headEnd/>
            <a:tailEnd/>
          </a:ln>
        </p:spPr>
        <p:txBody>
          <a:bodyPr>
            <a:spAutoFit/>
          </a:bodyPr>
          <a:lstStyle/>
          <a:p>
            <a:pPr algn="ctr">
              <a:spcBef>
                <a:spcPct val="50000"/>
              </a:spcBef>
            </a:pPr>
            <a:r>
              <a:rPr lang="ru-RU" sz="2000" b="1">
                <a:solidFill>
                  <a:srgbClr val="348AD8"/>
                </a:solidFill>
                <a:latin typeface="Book Antiqua" pitchFamily="18" charset="0"/>
              </a:rPr>
              <a:t>По характеру проявления</a:t>
            </a:r>
          </a:p>
        </p:txBody>
      </p:sp>
      <p:graphicFrame>
        <p:nvGraphicFramePr>
          <p:cNvPr id="111621" name="Object 6"/>
          <p:cNvGraphicFramePr>
            <a:graphicFrameLocks noChangeAspect="1"/>
          </p:cNvGraphicFramePr>
          <p:nvPr/>
        </p:nvGraphicFramePr>
        <p:xfrm>
          <a:off x="6300788" y="404813"/>
          <a:ext cx="477837" cy="576262"/>
        </p:xfrm>
        <a:graphic>
          <a:graphicData uri="http://schemas.openxmlformats.org/presentationml/2006/ole">
            <p:oleObj spid="_x0000_s111621" name="Формула" r:id="rId3" imgW="253780" imgH="304536" progId="Equation.3">
              <p:embed/>
            </p:oleObj>
          </a:graphicData>
        </a:graphic>
      </p:graphicFrame>
      <p:sp>
        <p:nvSpPr>
          <p:cNvPr id="111622" name="Rectangle 8"/>
          <p:cNvSpPr>
            <a:spLocks noChangeArrowheads="1"/>
          </p:cNvSpPr>
          <p:nvPr/>
        </p:nvSpPr>
        <p:spPr bwMode="auto">
          <a:xfrm>
            <a:off x="0" y="4365625"/>
            <a:ext cx="9144000" cy="2338388"/>
          </a:xfrm>
          <a:prstGeom prst="rect">
            <a:avLst/>
          </a:prstGeom>
          <a:noFill/>
          <a:ln w="9525">
            <a:noFill/>
            <a:miter lim="800000"/>
            <a:headEnd/>
            <a:tailEnd/>
          </a:ln>
        </p:spPr>
        <p:txBody>
          <a:bodyPr>
            <a:spAutoFit/>
          </a:bodyPr>
          <a:lstStyle/>
          <a:p>
            <a:pPr algn="just">
              <a:lnSpc>
                <a:spcPct val="90000"/>
              </a:lnSpc>
            </a:pPr>
            <a:r>
              <a:rPr lang="ru-RU" sz="1600" b="1" i="1" u="sng">
                <a:solidFill>
                  <a:srgbClr val="348AD8"/>
                </a:solidFill>
                <a:latin typeface="Book Antiqua" pitchFamily="18" charset="0"/>
              </a:rPr>
              <a:t>Случайная погрешность измерения</a:t>
            </a:r>
            <a:r>
              <a:rPr lang="ru-RU" sz="1600" b="1">
                <a:solidFill>
                  <a:srgbClr val="000000"/>
                </a:solidFill>
                <a:latin typeface="Book Antiqua" pitchFamily="18" charset="0"/>
              </a:rPr>
              <a:t> </a:t>
            </a:r>
            <a:r>
              <a:rPr lang="ru-RU" sz="1600">
                <a:solidFill>
                  <a:srgbClr val="000000"/>
                </a:solidFill>
                <a:latin typeface="Book Antiqua" pitchFamily="18" charset="0"/>
              </a:rPr>
              <a:t>(    ) </a:t>
            </a:r>
            <a:r>
              <a:rPr lang="ru-RU" sz="1600" b="1">
                <a:solidFill>
                  <a:srgbClr val="000000"/>
                </a:solidFill>
                <a:latin typeface="Book Antiqua" pitchFamily="18" charset="0"/>
              </a:rPr>
              <a:t>- </a:t>
            </a:r>
            <a:r>
              <a:rPr lang="ru-RU" sz="1600">
                <a:solidFill>
                  <a:srgbClr val="000000"/>
                </a:solidFill>
                <a:latin typeface="Book Antiqua" pitchFamily="18" charset="0"/>
              </a:rPr>
              <a:t> составляющая погрешности результата измерений, изменяющаяся случайным образом (по знаку и значению) при повторных измерениях, проведенных с одинаковой тщательностью, одной и той же физической величины.  </a:t>
            </a:r>
          </a:p>
          <a:p>
            <a:pPr algn="just">
              <a:spcBef>
                <a:spcPct val="30000"/>
              </a:spcBef>
            </a:pPr>
            <a:r>
              <a:rPr lang="ru-RU" sz="1400" b="1">
                <a:solidFill>
                  <a:srgbClr val="000000"/>
                </a:solidFill>
                <a:latin typeface="Book Antiqua" pitchFamily="18" charset="0"/>
              </a:rPr>
              <a:t>В процессе измерения оба вида погрешностей проявляются одновременно, и погрешность измерения можно представить в виде суммы:</a:t>
            </a:r>
          </a:p>
          <a:p>
            <a:pPr algn="just"/>
            <a:endParaRPr lang="ru-RU" sz="1400" b="1">
              <a:solidFill>
                <a:srgbClr val="000000"/>
              </a:solidFill>
              <a:latin typeface="Book Antiqua" pitchFamily="18" charset="0"/>
            </a:endParaRPr>
          </a:p>
          <a:p>
            <a:pPr algn="just">
              <a:lnSpc>
                <a:spcPct val="90000"/>
              </a:lnSpc>
            </a:pPr>
            <a:endParaRPr lang="ru-RU" sz="1600" b="1" i="1" u="sng">
              <a:solidFill>
                <a:srgbClr val="009900"/>
              </a:solidFill>
              <a:latin typeface="Book Antiqua" pitchFamily="18" charset="0"/>
            </a:endParaRPr>
          </a:p>
          <a:p>
            <a:pPr algn="just">
              <a:lnSpc>
                <a:spcPct val="90000"/>
              </a:lnSpc>
            </a:pPr>
            <a:r>
              <a:rPr lang="ru-RU" sz="1600" b="1" i="1" u="sng">
                <a:solidFill>
                  <a:srgbClr val="348AD8"/>
                </a:solidFill>
                <a:latin typeface="Book Antiqua" pitchFamily="18" charset="0"/>
              </a:rPr>
              <a:t>Грубые погрешности (промахи)</a:t>
            </a:r>
            <a:r>
              <a:rPr lang="ru-RU" sz="1600">
                <a:solidFill>
                  <a:srgbClr val="000000"/>
                </a:solidFill>
                <a:latin typeface="Book Antiqua" pitchFamily="18" charset="0"/>
              </a:rPr>
              <a:t> возникают из-за ошибочных действий оператора, неисправности СИ или резких изменений условий измерений, </a:t>
            </a:r>
            <a:r>
              <a:rPr lang="ru-RU" sz="1600" i="1">
                <a:solidFill>
                  <a:srgbClr val="000000"/>
                </a:solidFill>
                <a:latin typeface="Book Antiqua" pitchFamily="18" charset="0"/>
              </a:rPr>
              <a:t> </a:t>
            </a:r>
            <a:r>
              <a:rPr lang="ru-RU" sz="1600">
                <a:solidFill>
                  <a:srgbClr val="000000"/>
                </a:solidFill>
                <a:latin typeface="Book Antiqua" pitchFamily="18" charset="0"/>
              </a:rPr>
              <a:t>например, внезапное падение напряжения в сети электропитания.</a:t>
            </a:r>
          </a:p>
        </p:txBody>
      </p:sp>
      <p:graphicFrame>
        <p:nvGraphicFramePr>
          <p:cNvPr id="111623" name="Object 9"/>
          <p:cNvGraphicFramePr>
            <a:graphicFrameLocks noChangeAspect="1"/>
          </p:cNvGraphicFramePr>
          <p:nvPr/>
        </p:nvGraphicFramePr>
        <p:xfrm>
          <a:off x="3563938" y="4149725"/>
          <a:ext cx="263525" cy="504825"/>
        </p:xfrm>
        <a:graphic>
          <a:graphicData uri="http://schemas.openxmlformats.org/presentationml/2006/ole">
            <p:oleObj spid="_x0000_s111623" name="Формула" r:id="rId4" imgW="139579" imgH="266469" progId="Equation.3">
              <p:embed/>
            </p:oleObj>
          </a:graphicData>
        </a:graphic>
      </p:graphicFrame>
      <p:sp>
        <p:nvSpPr>
          <p:cNvPr id="111624" name="Rectangle 10"/>
          <p:cNvSpPr>
            <a:spLocks noChangeArrowheads="1"/>
          </p:cNvSpPr>
          <p:nvPr/>
        </p:nvSpPr>
        <p:spPr bwMode="auto">
          <a:xfrm>
            <a:off x="3635375" y="2060575"/>
            <a:ext cx="1512888" cy="304800"/>
          </a:xfrm>
          <a:prstGeom prst="rect">
            <a:avLst/>
          </a:prstGeom>
          <a:noFill/>
          <a:ln w="9525">
            <a:noFill/>
            <a:miter lim="800000"/>
            <a:headEnd/>
            <a:tailEnd/>
          </a:ln>
        </p:spPr>
        <p:txBody>
          <a:bodyPr>
            <a:spAutoFit/>
          </a:bodyPr>
          <a:lstStyle/>
          <a:p>
            <a:r>
              <a:rPr lang="ru-RU" sz="1400" b="1">
                <a:solidFill>
                  <a:srgbClr val="348AD8"/>
                </a:solidFill>
                <a:latin typeface="Book Antiqua" pitchFamily="18" charset="0"/>
              </a:rPr>
              <a:t>Источники </a:t>
            </a:r>
            <a:r>
              <a:rPr lang="el-GR" sz="1400" b="1">
                <a:solidFill>
                  <a:srgbClr val="348AD8"/>
                </a:solidFill>
                <a:latin typeface="Book Antiqua" pitchFamily="18" charset="0"/>
              </a:rPr>
              <a:t>Δ</a:t>
            </a:r>
            <a:r>
              <a:rPr lang="ru-RU" sz="1400" b="1" baseline="-25000">
                <a:solidFill>
                  <a:srgbClr val="348AD8"/>
                </a:solidFill>
                <a:latin typeface="Book Antiqua" pitchFamily="18" charset="0"/>
              </a:rPr>
              <a:t>с</a:t>
            </a:r>
          </a:p>
        </p:txBody>
      </p:sp>
      <p:sp>
        <p:nvSpPr>
          <p:cNvPr id="111625" name="Line 11"/>
          <p:cNvSpPr>
            <a:spLocks noChangeShapeType="1"/>
          </p:cNvSpPr>
          <p:nvPr/>
        </p:nvSpPr>
        <p:spPr bwMode="auto">
          <a:xfrm flipH="1">
            <a:off x="2484438" y="2276475"/>
            <a:ext cx="1006475" cy="288925"/>
          </a:xfrm>
          <a:prstGeom prst="line">
            <a:avLst/>
          </a:prstGeom>
          <a:noFill/>
          <a:ln w="9525">
            <a:solidFill>
              <a:schemeClr val="tx1"/>
            </a:solidFill>
            <a:round/>
            <a:headEnd/>
            <a:tailEnd type="triangle" w="med" len="med"/>
          </a:ln>
        </p:spPr>
        <p:txBody>
          <a:bodyPr/>
          <a:lstStyle/>
          <a:p>
            <a:endParaRPr lang="ru-RU"/>
          </a:p>
        </p:txBody>
      </p:sp>
      <p:sp>
        <p:nvSpPr>
          <p:cNvPr id="111626" name="Text Box 12"/>
          <p:cNvSpPr txBox="1">
            <a:spLocks noChangeArrowheads="1"/>
          </p:cNvSpPr>
          <p:nvPr/>
        </p:nvSpPr>
        <p:spPr bwMode="auto">
          <a:xfrm>
            <a:off x="0" y="2492375"/>
            <a:ext cx="3132138" cy="1765300"/>
          </a:xfrm>
          <a:prstGeom prst="rect">
            <a:avLst/>
          </a:prstGeom>
          <a:noFill/>
          <a:ln w="9525">
            <a:noFill/>
            <a:miter lim="800000"/>
            <a:headEnd/>
            <a:tailEnd/>
          </a:ln>
        </p:spPr>
        <p:txBody>
          <a:bodyPr>
            <a:spAutoFit/>
          </a:bodyPr>
          <a:lstStyle/>
          <a:p>
            <a:pPr algn="ctr">
              <a:spcBef>
                <a:spcPct val="50000"/>
              </a:spcBef>
            </a:pPr>
            <a:r>
              <a:rPr lang="ru-RU" sz="1400" b="1">
                <a:solidFill>
                  <a:srgbClr val="348AD8"/>
                </a:solidFill>
                <a:latin typeface="Book Antiqua" pitchFamily="18" charset="0"/>
              </a:rPr>
              <a:t>Погрешности метода</a:t>
            </a:r>
          </a:p>
          <a:p>
            <a:pPr algn="just">
              <a:lnSpc>
                <a:spcPct val="80000"/>
              </a:lnSpc>
            </a:pPr>
            <a:r>
              <a:rPr lang="ru-RU" sz="1200">
                <a:solidFill>
                  <a:srgbClr val="000000"/>
                </a:solidFill>
                <a:latin typeface="Book Antiqua" pitchFamily="18" charset="0"/>
              </a:rPr>
              <a:t>– это погрешности,  обусловленные несовершенством метода измерений, приемами использования средств измерения, некорректностью расчетных формул и округления результатов, проистекающие от ошибочности или недостаточной разработки принятой теории метода измерений в целом или от допущенных упрощений при проведении измерений.</a:t>
            </a:r>
            <a:endParaRPr lang="ru-RU" sz="1200" b="1">
              <a:solidFill>
                <a:srgbClr val="009900"/>
              </a:solidFill>
              <a:latin typeface="Book Antiqua" pitchFamily="18" charset="0"/>
            </a:endParaRPr>
          </a:p>
        </p:txBody>
      </p:sp>
      <p:sp>
        <p:nvSpPr>
          <p:cNvPr id="111627" name="Line 13"/>
          <p:cNvSpPr>
            <a:spLocks noChangeShapeType="1"/>
          </p:cNvSpPr>
          <p:nvPr/>
        </p:nvSpPr>
        <p:spPr bwMode="auto">
          <a:xfrm>
            <a:off x="4356100" y="2349500"/>
            <a:ext cx="0" cy="288925"/>
          </a:xfrm>
          <a:prstGeom prst="line">
            <a:avLst/>
          </a:prstGeom>
          <a:noFill/>
          <a:ln w="9525">
            <a:solidFill>
              <a:schemeClr val="tx1"/>
            </a:solidFill>
            <a:round/>
            <a:headEnd/>
            <a:tailEnd type="triangle" w="med" len="med"/>
          </a:ln>
        </p:spPr>
        <p:txBody>
          <a:bodyPr/>
          <a:lstStyle/>
          <a:p>
            <a:endParaRPr lang="ru-RU"/>
          </a:p>
        </p:txBody>
      </p:sp>
      <p:sp>
        <p:nvSpPr>
          <p:cNvPr id="111628" name="Text Box 14"/>
          <p:cNvSpPr txBox="1">
            <a:spLocks noChangeArrowheads="1"/>
          </p:cNvSpPr>
          <p:nvPr/>
        </p:nvSpPr>
        <p:spPr bwMode="auto">
          <a:xfrm>
            <a:off x="3132138" y="2565400"/>
            <a:ext cx="2736850" cy="1454150"/>
          </a:xfrm>
          <a:prstGeom prst="rect">
            <a:avLst/>
          </a:prstGeom>
          <a:noFill/>
          <a:ln w="9525">
            <a:noFill/>
            <a:miter lim="800000"/>
            <a:headEnd/>
            <a:tailEnd/>
          </a:ln>
        </p:spPr>
        <p:txBody>
          <a:bodyPr>
            <a:spAutoFit/>
          </a:bodyPr>
          <a:lstStyle/>
          <a:p>
            <a:pPr algn="ctr">
              <a:lnSpc>
                <a:spcPct val="80000"/>
              </a:lnSpc>
            </a:pPr>
            <a:r>
              <a:rPr lang="ru-RU" sz="1400" b="1">
                <a:solidFill>
                  <a:srgbClr val="348AD8"/>
                </a:solidFill>
                <a:latin typeface="Book Antiqua" pitchFamily="18" charset="0"/>
              </a:rPr>
              <a:t>Инструментальные составляющие  погрешности</a:t>
            </a:r>
          </a:p>
          <a:p>
            <a:pPr algn="just">
              <a:lnSpc>
                <a:spcPct val="80000"/>
              </a:lnSpc>
            </a:pPr>
            <a:r>
              <a:rPr lang="ru-RU" sz="1200">
                <a:solidFill>
                  <a:srgbClr val="000000"/>
                </a:solidFill>
                <a:latin typeface="Book Antiqua" pitchFamily="18" charset="0"/>
              </a:rPr>
              <a:t>– это погрешности, зависящие от погрешностей применяемых средств измерений. Исследование инструментальных погрешностей является предметом специальной дисциплины - теории точности измерительных устройств.</a:t>
            </a:r>
            <a:endParaRPr lang="ru-RU" sz="1200" b="1">
              <a:solidFill>
                <a:srgbClr val="009900"/>
              </a:solidFill>
              <a:latin typeface="Book Antiqua" pitchFamily="18" charset="0"/>
            </a:endParaRPr>
          </a:p>
        </p:txBody>
      </p:sp>
      <p:sp>
        <p:nvSpPr>
          <p:cNvPr id="111629" name="Text Box 15"/>
          <p:cNvSpPr txBox="1">
            <a:spLocks noChangeArrowheads="1"/>
          </p:cNvSpPr>
          <p:nvPr/>
        </p:nvSpPr>
        <p:spPr bwMode="auto">
          <a:xfrm>
            <a:off x="5795963" y="2492375"/>
            <a:ext cx="3348037" cy="1746250"/>
          </a:xfrm>
          <a:prstGeom prst="rect">
            <a:avLst/>
          </a:prstGeom>
          <a:noFill/>
          <a:ln w="9525">
            <a:noFill/>
            <a:miter lim="800000"/>
            <a:headEnd/>
            <a:tailEnd/>
          </a:ln>
        </p:spPr>
        <p:txBody>
          <a:bodyPr>
            <a:spAutoFit/>
          </a:bodyPr>
          <a:lstStyle/>
          <a:p>
            <a:pPr algn="ctr">
              <a:lnSpc>
                <a:spcPct val="80000"/>
              </a:lnSpc>
            </a:pPr>
            <a:r>
              <a:rPr lang="ru-RU" sz="1400" b="1">
                <a:solidFill>
                  <a:srgbClr val="348AD8"/>
                </a:solidFill>
                <a:latin typeface="Book Antiqua" pitchFamily="18" charset="0"/>
              </a:rPr>
              <a:t>Субъективные составляющие  погрешности</a:t>
            </a:r>
          </a:p>
          <a:p>
            <a:pPr algn="just">
              <a:lnSpc>
                <a:spcPct val="80000"/>
              </a:lnSpc>
            </a:pPr>
            <a:r>
              <a:rPr lang="ru-RU" sz="1200">
                <a:solidFill>
                  <a:srgbClr val="000000"/>
                </a:solidFill>
                <a:latin typeface="Book Antiqua" pitchFamily="18" charset="0"/>
              </a:rPr>
              <a:t>это погрешности, обусловленные индивидуальными особенностями наблюдателя. Такого рода погрешности вызываются, например, запаздыванием или опережением при регистрации сигнала, неправильным отсчетом десятых долей деления шкалы, асимметрией, возникающей при установке штриха посередине между двумя рисками и т.д.</a:t>
            </a:r>
            <a:endParaRPr lang="ru-RU" sz="1200" b="1">
              <a:solidFill>
                <a:srgbClr val="009900"/>
              </a:solidFill>
              <a:latin typeface="Book Antiqua" pitchFamily="18" charset="0"/>
            </a:endParaRPr>
          </a:p>
        </p:txBody>
      </p:sp>
      <p:sp>
        <p:nvSpPr>
          <p:cNvPr id="111630" name="Line 16"/>
          <p:cNvSpPr>
            <a:spLocks noChangeShapeType="1"/>
          </p:cNvSpPr>
          <p:nvPr/>
        </p:nvSpPr>
        <p:spPr bwMode="auto">
          <a:xfrm>
            <a:off x="5148263" y="2276475"/>
            <a:ext cx="1079500" cy="215900"/>
          </a:xfrm>
          <a:prstGeom prst="line">
            <a:avLst/>
          </a:prstGeom>
          <a:noFill/>
          <a:ln w="9525">
            <a:solidFill>
              <a:schemeClr val="tx1"/>
            </a:solidFill>
            <a:round/>
            <a:headEnd/>
            <a:tailEnd type="triangle" w="med" len="med"/>
          </a:ln>
        </p:spPr>
        <p:txBody>
          <a:bodyPr/>
          <a:lstStyle/>
          <a:p>
            <a:endParaRPr lang="ru-RU"/>
          </a:p>
        </p:txBody>
      </p:sp>
      <p:sp>
        <p:nvSpPr>
          <p:cNvPr id="111631"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solidFill>
                <a:srgbClr val="000000"/>
              </a:solidFill>
            </a:endParaRPr>
          </a:p>
        </p:txBody>
      </p:sp>
      <p:graphicFrame>
        <p:nvGraphicFramePr>
          <p:cNvPr id="111632" name="Object 17"/>
          <p:cNvGraphicFramePr>
            <a:graphicFrameLocks noChangeAspect="1"/>
          </p:cNvGraphicFramePr>
          <p:nvPr/>
        </p:nvGraphicFramePr>
        <p:xfrm>
          <a:off x="3419475" y="5445125"/>
          <a:ext cx="1728788" cy="504825"/>
        </p:xfrm>
        <a:graphic>
          <a:graphicData uri="http://schemas.openxmlformats.org/presentationml/2006/ole">
            <p:oleObj spid="_x0000_s111632" name="Формула" r:id="rId5" imgW="723586" imgH="317362" progId="Equation.3">
              <p:embed/>
            </p:oleObj>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4"/>
          <p:cNvSpPr txBox="1">
            <a:spLocks noChangeArrowheads="1"/>
          </p:cNvSpPr>
          <p:nvPr/>
        </p:nvSpPr>
        <p:spPr bwMode="auto">
          <a:xfrm>
            <a:off x="323850" y="765175"/>
            <a:ext cx="8497888" cy="4281488"/>
          </a:xfrm>
          <a:prstGeom prst="rect">
            <a:avLst/>
          </a:prstGeom>
          <a:noFill/>
          <a:ln w="9525">
            <a:noFill/>
            <a:miter lim="800000"/>
            <a:headEnd/>
            <a:tailEnd/>
          </a:ln>
        </p:spPr>
        <p:txBody>
          <a:bodyPr>
            <a:spAutoFit/>
          </a:bodyPr>
          <a:lstStyle/>
          <a:p>
            <a:pPr algn="just"/>
            <a:r>
              <a:rPr lang="ru-RU" sz="1400">
                <a:solidFill>
                  <a:srgbClr val="000000"/>
                </a:solidFill>
                <a:latin typeface="Book Antiqua" pitchFamily="18" charset="0"/>
              </a:rPr>
              <a:t>Характеристики погрешности, формы их представления определяют методические указания МИ 1317–2004 «ГСИ. Результаты и характеристики погрешности измерений. Формы представления. Способы использования при испытаниях образцов продукции и контроле их параметров».</a:t>
            </a:r>
          </a:p>
          <a:p>
            <a:pPr algn="just"/>
            <a:endParaRPr lang="ru-RU" sz="800">
              <a:solidFill>
                <a:srgbClr val="000000"/>
              </a:solidFill>
              <a:latin typeface="Book Antiqua" pitchFamily="18" charset="0"/>
            </a:endParaRPr>
          </a:p>
          <a:p>
            <a:pPr algn="just">
              <a:spcAft>
                <a:spcPct val="30000"/>
              </a:spcAft>
            </a:pPr>
            <a:r>
              <a:rPr lang="ru-RU" sz="1200">
                <a:solidFill>
                  <a:srgbClr val="000000"/>
                </a:solidFill>
                <a:latin typeface="Book Antiqua" pitchFamily="18" charset="0"/>
              </a:rPr>
              <a:t>В зависимости от области применения и способов выражения используемые характеристики погрешности измерений могут быть разделены на следующие </a:t>
            </a:r>
            <a:r>
              <a:rPr lang="ru-RU" sz="1400" b="1">
                <a:solidFill>
                  <a:srgbClr val="348AD8"/>
                </a:solidFill>
                <a:latin typeface="Book Antiqua" pitchFamily="18" charset="0"/>
              </a:rPr>
              <a:t>группы:</a:t>
            </a:r>
          </a:p>
          <a:p>
            <a:pPr algn="just">
              <a:spcAft>
                <a:spcPct val="30000"/>
              </a:spcAft>
            </a:pPr>
            <a:r>
              <a:rPr lang="ru-RU" sz="1200">
                <a:solidFill>
                  <a:srgbClr val="000000"/>
                </a:solidFill>
                <a:latin typeface="Book Antiqua" pitchFamily="18" charset="0"/>
              </a:rPr>
              <a:t>– задаваемые в качестве требуемых или допускаемых значений – </a:t>
            </a:r>
            <a:r>
              <a:rPr lang="ru-RU" sz="1400" b="1" u="sng">
                <a:solidFill>
                  <a:srgbClr val="348AD8"/>
                </a:solidFill>
                <a:latin typeface="Book Antiqua" pitchFamily="18" charset="0"/>
              </a:rPr>
              <a:t>нормы</a:t>
            </a:r>
            <a:r>
              <a:rPr lang="ru-RU" sz="1200">
                <a:solidFill>
                  <a:srgbClr val="000000"/>
                </a:solidFill>
                <a:latin typeface="Book Antiqua" pitchFamily="18" charset="0"/>
              </a:rPr>
              <a:t> характеристик погрешностей измерений. Например, требования ГОСТа или технического задания и т. д.;</a:t>
            </a:r>
          </a:p>
          <a:p>
            <a:pPr algn="just">
              <a:spcAft>
                <a:spcPct val="30000"/>
              </a:spcAft>
            </a:pPr>
            <a:r>
              <a:rPr lang="ru-RU" sz="1200">
                <a:solidFill>
                  <a:srgbClr val="000000"/>
                </a:solidFill>
                <a:latin typeface="Book Antiqua" pitchFamily="18" charset="0"/>
              </a:rPr>
              <a:t>– приписываемые любому результату измерений из совокупности результатов измерений, выполняемых по одной и той же аттестованной МВИ – </a:t>
            </a:r>
            <a:r>
              <a:rPr lang="ru-RU" sz="1400" b="1" u="sng">
                <a:solidFill>
                  <a:srgbClr val="348AD8"/>
                </a:solidFill>
                <a:latin typeface="Book Antiqua" pitchFamily="18" charset="0"/>
              </a:rPr>
              <a:t>приписанные характеристики</a:t>
            </a:r>
            <a:r>
              <a:rPr lang="ru-RU" sz="1200">
                <a:solidFill>
                  <a:srgbClr val="000000"/>
                </a:solidFill>
                <a:latin typeface="Book Antiqua" pitchFamily="18" charset="0"/>
              </a:rPr>
              <a:t> погрешности измерений. Например, метод контроля какой-либо продукции, изложенный в ГОСТе или отдельной методике выполнения измерений (МВИ);</a:t>
            </a:r>
          </a:p>
          <a:p>
            <a:pPr algn="just">
              <a:spcAft>
                <a:spcPct val="30000"/>
              </a:spcAft>
            </a:pPr>
            <a:r>
              <a:rPr lang="ru-RU" sz="1200">
                <a:solidFill>
                  <a:srgbClr val="000000"/>
                </a:solidFill>
                <a:latin typeface="Book Antiqua" pitchFamily="18" charset="0"/>
              </a:rPr>
              <a:t>– отражающие близость отдельного, экспериментально полученного результата измерений к истинному значению измеряемой величины – </a:t>
            </a:r>
            <a:r>
              <a:rPr lang="ru-RU" sz="1400" b="1" u="sng">
                <a:solidFill>
                  <a:srgbClr val="348AD8"/>
                </a:solidFill>
                <a:latin typeface="Book Antiqua" pitchFamily="18" charset="0"/>
              </a:rPr>
              <a:t>статистические оценки</a:t>
            </a:r>
            <a:r>
              <a:rPr lang="ru-RU" sz="1200">
                <a:solidFill>
                  <a:srgbClr val="000000"/>
                </a:solidFill>
                <a:latin typeface="Book Antiqua" pitchFamily="18" charset="0"/>
              </a:rPr>
              <a:t> характеристик погрешностей измерений.</a:t>
            </a:r>
          </a:p>
          <a:p>
            <a:pPr algn="just">
              <a:spcAft>
                <a:spcPct val="30000"/>
              </a:spcAft>
            </a:pPr>
            <a:r>
              <a:rPr lang="ru-RU" sz="1400" b="1">
                <a:solidFill>
                  <a:srgbClr val="348AD8"/>
                </a:solidFill>
                <a:latin typeface="Book Antiqua" pitchFamily="18" charset="0"/>
              </a:rPr>
              <a:t>Область применения характеристик:</a:t>
            </a:r>
            <a:r>
              <a:rPr lang="ru-RU" sz="1400" b="1">
                <a:solidFill>
                  <a:srgbClr val="000000"/>
                </a:solidFill>
                <a:latin typeface="Book Antiqua" pitchFamily="18" charset="0"/>
              </a:rPr>
              <a:t> </a:t>
            </a:r>
          </a:p>
          <a:p>
            <a:pPr algn="just">
              <a:spcAft>
                <a:spcPct val="30000"/>
              </a:spcAft>
            </a:pPr>
            <a:r>
              <a:rPr lang="ru-RU" sz="1200">
                <a:solidFill>
                  <a:srgbClr val="000000"/>
                </a:solidFill>
                <a:latin typeface="Book Antiqua" pitchFamily="18" charset="0"/>
              </a:rPr>
              <a:t>- первые две группы применяются при массовых технических измерениях, выполняемых при технологической подготовке производства, в процессе производства (испытаниях, контроле), эксплуатации (потреблении) продукции, при товарообмене, торговле и др.</a:t>
            </a:r>
          </a:p>
          <a:p>
            <a:pPr algn="just">
              <a:spcAft>
                <a:spcPct val="30000"/>
              </a:spcAft>
            </a:pPr>
            <a:r>
              <a:rPr lang="ru-RU" sz="1200">
                <a:solidFill>
                  <a:srgbClr val="000000"/>
                </a:solidFill>
                <a:latin typeface="Book Antiqua" pitchFamily="18" charset="0"/>
              </a:rPr>
              <a:t>- характеристики третьей группы применяются для измерений, выполняемых при проведении научных исследований и метрологических работ (метрологическое исследование, определение физических констант, свойств и состава стандартных образцов и др.).</a:t>
            </a:r>
          </a:p>
        </p:txBody>
      </p:sp>
      <p:sp>
        <p:nvSpPr>
          <p:cNvPr id="112643" name="Rectangle 5"/>
          <p:cNvSpPr>
            <a:spLocks noChangeArrowheads="1"/>
          </p:cNvSpPr>
          <p:nvPr/>
        </p:nvSpPr>
        <p:spPr bwMode="auto">
          <a:xfrm>
            <a:off x="1331913" y="260350"/>
            <a:ext cx="7200900"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Характеристики погрешности измерений</a:t>
            </a:r>
          </a:p>
        </p:txBody>
      </p:sp>
      <p:sp>
        <p:nvSpPr>
          <p:cNvPr id="112644" name="Text Box 7"/>
          <p:cNvSpPr txBox="1">
            <a:spLocks noChangeArrowheads="1"/>
          </p:cNvSpPr>
          <p:nvPr/>
        </p:nvSpPr>
        <p:spPr bwMode="auto">
          <a:xfrm>
            <a:off x="323850" y="5661025"/>
            <a:ext cx="8820150" cy="457200"/>
          </a:xfrm>
          <a:prstGeom prst="rect">
            <a:avLst/>
          </a:prstGeom>
          <a:noFill/>
          <a:ln w="9525">
            <a:noFill/>
            <a:miter lim="800000"/>
            <a:headEnd/>
            <a:tailEnd/>
          </a:ln>
          <a:effectLst/>
        </p:spPr>
        <p:txBody>
          <a:bodyPr>
            <a:spAutoFit/>
          </a:bodyPr>
          <a:lstStyle/>
          <a:p>
            <a:pPr algn="just"/>
            <a:r>
              <a:rPr lang="ru-RU" sz="1200">
                <a:solidFill>
                  <a:srgbClr val="000000"/>
                </a:solidFill>
                <a:latin typeface="Book Antiqua" pitchFamily="18" charset="0"/>
              </a:rPr>
              <a:t>– среднее квадратическое отклонение (СКО) погрешности измерений – σ (или </a:t>
            </a:r>
            <a:r>
              <a:rPr lang="en-US" sz="1200" i="1">
                <a:solidFill>
                  <a:srgbClr val="000000"/>
                </a:solidFill>
                <a:latin typeface="Book Antiqua" pitchFamily="18" charset="0"/>
              </a:rPr>
              <a:t>S</a:t>
            </a:r>
            <a:r>
              <a:rPr lang="ru-RU" sz="1200">
                <a:solidFill>
                  <a:srgbClr val="000000"/>
                </a:solidFill>
                <a:latin typeface="Book Antiqua" pitchFamily="18" charset="0"/>
              </a:rPr>
              <a:t>);</a:t>
            </a:r>
          </a:p>
          <a:p>
            <a:pPr algn="just"/>
            <a:r>
              <a:rPr lang="ru-RU" sz="1200">
                <a:solidFill>
                  <a:srgbClr val="000000"/>
                </a:solidFill>
                <a:latin typeface="Book Antiqua" pitchFamily="18" charset="0"/>
              </a:rPr>
              <a:t>– границы, в пределах которых погрешность измерений находится с заданной вероятностью – Δ, </a:t>
            </a:r>
            <a:r>
              <a:rPr lang="ru-RU" sz="1200" i="1">
                <a:solidFill>
                  <a:srgbClr val="000000"/>
                </a:solidFill>
                <a:latin typeface="Book Antiqua" pitchFamily="18" charset="0"/>
              </a:rPr>
              <a:t>Р</a:t>
            </a:r>
            <a:r>
              <a:rPr lang="ru-RU" sz="1200" baseline="-25000">
                <a:solidFill>
                  <a:srgbClr val="000000"/>
                </a:solidFill>
                <a:latin typeface="Book Antiqua" pitchFamily="18" charset="0"/>
              </a:rPr>
              <a:t>дов</a:t>
            </a:r>
            <a:r>
              <a:rPr lang="ru-RU" sz="1200">
                <a:solidFill>
                  <a:srgbClr val="000000"/>
                </a:solidFill>
                <a:latin typeface="Book Antiqua" pitchFamily="18" charset="0"/>
              </a:rPr>
              <a:t>.</a:t>
            </a:r>
          </a:p>
        </p:txBody>
      </p:sp>
      <p:sp>
        <p:nvSpPr>
          <p:cNvPr id="112645" name="Text Box 8"/>
          <p:cNvSpPr txBox="1">
            <a:spLocks noChangeArrowheads="1"/>
          </p:cNvSpPr>
          <p:nvPr/>
        </p:nvSpPr>
        <p:spPr bwMode="auto">
          <a:xfrm>
            <a:off x="395288" y="5300663"/>
            <a:ext cx="2735262" cy="304800"/>
          </a:xfrm>
          <a:prstGeom prst="rect">
            <a:avLst/>
          </a:prstGeom>
          <a:noFill/>
          <a:ln w="9525">
            <a:noFill/>
            <a:miter lim="800000"/>
            <a:headEnd/>
            <a:tailEnd/>
          </a:ln>
          <a:effectLst/>
        </p:spPr>
        <p:txBody>
          <a:bodyPr>
            <a:spAutoFit/>
          </a:bodyPr>
          <a:lstStyle/>
          <a:p>
            <a:pPr>
              <a:spcBef>
                <a:spcPct val="50000"/>
              </a:spcBef>
            </a:pPr>
            <a:r>
              <a:rPr lang="ru-RU" sz="1400" b="1">
                <a:solidFill>
                  <a:srgbClr val="348AD8"/>
                </a:solidFill>
                <a:latin typeface="Book Antiqua" pitchFamily="18" charset="0"/>
              </a:rPr>
              <a:t>Способы</a:t>
            </a:r>
            <a:r>
              <a:rPr lang="ru-RU" sz="1400" b="1">
                <a:solidFill>
                  <a:srgbClr val="87B8ED"/>
                </a:solidFill>
                <a:latin typeface="Book Antiqua" pitchFamily="18" charset="0"/>
              </a:rPr>
              <a:t> </a:t>
            </a:r>
            <a:r>
              <a:rPr lang="ru-RU" sz="1400" b="1">
                <a:solidFill>
                  <a:srgbClr val="348AD8"/>
                </a:solidFill>
                <a:latin typeface="Book Antiqua" pitchFamily="18" charset="0"/>
              </a:rPr>
              <a:t>выражения:</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283BF3EF-88EC-4FCE-B143-7237F0DF8A82}" type="slidenum">
              <a:rPr lang="ru-RU"/>
              <a:pPr>
                <a:defRPr/>
              </a:pPr>
              <a:t>63</a:t>
            </a:fld>
            <a:endParaRPr lang="ru-RU"/>
          </a:p>
        </p:txBody>
      </p:sp>
      <p:sp>
        <p:nvSpPr>
          <p:cNvPr id="113667" name="Rectangle 4"/>
          <p:cNvSpPr>
            <a:spLocks noChangeArrowheads="1"/>
          </p:cNvSpPr>
          <p:nvPr/>
        </p:nvSpPr>
        <p:spPr bwMode="auto">
          <a:xfrm>
            <a:off x="611188" y="2420938"/>
            <a:ext cx="7272337" cy="366712"/>
          </a:xfrm>
          <a:prstGeom prst="rect">
            <a:avLst/>
          </a:prstGeom>
          <a:noFill/>
          <a:ln w="9525">
            <a:noFill/>
            <a:miter lim="800000"/>
            <a:headEnd/>
            <a:tailEnd/>
          </a:ln>
        </p:spPr>
        <p:txBody>
          <a:bodyPr>
            <a:spAutoFit/>
          </a:bodyPr>
          <a:lstStyle/>
          <a:p>
            <a:endParaRPr lang="ru-RU">
              <a:solidFill>
                <a:srgbClr val="000000"/>
              </a:solidFill>
            </a:endParaRPr>
          </a:p>
        </p:txBody>
      </p:sp>
      <p:sp>
        <p:nvSpPr>
          <p:cNvPr id="113668" name="Text Box 14"/>
          <p:cNvSpPr txBox="1">
            <a:spLocks noChangeArrowheads="1"/>
          </p:cNvSpPr>
          <p:nvPr/>
        </p:nvSpPr>
        <p:spPr bwMode="auto">
          <a:xfrm>
            <a:off x="231775" y="620713"/>
            <a:ext cx="8642350" cy="5870575"/>
          </a:xfrm>
          <a:prstGeom prst="rect">
            <a:avLst/>
          </a:prstGeom>
          <a:noFill/>
          <a:ln w="9525">
            <a:noFill/>
            <a:miter lim="800000"/>
            <a:headEnd/>
            <a:tailEnd/>
          </a:ln>
        </p:spPr>
        <p:txBody>
          <a:bodyPr>
            <a:spAutoFit/>
          </a:bodyPr>
          <a:lstStyle/>
          <a:p>
            <a:pPr marL="457200" indent="-457200" algn="ctr"/>
            <a:r>
              <a:rPr lang="ru-RU" b="1">
                <a:solidFill>
                  <a:srgbClr val="000000"/>
                </a:solidFill>
                <a:latin typeface="Book Antiqua" pitchFamily="18" charset="0"/>
              </a:rPr>
              <a:t>Этапы:</a:t>
            </a:r>
          </a:p>
          <a:p>
            <a:pPr marL="457200" indent="-457200" algn="just">
              <a:lnSpc>
                <a:spcPct val="90000"/>
              </a:lnSpc>
            </a:pPr>
            <a:r>
              <a:rPr lang="en-US" sz="1600" b="1">
                <a:solidFill>
                  <a:srgbClr val="348AD8"/>
                </a:solidFill>
                <a:latin typeface="Book Antiqua" pitchFamily="18" charset="0"/>
              </a:rPr>
              <a:t>I. </a:t>
            </a:r>
            <a:r>
              <a:rPr lang="ru-RU" sz="1600" b="1">
                <a:solidFill>
                  <a:srgbClr val="348AD8"/>
                </a:solidFill>
                <a:latin typeface="Book Antiqua" pitchFamily="18" charset="0"/>
              </a:rPr>
              <a:t>Подготовка к измерениям</a:t>
            </a:r>
          </a:p>
          <a:p>
            <a:pPr marL="457200" indent="-457200" algn="just">
              <a:lnSpc>
                <a:spcPct val="90000"/>
              </a:lnSpc>
            </a:pPr>
            <a:r>
              <a:rPr lang="ru-RU" sz="1400">
                <a:solidFill>
                  <a:srgbClr val="000000"/>
                </a:solidFill>
                <a:latin typeface="Book Antiqua" pitchFamily="18" charset="0"/>
              </a:rPr>
              <a:t>При подготовке к выполнению измерении следует максимально возможно исключить источники и причины, которые могут вызвать появление погрешностей. </a:t>
            </a:r>
            <a:endParaRPr lang="en-US" sz="1400">
              <a:solidFill>
                <a:srgbClr val="000000"/>
              </a:solidFill>
              <a:latin typeface="Book Antiqua" pitchFamily="18" charset="0"/>
            </a:endParaRPr>
          </a:p>
          <a:p>
            <a:pPr marL="457200" indent="-457200" algn="just">
              <a:lnSpc>
                <a:spcPct val="90000"/>
              </a:lnSpc>
            </a:pPr>
            <a:r>
              <a:rPr lang="ru-RU" sz="1200">
                <a:solidFill>
                  <a:srgbClr val="000000"/>
                </a:solidFill>
                <a:latin typeface="Book Antiqua" pitchFamily="18" charset="0"/>
              </a:rPr>
              <a:t>Под устранением источников погрешностей следует понимать как непосредственное его удаление (например, удаление источника тепла, вибрации и т. п.), так и защиту средств измерений и объекта измерений от влияния этих источников. Инструментальные погрешности, присущие данному экземпляру средства измерений, могут быть устранены до начала проведения измерений путем регулировки или ремонта, необходимость в которых устанавливается при поверке. Отсюда вытекает очень важное правило: проводить измерения можно только средствами измерений, прошедшими поверку или калибровку.</a:t>
            </a:r>
          </a:p>
          <a:p>
            <a:pPr marL="457200" indent="-457200" algn="just">
              <a:lnSpc>
                <a:spcPct val="90000"/>
              </a:lnSpc>
            </a:pPr>
            <a:endParaRPr lang="ru-RU" sz="1200">
              <a:solidFill>
                <a:srgbClr val="000000"/>
              </a:solidFill>
              <a:latin typeface="Book Antiqua" pitchFamily="18" charset="0"/>
            </a:endParaRPr>
          </a:p>
          <a:p>
            <a:pPr marL="457200" indent="-457200" algn="just">
              <a:lnSpc>
                <a:spcPct val="90000"/>
              </a:lnSpc>
            </a:pPr>
            <a:r>
              <a:rPr lang="en-US" sz="1600" b="1">
                <a:solidFill>
                  <a:srgbClr val="348AD8"/>
                </a:solidFill>
                <a:latin typeface="Book Antiqua" pitchFamily="18" charset="0"/>
              </a:rPr>
              <a:t>II. </a:t>
            </a:r>
            <a:r>
              <a:rPr lang="ru-RU" sz="1600" b="1">
                <a:solidFill>
                  <a:srgbClr val="348AD8"/>
                </a:solidFill>
                <a:latin typeface="Book Antiqua" pitchFamily="18" charset="0"/>
              </a:rPr>
              <a:t>Проведение измерений</a:t>
            </a:r>
          </a:p>
          <a:p>
            <a:pPr marL="457200" indent="-457200" algn="just">
              <a:lnSpc>
                <a:spcPct val="90000"/>
              </a:lnSpc>
            </a:pPr>
            <a:r>
              <a:rPr lang="ru-RU" sz="1400">
                <a:solidFill>
                  <a:srgbClr val="000000"/>
                </a:solidFill>
                <a:latin typeface="Book Antiqua" pitchFamily="18" charset="0"/>
              </a:rPr>
              <a:t>При выполнении измерении следует предусмотреть специальные приемы проведения измерений с тем, чтобы устранить известные систематические погрешности. </a:t>
            </a:r>
            <a:endParaRPr lang="en-US" sz="1400">
              <a:solidFill>
                <a:srgbClr val="000000"/>
              </a:solidFill>
              <a:latin typeface="Book Antiqua" pitchFamily="18" charset="0"/>
            </a:endParaRPr>
          </a:p>
          <a:p>
            <a:pPr marL="457200" indent="-457200" algn="just">
              <a:lnSpc>
                <a:spcPct val="90000"/>
              </a:lnSpc>
            </a:pPr>
            <a:r>
              <a:rPr lang="ru-RU" sz="1200">
                <a:solidFill>
                  <a:srgbClr val="000000"/>
                </a:solidFill>
                <a:latin typeface="Book Antiqua" pitchFamily="18" charset="0"/>
              </a:rPr>
              <a:t>Методы устранения систематически погрешностей</a:t>
            </a:r>
            <a:r>
              <a:rPr lang="en-US" sz="1200">
                <a:solidFill>
                  <a:srgbClr val="000000"/>
                </a:solidFill>
                <a:latin typeface="Book Antiqua" pitchFamily="18" charset="0"/>
              </a:rPr>
              <a:t>:</a:t>
            </a:r>
            <a:r>
              <a:rPr lang="ru-RU" sz="1200">
                <a:solidFill>
                  <a:srgbClr val="000000"/>
                </a:solidFill>
                <a:latin typeface="Book Antiqua" pitchFamily="18" charset="0"/>
              </a:rPr>
              <a:t> метод компенсации погрешности по знаку, метод замещения, метод рандомизации и т. д.</a:t>
            </a:r>
          </a:p>
          <a:p>
            <a:pPr marL="457200" indent="-457200" algn="just">
              <a:lnSpc>
                <a:spcPct val="90000"/>
              </a:lnSpc>
            </a:pPr>
            <a:endParaRPr lang="en-US" sz="1200">
              <a:solidFill>
                <a:srgbClr val="000000"/>
              </a:solidFill>
              <a:latin typeface="Book Antiqua" pitchFamily="18" charset="0"/>
            </a:endParaRPr>
          </a:p>
          <a:p>
            <a:pPr marL="457200" indent="-457200" algn="just">
              <a:lnSpc>
                <a:spcPct val="90000"/>
              </a:lnSpc>
            </a:pPr>
            <a:r>
              <a:rPr lang="en-US" sz="1600" b="1">
                <a:solidFill>
                  <a:srgbClr val="348AD8"/>
                </a:solidFill>
                <a:latin typeface="Book Antiqua" pitchFamily="18" charset="0"/>
              </a:rPr>
              <a:t>III</a:t>
            </a:r>
            <a:r>
              <a:rPr lang="ru-RU" sz="1600" b="1">
                <a:solidFill>
                  <a:srgbClr val="348AD8"/>
                </a:solidFill>
                <a:latin typeface="Book Antiqua" pitchFamily="18" charset="0"/>
              </a:rPr>
              <a:t>. Обработка результатов наблюдений</a:t>
            </a:r>
          </a:p>
          <a:p>
            <a:pPr marL="457200" indent="-457200" algn="just">
              <a:lnSpc>
                <a:spcPct val="90000"/>
              </a:lnSpc>
            </a:pPr>
            <a:r>
              <a:rPr lang="ru-RU" sz="1400">
                <a:solidFill>
                  <a:srgbClr val="000000"/>
                </a:solidFill>
                <a:latin typeface="Book Antiqua" pitchFamily="18" charset="0"/>
              </a:rPr>
              <a:t>Полученные   при   измерениях   результаты   подлежат   обработке   по соответствующим статистическим правилам. </a:t>
            </a:r>
          </a:p>
          <a:p>
            <a:pPr marL="457200" indent="-457200" algn="just">
              <a:lnSpc>
                <a:spcPct val="90000"/>
              </a:lnSpc>
            </a:pPr>
            <a:r>
              <a:rPr lang="ru-RU" sz="1200">
                <a:solidFill>
                  <a:srgbClr val="000000"/>
                </a:solidFill>
                <a:latin typeface="Book Antiqua" pitchFamily="18" charset="0"/>
              </a:rPr>
              <a:t>Способ обработки экспериментальных данных зависит от вида измерений (прямые, косвенные, совместные и совокупные), числа  наблюдений (однократные или многократные), равноточности.</a:t>
            </a:r>
          </a:p>
          <a:p>
            <a:pPr marL="457200" indent="-457200">
              <a:lnSpc>
                <a:spcPct val="90000"/>
              </a:lnSpc>
            </a:pPr>
            <a:r>
              <a:rPr lang="ru-RU" sz="1200">
                <a:solidFill>
                  <a:srgbClr val="000000"/>
                </a:solidFill>
                <a:latin typeface="Book Antiqua" pitchFamily="18" charset="0"/>
              </a:rPr>
              <a:t>				</a:t>
            </a:r>
            <a:r>
              <a:rPr lang="ru-RU" sz="1200" b="1">
                <a:solidFill>
                  <a:srgbClr val="000000"/>
                </a:solidFill>
                <a:latin typeface="Book Antiqua" pitchFamily="18" charset="0"/>
              </a:rPr>
              <a:t>Косвенные измерения→МИ 2083–90</a:t>
            </a:r>
          </a:p>
          <a:p>
            <a:pPr marL="457200" indent="-457200">
              <a:lnSpc>
                <a:spcPct val="90000"/>
              </a:lnSpc>
            </a:pPr>
            <a:r>
              <a:rPr lang="ru-RU" sz="1200" b="1">
                <a:solidFill>
                  <a:srgbClr val="000000"/>
                </a:solidFill>
                <a:latin typeface="Book Antiqua" pitchFamily="18" charset="0"/>
              </a:rPr>
              <a:t>				Прямые:→</a:t>
            </a:r>
          </a:p>
          <a:p>
            <a:pPr marL="457200" indent="-457200">
              <a:lnSpc>
                <a:spcPct val="90000"/>
              </a:lnSpc>
            </a:pPr>
            <a:r>
              <a:rPr lang="ru-RU" sz="1200" b="1">
                <a:solidFill>
                  <a:srgbClr val="000000"/>
                </a:solidFill>
                <a:latin typeface="Book Antiqua" pitchFamily="18" charset="0"/>
              </a:rPr>
              <a:t>				– многократные измерения;→ГОСТ 8.207–76</a:t>
            </a:r>
          </a:p>
          <a:p>
            <a:pPr marL="457200" indent="-457200">
              <a:lnSpc>
                <a:spcPct val="90000"/>
              </a:lnSpc>
            </a:pPr>
            <a:r>
              <a:rPr lang="ru-RU" sz="1200" b="1">
                <a:solidFill>
                  <a:srgbClr val="000000"/>
                </a:solidFill>
                <a:latin typeface="Book Antiqua" pitchFamily="18" charset="0"/>
              </a:rPr>
              <a:t>				– однократные измерения→Р50.2.038–2004</a:t>
            </a:r>
          </a:p>
          <a:p>
            <a:pPr marL="457200" indent="-457200">
              <a:lnSpc>
                <a:spcPct val="90000"/>
              </a:lnSpc>
            </a:pPr>
            <a:endParaRPr lang="en-US" sz="1200" b="1">
              <a:solidFill>
                <a:srgbClr val="000000"/>
              </a:solidFill>
              <a:latin typeface="Book Antiqua" pitchFamily="18" charset="0"/>
            </a:endParaRPr>
          </a:p>
          <a:p>
            <a:pPr marL="457200" indent="-457200" algn="just">
              <a:lnSpc>
                <a:spcPct val="90000"/>
              </a:lnSpc>
            </a:pPr>
            <a:r>
              <a:rPr lang="en-US" sz="1600" b="1">
                <a:solidFill>
                  <a:srgbClr val="348AD8"/>
                </a:solidFill>
                <a:latin typeface="Book Antiqua" pitchFamily="18" charset="0"/>
              </a:rPr>
              <a:t>IV</a:t>
            </a:r>
            <a:r>
              <a:rPr lang="ru-RU" sz="1600" b="1">
                <a:solidFill>
                  <a:srgbClr val="348AD8"/>
                </a:solidFill>
                <a:latin typeface="Book Antiqua" pitchFamily="18" charset="0"/>
              </a:rPr>
              <a:t>. Запись результатов и характеристик их погрешностей</a:t>
            </a:r>
          </a:p>
          <a:p>
            <a:pPr marL="457200" indent="-457200" algn="just">
              <a:lnSpc>
                <a:spcPct val="90000"/>
              </a:lnSpc>
            </a:pPr>
            <a:r>
              <a:rPr lang="ru-RU" sz="1600">
                <a:solidFill>
                  <a:srgbClr val="000000"/>
                </a:solidFill>
                <a:latin typeface="Book Antiqua" pitchFamily="18" charset="0"/>
              </a:rPr>
              <a:t>В соответствии </a:t>
            </a:r>
            <a:r>
              <a:rPr lang="ru-RU" sz="1600" b="1" u="sng">
                <a:solidFill>
                  <a:srgbClr val="000000"/>
                </a:solidFill>
                <a:latin typeface="Book Antiqua" pitchFamily="18" charset="0"/>
              </a:rPr>
              <a:t>МИ 1317-2004.</a:t>
            </a:r>
            <a:r>
              <a:rPr lang="ru-RU" sz="1600" u="sng">
                <a:solidFill>
                  <a:srgbClr val="000000"/>
                </a:solidFill>
                <a:latin typeface="Book Antiqua" pitchFamily="18" charset="0"/>
              </a:rPr>
              <a:t> Результаты и характеристики погрешностей измерений. Формы представления. Способы использования при испытании образцов продукции и контроля их параметров.</a:t>
            </a:r>
            <a:r>
              <a:rPr lang="ru-RU" sz="1400" u="sng">
                <a:solidFill>
                  <a:srgbClr val="000000"/>
                </a:solidFill>
                <a:latin typeface="Book Antiqua" pitchFamily="18" charset="0"/>
              </a:rPr>
              <a:t> </a:t>
            </a:r>
          </a:p>
        </p:txBody>
      </p:sp>
      <p:sp>
        <p:nvSpPr>
          <p:cNvPr id="113669" name="Text Box 15"/>
          <p:cNvSpPr txBox="1">
            <a:spLocks noChangeArrowheads="1"/>
          </p:cNvSpPr>
          <p:nvPr/>
        </p:nvSpPr>
        <p:spPr bwMode="auto">
          <a:xfrm>
            <a:off x="1187450" y="188913"/>
            <a:ext cx="6911975" cy="396875"/>
          </a:xfrm>
          <a:prstGeom prst="rect">
            <a:avLst/>
          </a:prstGeom>
          <a:solidFill>
            <a:srgbClr val="C6D9F1"/>
          </a:solidFill>
          <a:ln w="9525">
            <a:noFill/>
            <a:miter lim="800000"/>
            <a:headEnd/>
            <a:tailEnd/>
          </a:ln>
        </p:spPr>
        <p:txBody>
          <a:bodyPr>
            <a:spAutoFit/>
          </a:bodyPr>
          <a:lstStyle/>
          <a:p>
            <a:pPr algn="ctr"/>
            <a:r>
              <a:rPr lang="ru-RU" sz="2000" b="1">
                <a:solidFill>
                  <a:srgbClr val="000000"/>
                </a:solidFill>
                <a:latin typeface="Book Antiqua" pitchFamily="18" charset="0"/>
              </a:rPr>
              <a:t>ПРОВЕДЕНИЕ ИЗМЕРЕНИЙ</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Нижний колонтитул 3"/>
          <p:cNvSpPr>
            <a:spLocks noGrp="1"/>
          </p:cNvSpPr>
          <p:nvPr>
            <p:ph type="ftr" sz="quarter" idx="11"/>
          </p:nvPr>
        </p:nvSpPr>
        <p:spPr bwMode="auto">
          <a:noFill/>
          <a:ln>
            <a:miter lim="800000"/>
            <a:headEnd/>
            <a:tailEnd/>
          </a:ln>
        </p:spPr>
        <p:txBody>
          <a:bodyPr/>
          <a:lstStyle/>
          <a:p>
            <a:r>
              <a:rPr lang="ru-RU" smtClean="0"/>
              <a:t>Гавриленко Наталия Айратовна</a:t>
            </a:r>
          </a:p>
        </p:txBody>
      </p:sp>
      <p:sp>
        <p:nvSpPr>
          <p:cNvPr id="5" name="Номер слайда 4"/>
          <p:cNvSpPr>
            <a:spLocks noGrp="1"/>
          </p:cNvSpPr>
          <p:nvPr>
            <p:ph type="sldNum" sz="quarter" idx="12"/>
          </p:nvPr>
        </p:nvSpPr>
        <p:spPr/>
        <p:txBody>
          <a:bodyPr/>
          <a:lstStyle/>
          <a:p>
            <a:pPr>
              <a:defRPr/>
            </a:pPr>
            <a:fld id="{C2F39875-AD8D-4E72-9078-07D0CF09D64F}" type="slidenum">
              <a:rPr lang="ru-RU" smtClean="0"/>
              <a:pPr>
                <a:defRPr/>
              </a:pPr>
              <a:t>64</a:t>
            </a:fld>
            <a:endParaRPr lang="ru-RU"/>
          </a:p>
        </p:txBody>
      </p:sp>
      <p:pic>
        <p:nvPicPr>
          <p:cNvPr id="114692" name="Picture 6"/>
          <p:cNvPicPr>
            <a:picLocks noChangeAspect="1" noChangeArrowheads="1"/>
          </p:cNvPicPr>
          <p:nvPr/>
        </p:nvPicPr>
        <p:blipFill>
          <a:blip r:embed="rId2"/>
          <a:srcRect/>
          <a:stretch>
            <a:fillRect/>
          </a:stretch>
        </p:blipFill>
        <p:spPr bwMode="auto">
          <a:xfrm>
            <a:off x="1106488" y="169863"/>
            <a:ext cx="6929437" cy="6521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3" name="Номер слайда 5"/>
          <p:cNvSpPr>
            <a:spLocks noGrp="1"/>
          </p:cNvSpPr>
          <p:nvPr>
            <p:ph type="sldNum" sz="quarter" idx="12"/>
          </p:nvPr>
        </p:nvSpPr>
        <p:spPr/>
        <p:txBody>
          <a:bodyPr/>
          <a:lstStyle/>
          <a:p>
            <a:pPr>
              <a:defRPr/>
            </a:pPr>
            <a:fld id="{4003C7C1-38B7-48D9-9FB6-1CAEDA54EBAF}" type="slidenum">
              <a:rPr lang="ru-RU"/>
              <a:pPr>
                <a:defRPr/>
              </a:pPr>
              <a:t>65</a:t>
            </a:fld>
            <a:endParaRPr lang="ru-RU"/>
          </a:p>
        </p:txBody>
      </p:sp>
      <p:sp>
        <p:nvSpPr>
          <p:cNvPr id="115715" name="Text Box 2"/>
          <p:cNvSpPr txBox="1">
            <a:spLocks noChangeArrowheads="1"/>
          </p:cNvSpPr>
          <p:nvPr/>
        </p:nvSpPr>
        <p:spPr bwMode="auto">
          <a:xfrm>
            <a:off x="1403350" y="2781300"/>
            <a:ext cx="6119813" cy="579438"/>
          </a:xfrm>
          <a:prstGeom prst="rect">
            <a:avLst/>
          </a:prstGeom>
          <a:noFill/>
          <a:ln w="9525">
            <a:noFill/>
            <a:miter lim="800000"/>
            <a:headEnd/>
            <a:tailEnd/>
          </a:ln>
        </p:spPr>
        <p:txBody>
          <a:bodyPr>
            <a:spAutoFit/>
          </a:bodyPr>
          <a:lstStyle/>
          <a:p>
            <a:pPr algn="ctr">
              <a:spcBef>
                <a:spcPct val="50000"/>
              </a:spcBef>
            </a:pPr>
            <a:r>
              <a:rPr lang="ru-RU" sz="3200" b="1">
                <a:solidFill>
                  <a:srgbClr val="000000"/>
                </a:solidFill>
                <a:latin typeface="Book Antiqua" pitchFamily="18" charset="0"/>
              </a:rPr>
              <a:t>Метрология</a:t>
            </a:r>
          </a:p>
        </p:txBody>
      </p:sp>
      <p:graphicFrame>
        <p:nvGraphicFramePr>
          <p:cNvPr id="5" name="Схема 4"/>
          <p:cNvGraphicFramePr/>
          <p:nvPr/>
        </p:nvGraphicFramePr>
        <p:xfrm>
          <a:off x="1187624" y="1052736"/>
          <a:ext cx="69847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p:cNvSpPr>
          <p:nvPr>
            <p:ph type="ctrTitle"/>
          </p:nvPr>
        </p:nvSpPr>
        <p:spPr>
          <a:xfrm>
            <a:off x="395288" y="260350"/>
            <a:ext cx="8424862" cy="1008063"/>
          </a:xfrm>
        </p:spPr>
        <p:txBody>
          <a:bodyPr/>
          <a:lstStyle/>
          <a:p>
            <a:pPr eaLnBrk="1" hangingPunct="1"/>
            <a:r>
              <a:rPr lang="ru-RU" sz="1800" b="1" smtClean="0">
                <a:solidFill>
                  <a:srgbClr val="348AD8"/>
                </a:solidFill>
                <a:latin typeface="Book Antiqua" pitchFamily="18" charset="0"/>
              </a:rPr>
              <a:t>ГОСУДАРСТВЕННАЯ СИСТЕМА ОБЕСПЕЧЕНИЯ ЕДИНСТВА ИЗМЕРЕНИЙ (ГСИ)</a:t>
            </a:r>
          </a:p>
        </p:txBody>
      </p:sp>
      <p:sp>
        <p:nvSpPr>
          <p:cNvPr id="116739" name="Text Box 3"/>
          <p:cNvSpPr txBox="1">
            <a:spLocks noChangeArrowheads="1"/>
          </p:cNvSpPr>
          <p:nvPr/>
        </p:nvSpPr>
        <p:spPr bwMode="auto">
          <a:xfrm>
            <a:off x="611188" y="1196975"/>
            <a:ext cx="7993062" cy="1878013"/>
          </a:xfrm>
          <a:prstGeom prst="rect">
            <a:avLst/>
          </a:prstGeom>
          <a:noFill/>
          <a:ln w="9525">
            <a:noFill/>
            <a:miter lim="800000"/>
            <a:headEnd/>
            <a:tailEnd/>
          </a:ln>
        </p:spPr>
        <p:txBody>
          <a:bodyPr>
            <a:spAutoFit/>
          </a:bodyPr>
          <a:lstStyle/>
          <a:p>
            <a:pPr algn="just">
              <a:spcBef>
                <a:spcPct val="50000"/>
              </a:spcBef>
            </a:pPr>
            <a:r>
              <a:rPr lang="ru-RU">
                <a:solidFill>
                  <a:srgbClr val="000000"/>
                </a:solidFill>
              </a:rPr>
              <a:t>- </a:t>
            </a:r>
            <a:r>
              <a:rPr lang="ru-RU">
                <a:solidFill>
                  <a:srgbClr val="000000"/>
                </a:solidFill>
                <a:latin typeface="Book Antiqua" pitchFamily="18" charset="0"/>
              </a:rPr>
              <a:t>это система обеспечения единства измерений в стране, реализуемая, управляемая и контролируемая федеральным органом исполнительной власти по метрологии – Росстандарт</a:t>
            </a:r>
            <a:r>
              <a:rPr lang="ru-RU">
                <a:solidFill>
                  <a:srgbClr val="000000"/>
                </a:solidFill>
              </a:rPr>
              <a:t>.</a:t>
            </a:r>
          </a:p>
          <a:p>
            <a:pPr algn="just">
              <a:spcBef>
                <a:spcPct val="50000"/>
              </a:spcBef>
            </a:pPr>
            <a:r>
              <a:rPr lang="ru-RU" b="1">
                <a:solidFill>
                  <a:srgbClr val="348AD8"/>
                </a:solidFill>
                <a:latin typeface="Book Antiqua" pitchFamily="18" charset="0"/>
              </a:rPr>
              <a:t>Единство измерений</a:t>
            </a:r>
            <a:r>
              <a:rPr lang="ru-RU" b="1">
                <a:solidFill>
                  <a:srgbClr val="000000"/>
                </a:solidFill>
                <a:latin typeface="Book Antiqua" pitchFamily="18" charset="0"/>
              </a:rPr>
              <a:t> </a:t>
            </a:r>
            <a:r>
              <a:rPr lang="ru-RU">
                <a:solidFill>
                  <a:srgbClr val="000000"/>
                </a:solidFill>
                <a:latin typeface="Book Antiqua" pitchFamily="18" charset="0"/>
              </a:rPr>
              <a:t>- это состояние измерений, при котором их результаты отражены в узаконенных единицах, погрешности известны с заданной вероятностью и не выходят за установленные пределы.</a:t>
            </a:r>
          </a:p>
        </p:txBody>
      </p:sp>
      <p:sp>
        <p:nvSpPr>
          <p:cNvPr id="116740" name="Rectangle 4"/>
          <p:cNvSpPr>
            <a:spLocks/>
          </p:cNvSpPr>
          <p:nvPr/>
        </p:nvSpPr>
        <p:spPr bwMode="auto">
          <a:xfrm>
            <a:off x="539750" y="3284538"/>
            <a:ext cx="8280400" cy="3241675"/>
          </a:xfrm>
          <a:prstGeom prst="rect">
            <a:avLst/>
          </a:prstGeom>
          <a:noFill/>
          <a:ln w="9525">
            <a:noFill/>
            <a:miter lim="800000"/>
            <a:headEnd/>
            <a:tailEnd/>
          </a:ln>
        </p:spPr>
        <p:txBody>
          <a:bodyPr anchor="ctr"/>
          <a:lstStyle/>
          <a:p>
            <a:pPr>
              <a:buFont typeface="Wingdings" pitchFamily="2" charset="2"/>
              <a:buNone/>
            </a:pPr>
            <a:r>
              <a:rPr lang="ru-RU" b="1">
                <a:solidFill>
                  <a:srgbClr val="348AD8"/>
                </a:solidFill>
                <a:latin typeface="Book Antiqua" pitchFamily="18" charset="0"/>
              </a:rPr>
              <a:t>Деятельность по обеспечению единства измерения (далее - ОЕИ)</a:t>
            </a:r>
            <a:br>
              <a:rPr lang="ru-RU" b="1">
                <a:solidFill>
                  <a:srgbClr val="348AD8"/>
                </a:solidFill>
                <a:latin typeface="Book Antiqua" pitchFamily="18" charset="0"/>
              </a:rPr>
            </a:br>
            <a:r>
              <a:rPr lang="ru-RU">
                <a:solidFill>
                  <a:srgbClr val="000000"/>
                </a:solidFill>
                <a:latin typeface="Book Antiqua" pitchFamily="18" charset="0"/>
              </a:rPr>
              <a:t/>
            </a:r>
            <a:br>
              <a:rPr lang="ru-RU">
                <a:solidFill>
                  <a:srgbClr val="000000"/>
                </a:solidFill>
                <a:latin typeface="Book Antiqua" pitchFamily="18" charset="0"/>
              </a:rPr>
            </a:br>
            <a:r>
              <a:rPr lang="ru-RU">
                <a:solidFill>
                  <a:srgbClr val="000000"/>
                </a:solidFill>
                <a:latin typeface="Book Antiqua" pitchFamily="18" charset="0"/>
              </a:rPr>
              <a:t>направлена на охрану </a:t>
            </a:r>
            <a:br>
              <a:rPr lang="ru-RU">
                <a:solidFill>
                  <a:srgbClr val="000000"/>
                </a:solidFill>
                <a:latin typeface="Book Antiqua" pitchFamily="18" charset="0"/>
              </a:rPr>
            </a:br>
            <a:r>
              <a:rPr lang="ru-RU">
                <a:solidFill>
                  <a:srgbClr val="000000"/>
                </a:solidFill>
                <a:latin typeface="Book Antiqua" pitchFamily="18" charset="0"/>
              </a:rPr>
              <a:t/>
            </a:r>
            <a:br>
              <a:rPr lang="ru-RU">
                <a:solidFill>
                  <a:srgbClr val="000000"/>
                </a:solidFill>
                <a:latin typeface="Book Antiqua" pitchFamily="18" charset="0"/>
              </a:rPr>
            </a:br>
            <a:r>
              <a:rPr lang="ru-RU">
                <a:solidFill>
                  <a:srgbClr val="000000"/>
                </a:solidFill>
                <a:latin typeface="Book Antiqua" pitchFamily="18" charset="0"/>
              </a:rPr>
              <a:t> - прав и законных интересов граждан, </a:t>
            </a:r>
            <a:br>
              <a:rPr lang="ru-RU">
                <a:solidFill>
                  <a:srgbClr val="000000"/>
                </a:solidFill>
                <a:latin typeface="Book Antiqua" pitchFamily="18" charset="0"/>
              </a:rPr>
            </a:br>
            <a:r>
              <a:rPr lang="ru-RU">
                <a:solidFill>
                  <a:srgbClr val="000000"/>
                </a:solidFill>
                <a:latin typeface="Book Antiqua" pitchFamily="18" charset="0"/>
              </a:rPr>
              <a:t> - установленного правопорядка и </a:t>
            </a:r>
            <a:br>
              <a:rPr lang="ru-RU">
                <a:solidFill>
                  <a:srgbClr val="000000"/>
                </a:solidFill>
                <a:latin typeface="Book Antiqua" pitchFamily="18" charset="0"/>
              </a:rPr>
            </a:br>
            <a:r>
              <a:rPr lang="ru-RU">
                <a:solidFill>
                  <a:srgbClr val="000000"/>
                </a:solidFill>
                <a:latin typeface="Book Antiqua" pitchFamily="18" charset="0"/>
              </a:rPr>
              <a:t> - экономики </a:t>
            </a:r>
            <a:br>
              <a:rPr lang="ru-RU">
                <a:solidFill>
                  <a:srgbClr val="000000"/>
                </a:solidFill>
                <a:latin typeface="Book Antiqua" pitchFamily="18" charset="0"/>
              </a:rPr>
            </a:br>
            <a:r>
              <a:rPr lang="ru-RU">
                <a:solidFill>
                  <a:srgbClr val="000000"/>
                </a:solidFill>
                <a:latin typeface="Book Antiqua" pitchFamily="18" charset="0"/>
              </a:rPr>
              <a:t/>
            </a:r>
            <a:br>
              <a:rPr lang="ru-RU">
                <a:solidFill>
                  <a:srgbClr val="000000"/>
                </a:solidFill>
                <a:latin typeface="Book Antiqua" pitchFamily="18" charset="0"/>
              </a:rPr>
            </a:br>
            <a:r>
              <a:rPr lang="ru-RU">
                <a:solidFill>
                  <a:srgbClr val="000000"/>
                </a:solidFill>
                <a:latin typeface="Book Antiqua" pitchFamily="18" charset="0"/>
              </a:rPr>
              <a:t>путем защиты от отрицательных последствий недостоверных результатов измерений во всех сферах жизни общества на основе конституционных норм, законов, постановлений правительства РФ и НД.</a:t>
            </a:r>
            <a:r>
              <a:rPr lang="ru-RU">
                <a:solidFill>
                  <a:srgbClr val="FFFFFF"/>
                </a:solidFill>
                <a:latin typeface="Book Antiqua" pitchFamily="18" charset="0"/>
              </a:rPr>
              <a:t> </a:t>
            </a:r>
            <a:endParaRPr lang="ru-RU" b="1">
              <a:solidFill>
                <a:srgbClr val="000000"/>
              </a:solidFill>
              <a:latin typeface="Book Antiqua" pitchFamily="18" charset="0"/>
            </a:endParaRPr>
          </a:p>
        </p:txBody>
      </p:sp>
      <p:sp>
        <p:nvSpPr>
          <p:cNvPr id="7" name="Номер слайда 6"/>
          <p:cNvSpPr>
            <a:spLocks noGrp="1"/>
          </p:cNvSpPr>
          <p:nvPr>
            <p:ph type="sldNum" sz="quarter" idx="12"/>
          </p:nvPr>
        </p:nvSpPr>
        <p:spPr/>
        <p:txBody>
          <a:bodyPr/>
          <a:lstStyle/>
          <a:p>
            <a:pPr>
              <a:defRPr/>
            </a:pPr>
            <a:fld id="{058484C9-490D-4D29-B553-93C8E0EC740C}" type="slidenum">
              <a:rPr lang="ru-RU" smtClean="0"/>
              <a:pPr>
                <a:defRPr/>
              </a:pPr>
              <a:t>66</a:t>
            </a:fld>
            <a:endParaRPr lang="ru-RU"/>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Номер слайда 5"/>
          <p:cNvSpPr>
            <a:spLocks noGrp="1"/>
          </p:cNvSpPr>
          <p:nvPr>
            <p:ph type="sldNum" sz="quarter" idx="12"/>
          </p:nvPr>
        </p:nvSpPr>
        <p:spPr/>
        <p:txBody>
          <a:bodyPr/>
          <a:lstStyle/>
          <a:p>
            <a:pPr>
              <a:defRPr/>
            </a:pPr>
            <a:fld id="{AC8E8A8A-7CF5-49C8-A234-79DBDEBC0279}" type="slidenum">
              <a:rPr lang="ru-RU"/>
              <a:pPr>
                <a:defRPr/>
              </a:pPr>
              <a:t>67</a:t>
            </a:fld>
            <a:endParaRPr lang="ru-RU"/>
          </a:p>
        </p:txBody>
      </p:sp>
      <p:sp>
        <p:nvSpPr>
          <p:cNvPr id="117763" name="Rectangle 2"/>
          <p:cNvSpPr>
            <a:spLocks noGrp="1"/>
          </p:cNvSpPr>
          <p:nvPr>
            <p:ph type="title"/>
          </p:nvPr>
        </p:nvSpPr>
        <p:spPr>
          <a:xfrm>
            <a:off x="0" y="0"/>
            <a:ext cx="8964613" cy="908050"/>
          </a:xfrm>
        </p:spPr>
        <p:txBody>
          <a:bodyPr/>
          <a:lstStyle/>
          <a:p>
            <a:pPr eaLnBrk="1" hangingPunct="1"/>
            <a:r>
              <a:rPr lang="ru-RU" sz="1800" b="1" smtClean="0">
                <a:solidFill>
                  <a:srgbClr val="348AD8"/>
                </a:solidFill>
                <a:latin typeface="Book Antiqua" pitchFamily="18" charset="0"/>
              </a:rPr>
              <a:t>Государственная система обеспечения</a:t>
            </a:r>
            <a:br>
              <a:rPr lang="ru-RU" sz="1800" b="1" smtClean="0">
                <a:solidFill>
                  <a:srgbClr val="348AD8"/>
                </a:solidFill>
                <a:latin typeface="Book Antiqua" pitchFamily="18" charset="0"/>
              </a:rPr>
            </a:br>
            <a:r>
              <a:rPr lang="ru-RU" sz="1800" b="1" smtClean="0">
                <a:solidFill>
                  <a:srgbClr val="348AD8"/>
                </a:solidFill>
                <a:latin typeface="Book Antiqua" pitchFamily="18" charset="0"/>
              </a:rPr>
              <a:t>единства измерений</a:t>
            </a:r>
          </a:p>
        </p:txBody>
      </p:sp>
      <p:sp>
        <p:nvSpPr>
          <p:cNvPr id="117764" name="Rectangle 4"/>
          <p:cNvSpPr>
            <a:spLocks noChangeArrowheads="1"/>
          </p:cNvSpPr>
          <p:nvPr/>
        </p:nvSpPr>
        <p:spPr bwMode="auto">
          <a:xfrm>
            <a:off x="2987675" y="765175"/>
            <a:ext cx="3028950" cy="304800"/>
          </a:xfrm>
          <a:prstGeom prst="rect">
            <a:avLst/>
          </a:prstGeom>
          <a:noFill/>
          <a:ln w="9525">
            <a:noFill/>
            <a:miter lim="800000"/>
            <a:headEnd/>
            <a:tailEnd/>
          </a:ln>
        </p:spPr>
        <p:txBody>
          <a:bodyPr wrap="none">
            <a:spAutoFit/>
          </a:bodyPr>
          <a:lstStyle/>
          <a:p>
            <a:r>
              <a:rPr lang="ru-RU" sz="1400">
                <a:solidFill>
                  <a:srgbClr val="000000"/>
                </a:solidFill>
                <a:latin typeface="Book Antiqua" pitchFamily="18" charset="0"/>
              </a:rPr>
              <a:t>состоит из следующих подсистем:</a:t>
            </a:r>
          </a:p>
        </p:txBody>
      </p:sp>
      <p:sp>
        <p:nvSpPr>
          <p:cNvPr id="117765" name="Rectangle 5"/>
          <p:cNvSpPr>
            <a:spLocks noChangeArrowheads="1"/>
          </p:cNvSpPr>
          <p:nvPr/>
        </p:nvSpPr>
        <p:spPr bwMode="auto">
          <a:xfrm>
            <a:off x="0" y="1196975"/>
            <a:ext cx="3132138" cy="1555750"/>
          </a:xfrm>
          <a:prstGeom prst="rect">
            <a:avLst/>
          </a:prstGeom>
          <a:noFill/>
          <a:ln w="9525">
            <a:noFill/>
            <a:miter lim="800000"/>
            <a:headEnd/>
            <a:tailEnd/>
          </a:ln>
        </p:spPr>
        <p:txBody>
          <a:bodyPr>
            <a:spAutoFit/>
          </a:bodyPr>
          <a:lstStyle/>
          <a:p>
            <a:pPr algn="ctr">
              <a:spcBef>
                <a:spcPct val="50000"/>
              </a:spcBef>
              <a:buFont typeface="Arial" charset="0"/>
              <a:buNone/>
            </a:pPr>
            <a:r>
              <a:rPr lang="ru-RU" b="1">
                <a:solidFill>
                  <a:srgbClr val="348AD8"/>
                </a:solidFill>
                <a:latin typeface="Book Antiqua" pitchFamily="18" charset="0"/>
              </a:rPr>
              <a:t>Правовой</a:t>
            </a:r>
          </a:p>
          <a:p>
            <a:pPr algn="just">
              <a:lnSpc>
                <a:spcPct val="80000"/>
              </a:lnSpc>
              <a:buFont typeface="Arial" charset="0"/>
              <a:buNone/>
            </a:pPr>
            <a:r>
              <a:rPr lang="ru-RU" sz="1400">
                <a:solidFill>
                  <a:srgbClr val="000000"/>
                </a:solidFill>
                <a:latin typeface="Book Antiqua" pitchFamily="18" charset="0"/>
              </a:rPr>
              <a:t>комплекс взаимосвязанных законодательных и подзаконных актов, объединенных общей целевой направленностью и устанавливающих согласованные требования к взаимосвязанным объектам деятельности по ОЕИ</a:t>
            </a:r>
          </a:p>
        </p:txBody>
      </p:sp>
      <p:sp>
        <p:nvSpPr>
          <p:cNvPr id="117766" name="Rectangle 6"/>
          <p:cNvSpPr>
            <a:spLocks noChangeArrowheads="1"/>
          </p:cNvSpPr>
          <p:nvPr/>
        </p:nvSpPr>
        <p:spPr bwMode="auto">
          <a:xfrm>
            <a:off x="3419475" y="1196975"/>
            <a:ext cx="3240088" cy="5094288"/>
          </a:xfrm>
          <a:prstGeom prst="rect">
            <a:avLst/>
          </a:prstGeom>
          <a:noFill/>
          <a:ln w="9525">
            <a:noFill/>
            <a:miter lim="800000"/>
            <a:headEnd/>
            <a:tailEnd/>
          </a:ln>
        </p:spPr>
        <p:txBody>
          <a:bodyPr>
            <a:spAutoFit/>
          </a:bodyPr>
          <a:lstStyle/>
          <a:p>
            <a:pPr algn="ctr"/>
            <a:r>
              <a:rPr lang="ru-RU" b="1">
                <a:solidFill>
                  <a:srgbClr val="348AD8"/>
                </a:solidFill>
                <a:latin typeface="Book Antiqua" pitchFamily="18" charset="0"/>
              </a:rPr>
              <a:t>Технической</a:t>
            </a:r>
          </a:p>
          <a:p>
            <a:r>
              <a:rPr lang="ru-RU" sz="1400">
                <a:solidFill>
                  <a:srgbClr val="000000"/>
                </a:solidFill>
                <a:latin typeface="Book Antiqua" pitchFamily="18" charset="0"/>
              </a:rPr>
              <a:t>представлена совокупностью: </a:t>
            </a:r>
          </a:p>
          <a:p>
            <a:pPr>
              <a:lnSpc>
                <a:spcPct val="80000"/>
              </a:lnSpc>
              <a:buFontTx/>
              <a:buChar char="-"/>
            </a:pPr>
            <a:r>
              <a:rPr lang="ru-RU" sz="1400">
                <a:solidFill>
                  <a:srgbClr val="000000"/>
                </a:solidFill>
                <a:latin typeface="Book Antiqua" pitchFamily="18" charset="0"/>
              </a:rPr>
              <a:t> межгосударственных, государственных эталонов, </a:t>
            </a:r>
          </a:p>
          <a:p>
            <a:pPr>
              <a:lnSpc>
                <a:spcPct val="80000"/>
              </a:lnSpc>
            </a:pPr>
            <a:r>
              <a:rPr lang="ru-RU" sz="1400">
                <a:solidFill>
                  <a:srgbClr val="000000"/>
                </a:solidFill>
                <a:latin typeface="Book Antiqua" pitchFamily="18" charset="0"/>
              </a:rPr>
              <a:t>эталонов единиц величин и </a:t>
            </a:r>
          </a:p>
          <a:p>
            <a:pPr>
              <a:lnSpc>
                <a:spcPct val="80000"/>
              </a:lnSpc>
            </a:pPr>
            <a:r>
              <a:rPr lang="ru-RU" sz="1400">
                <a:solidFill>
                  <a:srgbClr val="000000"/>
                </a:solidFill>
                <a:latin typeface="Book Antiqua" pitchFamily="18" charset="0"/>
              </a:rPr>
              <a:t>шкал измерений; </a:t>
            </a:r>
          </a:p>
          <a:p>
            <a:pPr>
              <a:lnSpc>
                <a:spcPct val="80000"/>
              </a:lnSpc>
            </a:pPr>
            <a:r>
              <a:rPr lang="ru-RU" sz="1400">
                <a:solidFill>
                  <a:srgbClr val="000000"/>
                </a:solidFill>
                <a:latin typeface="Book Antiqua" pitchFamily="18" charset="0"/>
              </a:rPr>
              <a:t>- стандартных образцов состава и </a:t>
            </a:r>
          </a:p>
          <a:p>
            <a:pPr>
              <a:lnSpc>
                <a:spcPct val="80000"/>
              </a:lnSpc>
            </a:pPr>
            <a:r>
              <a:rPr lang="ru-RU" sz="1400">
                <a:solidFill>
                  <a:srgbClr val="000000"/>
                </a:solidFill>
                <a:latin typeface="Book Antiqua" pitchFamily="18" charset="0"/>
              </a:rPr>
              <a:t>свойств веществ и материалов; </a:t>
            </a:r>
          </a:p>
          <a:p>
            <a:pPr>
              <a:lnSpc>
                <a:spcPct val="80000"/>
              </a:lnSpc>
              <a:spcBef>
                <a:spcPct val="10000"/>
              </a:spcBef>
            </a:pPr>
            <a:r>
              <a:rPr lang="ru-RU" sz="1400">
                <a:solidFill>
                  <a:srgbClr val="000000"/>
                </a:solidFill>
                <a:latin typeface="Book Antiqua" pitchFamily="18" charset="0"/>
              </a:rPr>
              <a:t>- стандартных справочных </a:t>
            </a:r>
          </a:p>
          <a:p>
            <a:pPr>
              <a:lnSpc>
                <a:spcPct val="80000"/>
              </a:lnSpc>
              <a:spcBef>
                <a:spcPct val="10000"/>
              </a:spcBef>
            </a:pPr>
            <a:r>
              <a:rPr lang="ru-RU" sz="1400">
                <a:solidFill>
                  <a:srgbClr val="000000"/>
                </a:solidFill>
                <a:latin typeface="Book Antiqua" pitchFamily="18" charset="0"/>
              </a:rPr>
              <a:t>данных о физических константах</a:t>
            </a:r>
          </a:p>
          <a:p>
            <a:pPr>
              <a:lnSpc>
                <a:spcPct val="80000"/>
              </a:lnSpc>
              <a:spcBef>
                <a:spcPct val="10000"/>
              </a:spcBef>
            </a:pPr>
            <a:r>
              <a:rPr lang="ru-RU" sz="1400">
                <a:solidFill>
                  <a:srgbClr val="000000"/>
                </a:solidFill>
                <a:latin typeface="Book Antiqua" pitchFamily="18" charset="0"/>
              </a:rPr>
              <a:t>и свойствах веществ и материалов; </a:t>
            </a:r>
          </a:p>
          <a:p>
            <a:pPr>
              <a:lnSpc>
                <a:spcPct val="80000"/>
              </a:lnSpc>
              <a:spcBef>
                <a:spcPct val="10000"/>
              </a:spcBef>
            </a:pPr>
            <a:r>
              <a:rPr lang="ru-RU" sz="1400">
                <a:solidFill>
                  <a:srgbClr val="000000"/>
                </a:solidFill>
                <a:latin typeface="Book Antiqua" pitchFamily="18" charset="0"/>
              </a:rPr>
              <a:t>- средств измерений и испытательного </a:t>
            </a:r>
          </a:p>
          <a:p>
            <a:pPr>
              <a:lnSpc>
                <a:spcPct val="80000"/>
              </a:lnSpc>
              <a:spcBef>
                <a:spcPct val="10000"/>
              </a:spcBef>
            </a:pPr>
            <a:r>
              <a:rPr lang="ru-RU" sz="1400">
                <a:solidFill>
                  <a:srgbClr val="000000"/>
                </a:solidFill>
                <a:latin typeface="Book Antiqua" pitchFamily="18" charset="0"/>
              </a:rPr>
              <a:t>оборудования, необходимых </a:t>
            </a:r>
          </a:p>
          <a:p>
            <a:pPr>
              <a:lnSpc>
                <a:spcPct val="80000"/>
              </a:lnSpc>
              <a:spcBef>
                <a:spcPct val="10000"/>
              </a:spcBef>
            </a:pPr>
            <a:r>
              <a:rPr lang="ru-RU" sz="1400">
                <a:solidFill>
                  <a:srgbClr val="000000"/>
                </a:solidFill>
                <a:latin typeface="Book Antiqua" pitchFamily="18" charset="0"/>
              </a:rPr>
              <a:t>для осуществления метрологического </a:t>
            </a:r>
          </a:p>
          <a:p>
            <a:pPr>
              <a:lnSpc>
                <a:spcPct val="80000"/>
              </a:lnSpc>
              <a:spcBef>
                <a:spcPct val="10000"/>
              </a:spcBef>
            </a:pPr>
            <a:r>
              <a:rPr lang="ru-RU" sz="1400">
                <a:solidFill>
                  <a:srgbClr val="000000"/>
                </a:solidFill>
                <a:latin typeface="Book Antiqua" pitchFamily="18" charset="0"/>
              </a:rPr>
              <a:t>контроля и надзора; </a:t>
            </a:r>
          </a:p>
          <a:p>
            <a:pPr>
              <a:lnSpc>
                <a:spcPct val="80000"/>
              </a:lnSpc>
              <a:spcBef>
                <a:spcPct val="10000"/>
              </a:spcBef>
            </a:pPr>
            <a:r>
              <a:rPr lang="ru-RU" sz="1400">
                <a:solidFill>
                  <a:srgbClr val="000000"/>
                </a:solidFill>
                <a:latin typeface="Book Antiqua" pitchFamily="18" charset="0"/>
              </a:rPr>
              <a:t>- специальных зданий и сооружений </a:t>
            </a:r>
          </a:p>
          <a:p>
            <a:pPr>
              <a:lnSpc>
                <a:spcPct val="80000"/>
              </a:lnSpc>
              <a:spcBef>
                <a:spcPct val="10000"/>
              </a:spcBef>
            </a:pPr>
            <a:r>
              <a:rPr lang="ru-RU" sz="1400">
                <a:solidFill>
                  <a:srgbClr val="000000"/>
                </a:solidFill>
                <a:latin typeface="Book Antiqua" pitchFamily="18" charset="0"/>
              </a:rPr>
              <a:t>для проведения высокоточных </a:t>
            </a:r>
          </a:p>
          <a:p>
            <a:pPr>
              <a:lnSpc>
                <a:spcPct val="80000"/>
              </a:lnSpc>
              <a:spcBef>
                <a:spcPct val="10000"/>
              </a:spcBef>
            </a:pPr>
            <a:r>
              <a:rPr lang="ru-RU" sz="1400">
                <a:solidFill>
                  <a:srgbClr val="000000"/>
                </a:solidFill>
                <a:latin typeface="Book Antiqua" pitchFamily="18" charset="0"/>
              </a:rPr>
              <a:t>измерений в метрологических целях; </a:t>
            </a:r>
          </a:p>
          <a:p>
            <a:pPr>
              <a:lnSpc>
                <a:spcPct val="80000"/>
              </a:lnSpc>
              <a:spcBef>
                <a:spcPct val="10000"/>
              </a:spcBef>
            </a:pPr>
            <a:r>
              <a:rPr lang="ru-RU" sz="1400">
                <a:solidFill>
                  <a:srgbClr val="000000"/>
                </a:solidFill>
                <a:latin typeface="Book Antiqua" pitchFamily="18" charset="0"/>
              </a:rPr>
              <a:t>- научно-исследовательских, эталонных, </a:t>
            </a:r>
          </a:p>
          <a:p>
            <a:pPr>
              <a:lnSpc>
                <a:spcPct val="80000"/>
              </a:lnSpc>
              <a:spcBef>
                <a:spcPct val="10000"/>
              </a:spcBef>
            </a:pPr>
            <a:r>
              <a:rPr lang="ru-RU" sz="1400">
                <a:solidFill>
                  <a:srgbClr val="000000"/>
                </a:solidFill>
                <a:latin typeface="Book Antiqua" pitchFamily="18" charset="0"/>
              </a:rPr>
              <a:t>испытательных, калибровочных и </a:t>
            </a:r>
          </a:p>
          <a:p>
            <a:pPr>
              <a:lnSpc>
                <a:spcPct val="80000"/>
              </a:lnSpc>
              <a:spcBef>
                <a:spcPct val="10000"/>
              </a:spcBef>
            </a:pPr>
            <a:r>
              <a:rPr lang="ru-RU" sz="1400">
                <a:solidFill>
                  <a:srgbClr val="000000"/>
                </a:solidFill>
                <a:latin typeface="Book Antiqua" pitchFamily="18" charset="0"/>
              </a:rPr>
              <a:t>измерительных лабораторий. </a:t>
            </a:r>
          </a:p>
          <a:p>
            <a:pPr>
              <a:lnSpc>
                <a:spcPct val="80000"/>
              </a:lnSpc>
              <a:buFont typeface="Arial" charset="0"/>
              <a:buChar char="•"/>
            </a:pPr>
            <a:endParaRPr lang="ru-RU" sz="1400">
              <a:solidFill>
                <a:srgbClr val="000000"/>
              </a:solidFill>
              <a:latin typeface="Book Antiqua" pitchFamily="18" charset="0"/>
            </a:endParaRPr>
          </a:p>
        </p:txBody>
      </p:sp>
      <p:sp>
        <p:nvSpPr>
          <p:cNvPr id="117767" name="Rectangle 7"/>
          <p:cNvSpPr>
            <a:spLocks noChangeArrowheads="1"/>
          </p:cNvSpPr>
          <p:nvPr/>
        </p:nvSpPr>
        <p:spPr bwMode="auto">
          <a:xfrm>
            <a:off x="6588125" y="1196975"/>
            <a:ext cx="2814638" cy="1085850"/>
          </a:xfrm>
          <a:prstGeom prst="rect">
            <a:avLst/>
          </a:prstGeom>
          <a:noFill/>
          <a:ln w="9525">
            <a:noFill/>
            <a:miter lim="800000"/>
            <a:headEnd/>
            <a:tailEnd/>
          </a:ln>
        </p:spPr>
        <p:txBody>
          <a:bodyPr wrap="none">
            <a:spAutoFit/>
          </a:bodyPr>
          <a:lstStyle/>
          <a:p>
            <a:pPr algn="ctr">
              <a:spcBef>
                <a:spcPct val="20000"/>
              </a:spcBef>
              <a:buFont typeface="Arial" charset="0"/>
              <a:buNone/>
            </a:pPr>
            <a:r>
              <a:rPr lang="ru-RU" b="1">
                <a:solidFill>
                  <a:srgbClr val="348AD8"/>
                </a:solidFill>
                <a:latin typeface="Book Antiqua" pitchFamily="18" charset="0"/>
              </a:rPr>
              <a:t>Организационной</a:t>
            </a:r>
            <a:r>
              <a:rPr lang="ru-RU">
                <a:solidFill>
                  <a:srgbClr val="348AD8"/>
                </a:solidFill>
              </a:rPr>
              <a:t> </a:t>
            </a:r>
          </a:p>
          <a:p>
            <a:pPr algn="ctr">
              <a:lnSpc>
                <a:spcPct val="80000"/>
              </a:lnSpc>
            </a:pPr>
            <a:r>
              <a:rPr lang="ru-RU" sz="1400">
                <a:solidFill>
                  <a:srgbClr val="000000"/>
                </a:solidFill>
                <a:latin typeface="Book Antiqua" pitchFamily="18" charset="0"/>
              </a:rPr>
              <a:t>представлена </a:t>
            </a:r>
          </a:p>
          <a:p>
            <a:pPr algn="ctr">
              <a:lnSpc>
                <a:spcPct val="80000"/>
              </a:lnSpc>
            </a:pPr>
            <a:r>
              <a:rPr lang="ru-RU" sz="1400">
                <a:solidFill>
                  <a:srgbClr val="000000"/>
                </a:solidFill>
                <a:latin typeface="Book Antiqua" pitchFamily="18" charset="0"/>
              </a:rPr>
              <a:t>Метрологическими службами</a:t>
            </a:r>
            <a:r>
              <a:rPr lang="ru-RU" sz="1400" b="1">
                <a:solidFill>
                  <a:srgbClr val="000000"/>
                </a:solidFill>
                <a:latin typeface="Book Antiqua" pitchFamily="18" charset="0"/>
              </a:rPr>
              <a:t>.</a:t>
            </a:r>
            <a:r>
              <a:rPr lang="ru-RU" b="1">
                <a:solidFill>
                  <a:srgbClr val="FFFFFF"/>
                </a:solidFill>
              </a:rPr>
              <a:t> </a:t>
            </a:r>
          </a:p>
          <a:p>
            <a:pPr algn="ctr">
              <a:spcBef>
                <a:spcPct val="20000"/>
              </a:spcBef>
              <a:buFont typeface="Arial" charset="0"/>
              <a:buNone/>
            </a:pPr>
            <a:endParaRPr lang="ru-RU">
              <a:solidFill>
                <a:srgbClr val="000000"/>
              </a:solidFill>
            </a:endParaRPr>
          </a:p>
        </p:txBody>
      </p:sp>
      <p:sp>
        <p:nvSpPr>
          <p:cNvPr id="117768" name="Rectangle 8"/>
          <p:cNvSpPr>
            <a:spLocks/>
          </p:cNvSpPr>
          <p:nvPr/>
        </p:nvSpPr>
        <p:spPr bwMode="auto">
          <a:xfrm>
            <a:off x="863600" y="5157788"/>
            <a:ext cx="2844800" cy="503237"/>
          </a:xfrm>
          <a:prstGeom prst="rect">
            <a:avLst/>
          </a:prstGeom>
          <a:noFill/>
          <a:ln w="9525">
            <a:noFill/>
            <a:miter lim="800000"/>
            <a:headEnd/>
            <a:tailEnd/>
          </a:ln>
        </p:spPr>
        <p:txBody>
          <a:bodyPr/>
          <a:lstStyle/>
          <a:p>
            <a:pPr marL="342900" indent="-342900">
              <a:lnSpc>
                <a:spcPct val="80000"/>
              </a:lnSpc>
              <a:buFont typeface="Arial" charset="0"/>
              <a:buNone/>
            </a:pPr>
            <a:endParaRPr lang="ru-RU" sz="2800" b="1">
              <a:solidFill>
                <a:srgbClr val="FFFFFF"/>
              </a:solidFill>
              <a:latin typeface="Book Antiqua" pitchFamily="18" charset="0"/>
            </a:endParaRPr>
          </a:p>
        </p:txBody>
      </p:sp>
      <p:sp>
        <p:nvSpPr>
          <p:cNvPr id="117769" name="Rectangle 9"/>
          <p:cNvSpPr>
            <a:spLocks noChangeArrowheads="1"/>
          </p:cNvSpPr>
          <p:nvPr/>
        </p:nvSpPr>
        <p:spPr bwMode="auto">
          <a:xfrm>
            <a:off x="6659563" y="2205038"/>
            <a:ext cx="2305050" cy="503237"/>
          </a:xfrm>
          <a:prstGeom prst="rect">
            <a:avLst/>
          </a:prstGeom>
          <a:solidFill>
            <a:srgbClr val="C6D9F1"/>
          </a:solidFill>
          <a:ln w="9525">
            <a:solidFill>
              <a:schemeClr val="tx1"/>
            </a:solidFill>
            <a:miter lim="800000"/>
            <a:headEnd/>
            <a:tailEnd/>
          </a:ln>
        </p:spPr>
        <p:txBody>
          <a:bodyPr wrap="none" anchor="ctr"/>
          <a:lstStyle/>
          <a:p>
            <a:pPr algn="ctr">
              <a:lnSpc>
                <a:spcPct val="80000"/>
              </a:lnSpc>
            </a:pPr>
            <a:r>
              <a:rPr lang="ru-RU" sz="1400" b="1">
                <a:solidFill>
                  <a:srgbClr val="000000"/>
                </a:solidFill>
                <a:latin typeface="Book Antiqua" pitchFamily="18" charset="0"/>
              </a:rPr>
              <a:t>Метрологическая служба </a:t>
            </a:r>
          </a:p>
          <a:p>
            <a:pPr algn="ctr">
              <a:lnSpc>
                <a:spcPct val="80000"/>
              </a:lnSpc>
            </a:pPr>
            <a:r>
              <a:rPr lang="ru-RU" sz="1400" b="1">
                <a:solidFill>
                  <a:srgbClr val="000000"/>
                </a:solidFill>
                <a:latin typeface="Book Antiqua" pitchFamily="18" charset="0"/>
              </a:rPr>
              <a:t>России</a:t>
            </a:r>
          </a:p>
        </p:txBody>
      </p:sp>
      <p:sp>
        <p:nvSpPr>
          <p:cNvPr id="117770" name="Rectangle 10"/>
          <p:cNvSpPr>
            <a:spLocks noChangeArrowheads="1"/>
          </p:cNvSpPr>
          <p:nvPr/>
        </p:nvSpPr>
        <p:spPr bwMode="auto">
          <a:xfrm>
            <a:off x="6516688" y="2924175"/>
            <a:ext cx="1584325" cy="720725"/>
          </a:xfrm>
          <a:prstGeom prst="rect">
            <a:avLst/>
          </a:prstGeom>
          <a:solidFill>
            <a:srgbClr val="C6D9F1"/>
          </a:solidFill>
          <a:ln w="9525">
            <a:solidFill>
              <a:schemeClr val="tx1"/>
            </a:solidFill>
            <a:miter lim="800000"/>
            <a:headEnd/>
            <a:tailEnd/>
          </a:ln>
        </p:spPr>
        <p:txBody>
          <a:bodyPr wrap="none" anchor="ctr"/>
          <a:lstStyle/>
          <a:p>
            <a:pPr algn="ctr">
              <a:lnSpc>
                <a:spcPct val="80000"/>
              </a:lnSpc>
            </a:pPr>
            <a:r>
              <a:rPr lang="ru-RU" sz="1400">
                <a:solidFill>
                  <a:srgbClr val="000000"/>
                </a:solidFill>
                <a:latin typeface="Book Antiqua" pitchFamily="18" charset="0"/>
              </a:rPr>
              <a:t>Государственная</a:t>
            </a:r>
          </a:p>
          <a:p>
            <a:pPr algn="ctr">
              <a:lnSpc>
                <a:spcPct val="80000"/>
              </a:lnSpc>
            </a:pPr>
            <a:r>
              <a:rPr lang="ru-RU" sz="1400">
                <a:solidFill>
                  <a:srgbClr val="000000"/>
                </a:solidFill>
                <a:latin typeface="Book Antiqua" pitchFamily="18" charset="0"/>
              </a:rPr>
              <a:t>Метрологическая</a:t>
            </a:r>
          </a:p>
          <a:p>
            <a:pPr algn="ctr">
              <a:lnSpc>
                <a:spcPct val="80000"/>
              </a:lnSpc>
            </a:pPr>
            <a:r>
              <a:rPr lang="ru-RU" sz="1400">
                <a:solidFill>
                  <a:srgbClr val="000000"/>
                </a:solidFill>
                <a:latin typeface="Book Antiqua" pitchFamily="18" charset="0"/>
              </a:rPr>
              <a:t> служба </a:t>
            </a:r>
          </a:p>
          <a:p>
            <a:pPr algn="ctr">
              <a:lnSpc>
                <a:spcPct val="80000"/>
              </a:lnSpc>
            </a:pPr>
            <a:r>
              <a:rPr lang="ru-RU" sz="1400">
                <a:solidFill>
                  <a:srgbClr val="000000"/>
                </a:solidFill>
                <a:latin typeface="Book Antiqua" pitchFamily="18" charset="0"/>
              </a:rPr>
              <a:t>(</a:t>
            </a:r>
            <a:r>
              <a:rPr lang="ru-RU" sz="1400" b="1">
                <a:solidFill>
                  <a:srgbClr val="000000"/>
                </a:solidFill>
                <a:latin typeface="Book Antiqua" pitchFamily="18" charset="0"/>
              </a:rPr>
              <a:t>ГМС</a:t>
            </a:r>
            <a:r>
              <a:rPr lang="ru-RU" sz="1400">
                <a:solidFill>
                  <a:srgbClr val="000000"/>
                </a:solidFill>
                <a:latin typeface="Book Antiqua" pitchFamily="18" charset="0"/>
              </a:rPr>
              <a:t>)</a:t>
            </a:r>
          </a:p>
        </p:txBody>
      </p:sp>
      <p:sp>
        <p:nvSpPr>
          <p:cNvPr id="117771" name="Rectangle 11"/>
          <p:cNvSpPr>
            <a:spLocks noChangeArrowheads="1"/>
          </p:cNvSpPr>
          <p:nvPr/>
        </p:nvSpPr>
        <p:spPr bwMode="auto">
          <a:xfrm>
            <a:off x="7451725" y="3789363"/>
            <a:ext cx="1692275" cy="1366837"/>
          </a:xfrm>
          <a:prstGeom prst="rect">
            <a:avLst/>
          </a:prstGeom>
          <a:solidFill>
            <a:srgbClr val="C6D9F1"/>
          </a:solidFill>
          <a:ln w="9525">
            <a:solidFill>
              <a:schemeClr val="tx1"/>
            </a:solidFill>
            <a:miter lim="800000"/>
            <a:headEnd/>
            <a:tailEnd/>
          </a:ln>
        </p:spPr>
        <p:txBody>
          <a:bodyPr wrap="none" anchor="ctr"/>
          <a:lstStyle/>
          <a:p>
            <a:pPr algn="ctr">
              <a:lnSpc>
                <a:spcPct val="80000"/>
              </a:lnSpc>
            </a:pPr>
            <a:r>
              <a:rPr lang="ru-RU" sz="1400">
                <a:solidFill>
                  <a:srgbClr val="000000"/>
                </a:solidFill>
                <a:latin typeface="Book Antiqua" pitchFamily="18" charset="0"/>
              </a:rPr>
              <a:t>метрологические </a:t>
            </a:r>
          </a:p>
          <a:p>
            <a:pPr algn="ctr">
              <a:lnSpc>
                <a:spcPct val="80000"/>
              </a:lnSpc>
            </a:pPr>
            <a:r>
              <a:rPr lang="ru-RU" sz="1400">
                <a:solidFill>
                  <a:srgbClr val="000000"/>
                </a:solidFill>
                <a:latin typeface="Book Antiqua" pitchFamily="18" charset="0"/>
              </a:rPr>
              <a:t>службы </a:t>
            </a:r>
          </a:p>
          <a:p>
            <a:pPr algn="ctr">
              <a:lnSpc>
                <a:spcPct val="80000"/>
              </a:lnSpc>
            </a:pPr>
            <a:r>
              <a:rPr lang="ru-RU" sz="1400">
                <a:solidFill>
                  <a:srgbClr val="000000"/>
                </a:solidFill>
                <a:latin typeface="Book Antiqua" pitchFamily="18" charset="0"/>
              </a:rPr>
              <a:t>органов </a:t>
            </a:r>
          </a:p>
          <a:p>
            <a:pPr algn="ctr">
              <a:lnSpc>
                <a:spcPct val="80000"/>
              </a:lnSpc>
            </a:pPr>
            <a:r>
              <a:rPr lang="ru-RU" sz="1400">
                <a:solidFill>
                  <a:srgbClr val="000000"/>
                </a:solidFill>
                <a:latin typeface="Book Antiqua" pitchFamily="18" charset="0"/>
              </a:rPr>
              <a:t>Государственного </a:t>
            </a:r>
          </a:p>
          <a:p>
            <a:pPr algn="ctr">
              <a:lnSpc>
                <a:spcPct val="80000"/>
              </a:lnSpc>
            </a:pPr>
            <a:r>
              <a:rPr lang="ru-RU" sz="1400">
                <a:solidFill>
                  <a:srgbClr val="000000"/>
                </a:solidFill>
                <a:latin typeface="Book Antiqua" pitchFamily="18" charset="0"/>
              </a:rPr>
              <a:t>управления и</a:t>
            </a:r>
          </a:p>
          <a:p>
            <a:pPr algn="ctr">
              <a:lnSpc>
                <a:spcPct val="80000"/>
              </a:lnSpc>
            </a:pPr>
            <a:r>
              <a:rPr lang="ru-RU" sz="1400">
                <a:solidFill>
                  <a:srgbClr val="000000"/>
                </a:solidFill>
                <a:latin typeface="Book Antiqua" pitchFamily="18" charset="0"/>
              </a:rPr>
              <a:t> юридических  лиц</a:t>
            </a:r>
          </a:p>
          <a:p>
            <a:pPr algn="ctr">
              <a:lnSpc>
                <a:spcPct val="80000"/>
              </a:lnSpc>
            </a:pPr>
            <a:r>
              <a:rPr lang="ru-RU" sz="1400">
                <a:solidFill>
                  <a:srgbClr val="000000"/>
                </a:solidFill>
                <a:latin typeface="Book Antiqua" pitchFamily="18" charset="0"/>
              </a:rPr>
              <a:t>(</a:t>
            </a:r>
            <a:r>
              <a:rPr lang="ru-RU" sz="1400" b="1">
                <a:solidFill>
                  <a:srgbClr val="000000"/>
                </a:solidFill>
                <a:latin typeface="Book Antiqua" pitchFamily="18" charset="0"/>
              </a:rPr>
              <a:t>МС</a:t>
            </a:r>
            <a:r>
              <a:rPr lang="ru-RU" sz="1400">
                <a:solidFill>
                  <a:srgbClr val="000000"/>
                </a:solidFill>
                <a:latin typeface="Book Antiqua" pitchFamily="18" charset="0"/>
              </a:rPr>
              <a:t>) </a:t>
            </a:r>
          </a:p>
        </p:txBody>
      </p:sp>
      <p:sp>
        <p:nvSpPr>
          <p:cNvPr id="117772" name="Line 12"/>
          <p:cNvSpPr>
            <a:spLocks noChangeShapeType="1"/>
          </p:cNvSpPr>
          <p:nvPr/>
        </p:nvSpPr>
        <p:spPr bwMode="auto">
          <a:xfrm flipH="1">
            <a:off x="7092950" y="2708275"/>
            <a:ext cx="508000" cy="215900"/>
          </a:xfrm>
          <a:prstGeom prst="line">
            <a:avLst/>
          </a:prstGeom>
          <a:noFill/>
          <a:ln w="9525">
            <a:solidFill>
              <a:schemeClr val="tx1"/>
            </a:solidFill>
            <a:round/>
            <a:headEnd/>
            <a:tailEnd type="triangle" w="med" len="med"/>
          </a:ln>
        </p:spPr>
        <p:txBody>
          <a:bodyPr/>
          <a:lstStyle/>
          <a:p>
            <a:endParaRPr lang="ru-RU"/>
          </a:p>
        </p:txBody>
      </p:sp>
      <p:sp>
        <p:nvSpPr>
          <p:cNvPr id="117773" name="Line 13"/>
          <p:cNvSpPr>
            <a:spLocks noChangeShapeType="1"/>
          </p:cNvSpPr>
          <p:nvPr/>
        </p:nvSpPr>
        <p:spPr bwMode="auto">
          <a:xfrm>
            <a:off x="7956550" y="2708275"/>
            <a:ext cx="865188" cy="1081088"/>
          </a:xfrm>
          <a:prstGeom prst="line">
            <a:avLst/>
          </a:prstGeom>
          <a:noFill/>
          <a:ln w="9525">
            <a:solidFill>
              <a:schemeClr val="tx1"/>
            </a:solidFill>
            <a:round/>
            <a:headEnd/>
            <a:tailEnd type="triangle" w="med" len="med"/>
          </a:ln>
        </p:spPr>
        <p:txBody>
          <a:bodyPr/>
          <a:lstStyle/>
          <a:p>
            <a:endParaRPr lang="ru-RU"/>
          </a:p>
        </p:txBody>
      </p:sp>
      <p:sp>
        <p:nvSpPr>
          <p:cNvPr id="117774" name="Line 14"/>
          <p:cNvSpPr>
            <a:spLocks noChangeShapeType="1"/>
          </p:cNvSpPr>
          <p:nvPr/>
        </p:nvSpPr>
        <p:spPr bwMode="auto">
          <a:xfrm flipH="1">
            <a:off x="1547813" y="692150"/>
            <a:ext cx="2087562" cy="576263"/>
          </a:xfrm>
          <a:prstGeom prst="line">
            <a:avLst/>
          </a:prstGeom>
          <a:noFill/>
          <a:ln w="9525">
            <a:solidFill>
              <a:schemeClr val="tx1"/>
            </a:solidFill>
            <a:round/>
            <a:headEnd/>
            <a:tailEnd type="triangle" w="med" len="med"/>
          </a:ln>
        </p:spPr>
        <p:txBody>
          <a:bodyPr/>
          <a:lstStyle/>
          <a:p>
            <a:endParaRPr lang="ru-RU"/>
          </a:p>
        </p:txBody>
      </p:sp>
      <p:sp>
        <p:nvSpPr>
          <p:cNvPr id="117775" name="Line 15"/>
          <p:cNvSpPr>
            <a:spLocks noChangeShapeType="1"/>
          </p:cNvSpPr>
          <p:nvPr/>
        </p:nvSpPr>
        <p:spPr bwMode="auto">
          <a:xfrm>
            <a:off x="5292725" y="692150"/>
            <a:ext cx="2592388" cy="576263"/>
          </a:xfrm>
          <a:prstGeom prst="line">
            <a:avLst/>
          </a:prstGeom>
          <a:noFill/>
          <a:ln w="9525">
            <a:solidFill>
              <a:schemeClr val="tx1"/>
            </a:solidFill>
            <a:round/>
            <a:headEnd/>
            <a:tailEnd type="triangle" w="med" len="med"/>
          </a:ln>
        </p:spPr>
        <p:txBody>
          <a:bodyPr/>
          <a:lstStyle/>
          <a:p>
            <a:endParaRPr lang="ru-RU"/>
          </a:p>
        </p:txBody>
      </p:sp>
      <p:sp>
        <p:nvSpPr>
          <p:cNvPr id="117776" name="Line 16"/>
          <p:cNvSpPr>
            <a:spLocks noChangeShapeType="1"/>
          </p:cNvSpPr>
          <p:nvPr/>
        </p:nvSpPr>
        <p:spPr bwMode="auto">
          <a:xfrm>
            <a:off x="4572000" y="765175"/>
            <a:ext cx="0" cy="431800"/>
          </a:xfrm>
          <a:prstGeom prst="line">
            <a:avLst/>
          </a:prstGeom>
          <a:noFill/>
          <a:ln w="9525">
            <a:solidFill>
              <a:schemeClr val="tx1"/>
            </a:solidFill>
            <a:round/>
            <a:headEnd/>
            <a:tailEnd type="triangle" w="med" len="med"/>
          </a:ln>
        </p:spPr>
        <p:txBody>
          <a:bodyPr/>
          <a:lstStyle/>
          <a:p>
            <a:endParaRPr lang="ru-RU"/>
          </a:p>
        </p:txBody>
      </p:sp>
      <p:sp>
        <p:nvSpPr>
          <p:cNvPr id="117777" name="Rectangle 17"/>
          <p:cNvSpPr>
            <a:spLocks noChangeArrowheads="1"/>
          </p:cNvSpPr>
          <p:nvPr/>
        </p:nvSpPr>
        <p:spPr bwMode="auto">
          <a:xfrm>
            <a:off x="395288" y="2852738"/>
            <a:ext cx="2225675" cy="304800"/>
          </a:xfrm>
          <a:prstGeom prst="rect">
            <a:avLst/>
          </a:prstGeom>
          <a:noFill/>
          <a:ln w="9525">
            <a:noFill/>
            <a:miter lim="800000"/>
            <a:headEnd/>
            <a:tailEnd/>
          </a:ln>
        </p:spPr>
        <p:txBody>
          <a:bodyPr wrap="none">
            <a:spAutoFit/>
          </a:bodyPr>
          <a:lstStyle/>
          <a:p>
            <a:r>
              <a:rPr lang="ru-RU" sz="1400" b="1">
                <a:solidFill>
                  <a:srgbClr val="000000"/>
                </a:solidFill>
                <a:latin typeface="Book Antiqua" pitchFamily="18" charset="0"/>
              </a:rPr>
              <a:t>Нормативная база ОЕИ</a:t>
            </a:r>
          </a:p>
        </p:txBody>
      </p:sp>
      <p:sp>
        <p:nvSpPr>
          <p:cNvPr id="117778" name="Rectangle 18"/>
          <p:cNvSpPr>
            <a:spLocks noChangeArrowheads="1"/>
          </p:cNvSpPr>
          <p:nvPr/>
        </p:nvSpPr>
        <p:spPr bwMode="auto">
          <a:xfrm>
            <a:off x="395288" y="3213100"/>
            <a:ext cx="2206625" cy="314325"/>
          </a:xfrm>
          <a:prstGeom prst="rect">
            <a:avLst/>
          </a:prstGeom>
          <a:solidFill>
            <a:srgbClr val="C6D9F1"/>
          </a:solidFill>
          <a:ln w="9525">
            <a:solidFill>
              <a:schemeClr val="tx1"/>
            </a:solidFill>
            <a:miter lim="800000"/>
            <a:headEnd/>
            <a:tailEnd/>
          </a:ln>
        </p:spPr>
        <p:txBody>
          <a:bodyPr wrap="none">
            <a:spAutoFit/>
          </a:bodyPr>
          <a:lstStyle/>
          <a:p>
            <a:r>
              <a:rPr lang="ru-RU" sz="1400">
                <a:solidFill>
                  <a:srgbClr val="000000"/>
                </a:solidFill>
                <a:latin typeface="Book Antiqua" pitchFamily="18" charset="0"/>
              </a:rPr>
              <a:t>Конституция РФ (ст. 71)</a:t>
            </a:r>
          </a:p>
        </p:txBody>
      </p:sp>
      <p:sp>
        <p:nvSpPr>
          <p:cNvPr id="117779" name="Rectangle 19"/>
          <p:cNvSpPr>
            <a:spLocks noChangeArrowheads="1"/>
          </p:cNvSpPr>
          <p:nvPr/>
        </p:nvSpPr>
        <p:spPr bwMode="auto">
          <a:xfrm>
            <a:off x="0" y="3500438"/>
            <a:ext cx="2951163" cy="523875"/>
          </a:xfrm>
          <a:prstGeom prst="rect">
            <a:avLst/>
          </a:prstGeom>
          <a:solidFill>
            <a:srgbClr val="C6D9F1"/>
          </a:solidFill>
          <a:ln w="9525">
            <a:solidFill>
              <a:schemeClr val="tx1"/>
            </a:solidFill>
            <a:miter lim="800000"/>
            <a:headEnd/>
            <a:tailEnd/>
          </a:ln>
        </p:spPr>
        <p:txBody>
          <a:bodyPr>
            <a:spAutoFit/>
          </a:bodyPr>
          <a:lstStyle/>
          <a:p>
            <a:pPr algn="ctr"/>
            <a:r>
              <a:rPr lang="ru-RU" sz="1400">
                <a:solidFill>
                  <a:srgbClr val="000000"/>
                </a:solidFill>
                <a:latin typeface="Book Antiqua" pitchFamily="18" charset="0"/>
              </a:rPr>
              <a:t>ФЗ "Об обеспечении единства измерений" </a:t>
            </a:r>
          </a:p>
        </p:txBody>
      </p:sp>
      <p:sp>
        <p:nvSpPr>
          <p:cNvPr id="117780" name="Rectangle 20"/>
          <p:cNvSpPr>
            <a:spLocks noChangeArrowheads="1"/>
          </p:cNvSpPr>
          <p:nvPr/>
        </p:nvSpPr>
        <p:spPr bwMode="auto">
          <a:xfrm>
            <a:off x="0" y="4005263"/>
            <a:ext cx="3132138" cy="611187"/>
          </a:xfrm>
          <a:prstGeom prst="rect">
            <a:avLst/>
          </a:prstGeom>
          <a:solidFill>
            <a:srgbClr val="C6D9F1"/>
          </a:solidFill>
          <a:ln w="9525">
            <a:solidFill>
              <a:schemeClr val="tx1"/>
            </a:solidFill>
            <a:miter lim="800000"/>
            <a:headEnd/>
            <a:tailEnd/>
          </a:ln>
        </p:spPr>
        <p:txBody>
          <a:bodyPr>
            <a:spAutoFit/>
          </a:bodyPr>
          <a:lstStyle/>
          <a:p>
            <a:pPr algn="ctr">
              <a:lnSpc>
                <a:spcPct val="80000"/>
              </a:lnSpc>
            </a:pPr>
            <a:r>
              <a:rPr lang="ru-RU" sz="1400">
                <a:solidFill>
                  <a:srgbClr val="000000"/>
                </a:solidFill>
                <a:latin typeface="Book Antiqua" pitchFamily="18" charset="0"/>
              </a:rPr>
              <a:t>Постановления Правительства РФ</a:t>
            </a:r>
          </a:p>
          <a:p>
            <a:pPr algn="ctr">
              <a:lnSpc>
                <a:spcPct val="80000"/>
              </a:lnSpc>
            </a:pPr>
            <a:r>
              <a:rPr lang="ru-RU" sz="1400">
                <a:solidFill>
                  <a:srgbClr val="000000"/>
                </a:solidFill>
                <a:latin typeface="Book Antiqua" pitchFamily="18" charset="0"/>
              </a:rPr>
              <a:t>по отдельным вопросам </a:t>
            </a:r>
          </a:p>
          <a:p>
            <a:pPr algn="ctr">
              <a:lnSpc>
                <a:spcPct val="80000"/>
              </a:lnSpc>
            </a:pPr>
            <a:r>
              <a:rPr lang="ru-RU" sz="1400">
                <a:solidFill>
                  <a:srgbClr val="000000"/>
                </a:solidFill>
                <a:latin typeface="Book Antiqua" pitchFamily="18" charset="0"/>
              </a:rPr>
              <a:t>метрологической деятельности</a:t>
            </a:r>
          </a:p>
        </p:txBody>
      </p:sp>
      <p:sp>
        <p:nvSpPr>
          <p:cNvPr id="117781" name="Rectangle 22"/>
          <p:cNvSpPr>
            <a:spLocks noChangeArrowheads="1"/>
          </p:cNvSpPr>
          <p:nvPr/>
        </p:nvSpPr>
        <p:spPr bwMode="auto">
          <a:xfrm>
            <a:off x="0" y="4581525"/>
            <a:ext cx="3276600" cy="952500"/>
          </a:xfrm>
          <a:prstGeom prst="rect">
            <a:avLst/>
          </a:prstGeom>
          <a:solidFill>
            <a:srgbClr val="C6D9F1"/>
          </a:solidFill>
          <a:ln w="9525">
            <a:solidFill>
              <a:schemeClr val="tx1"/>
            </a:solidFill>
            <a:miter lim="800000"/>
            <a:headEnd/>
            <a:tailEnd/>
          </a:ln>
        </p:spPr>
        <p:txBody>
          <a:bodyPr>
            <a:spAutoFit/>
          </a:bodyPr>
          <a:lstStyle/>
          <a:p>
            <a:pPr algn="ctr"/>
            <a:r>
              <a:rPr lang="ru-RU" sz="1400">
                <a:solidFill>
                  <a:srgbClr val="000000"/>
                </a:solidFill>
                <a:latin typeface="Book Antiqua" pitchFamily="18" charset="0"/>
              </a:rPr>
              <a:t>Нормативные документы:</a:t>
            </a:r>
          </a:p>
          <a:p>
            <a:pPr>
              <a:buFontTx/>
              <a:buChar char="•"/>
            </a:pPr>
            <a:r>
              <a:rPr lang="ru-RU" sz="1400">
                <a:solidFill>
                  <a:srgbClr val="000000"/>
                </a:solidFill>
                <a:latin typeface="Book Antiqua" pitchFamily="18" charset="0"/>
              </a:rPr>
              <a:t> национальные стандарты </a:t>
            </a:r>
          </a:p>
          <a:p>
            <a:r>
              <a:rPr lang="ru-RU" sz="1400">
                <a:solidFill>
                  <a:srgbClr val="000000"/>
                </a:solidFill>
                <a:latin typeface="Book Antiqua" pitchFamily="18" charset="0"/>
              </a:rPr>
              <a:t>(ГОСТ, ГОСТ Р) системы ГСИ</a:t>
            </a:r>
          </a:p>
          <a:p>
            <a:pPr>
              <a:buFontTx/>
              <a:buChar char="•"/>
            </a:pPr>
            <a:r>
              <a:rPr lang="ru-RU" sz="1400">
                <a:solidFill>
                  <a:srgbClr val="000000"/>
                </a:solidFill>
                <a:latin typeface="Book Antiqua" pitchFamily="18" charset="0"/>
              </a:rPr>
              <a:t> правила России (ПР) системы ГСИ</a:t>
            </a:r>
          </a:p>
        </p:txBody>
      </p:sp>
      <p:sp>
        <p:nvSpPr>
          <p:cNvPr id="117782" name="Rectangle 23"/>
          <p:cNvSpPr>
            <a:spLocks noChangeArrowheads="1"/>
          </p:cNvSpPr>
          <p:nvPr/>
        </p:nvSpPr>
        <p:spPr bwMode="auto">
          <a:xfrm>
            <a:off x="0" y="5516563"/>
            <a:ext cx="3348038" cy="611187"/>
          </a:xfrm>
          <a:prstGeom prst="rect">
            <a:avLst/>
          </a:prstGeom>
          <a:solidFill>
            <a:srgbClr val="C6D9F1"/>
          </a:solidFill>
          <a:ln w="9525">
            <a:solidFill>
              <a:schemeClr val="tx1"/>
            </a:solidFill>
            <a:miter lim="800000"/>
            <a:headEnd/>
            <a:tailEnd/>
          </a:ln>
        </p:spPr>
        <p:txBody>
          <a:bodyPr>
            <a:spAutoFit/>
          </a:bodyPr>
          <a:lstStyle/>
          <a:p>
            <a:pPr algn="ctr">
              <a:lnSpc>
                <a:spcPct val="80000"/>
              </a:lnSpc>
            </a:pPr>
            <a:r>
              <a:rPr lang="ru-RU" sz="1400">
                <a:solidFill>
                  <a:srgbClr val="000000"/>
                </a:solidFill>
                <a:latin typeface="Book Antiqua" pitchFamily="18" charset="0"/>
              </a:rPr>
              <a:t>Рекомендации (гриф "МИ") </a:t>
            </a:r>
          </a:p>
          <a:p>
            <a:pPr>
              <a:lnSpc>
                <a:spcPct val="80000"/>
              </a:lnSpc>
            </a:pPr>
            <a:r>
              <a:rPr lang="ru-RU" sz="1400">
                <a:solidFill>
                  <a:srgbClr val="000000"/>
                </a:solidFill>
                <a:latin typeface="Book Antiqua" pitchFamily="18" charset="0"/>
              </a:rPr>
              <a:t>системы ГСИ, государственных </a:t>
            </a:r>
          </a:p>
          <a:p>
            <a:pPr>
              <a:lnSpc>
                <a:spcPct val="80000"/>
              </a:lnSpc>
            </a:pPr>
            <a:r>
              <a:rPr lang="ru-RU" sz="1400">
                <a:solidFill>
                  <a:srgbClr val="000000"/>
                </a:solidFill>
                <a:latin typeface="Book Antiqua" pitchFamily="18" charset="0"/>
              </a:rPr>
              <a:t>метрологических научных центров</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Номер слайда 5"/>
          <p:cNvSpPr>
            <a:spLocks noGrp="1"/>
          </p:cNvSpPr>
          <p:nvPr>
            <p:ph type="sldNum" sz="quarter" idx="12"/>
          </p:nvPr>
        </p:nvSpPr>
        <p:spPr/>
        <p:txBody>
          <a:bodyPr/>
          <a:lstStyle/>
          <a:p>
            <a:pPr>
              <a:defRPr/>
            </a:pPr>
            <a:fld id="{CC8D4732-CF10-493C-A3C5-A7784D818CEC}" type="slidenum">
              <a:rPr lang="ru-RU"/>
              <a:pPr>
                <a:defRPr/>
              </a:pPr>
              <a:t>68</a:t>
            </a:fld>
            <a:endParaRPr lang="ru-RU"/>
          </a:p>
        </p:txBody>
      </p:sp>
      <p:sp>
        <p:nvSpPr>
          <p:cNvPr id="118787" name="Rectangle 2"/>
          <p:cNvSpPr>
            <a:spLocks noGrp="1"/>
          </p:cNvSpPr>
          <p:nvPr>
            <p:ph type="body" idx="1"/>
          </p:nvPr>
        </p:nvSpPr>
        <p:spPr>
          <a:xfrm>
            <a:off x="250825" y="3213100"/>
            <a:ext cx="3744913" cy="3644900"/>
          </a:xfrm>
        </p:spPr>
        <p:txBody>
          <a:bodyPr/>
          <a:lstStyle/>
          <a:p>
            <a:pPr lvl="1" algn="just" eaLnBrk="1" hangingPunct="1">
              <a:buFont typeface="Arial" charset="0"/>
              <a:buNone/>
            </a:pPr>
            <a:r>
              <a:rPr lang="ru-RU" sz="1400" b="1" smtClean="0">
                <a:latin typeface="Book Antiqua" pitchFamily="18" charset="0"/>
              </a:rPr>
              <a:t>ГНМЦ</a:t>
            </a:r>
            <a:r>
              <a:rPr lang="ru-RU" sz="1400" smtClean="0">
                <a:latin typeface="Book Antiqua" pitchFamily="18" charset="0"/>
              </a:rPr>
              <a:t> </a:t>
            </a:r>
          </a:p>
          <a:p>
            <a:pPr algn="just" eaLnBrk="1" hangingPunct="1"/>
            <a:r>
              <a:rPr lang="ru-RU" sz="1400" smtClean="0">
                <a:latin typeface="Book Antiqua" pitchFamily="18" charset="0"/>
              </a:rPr>
              <a:t>несут ответственность за создание, совершенствование, хранение и применение государственных эталонов, а также за разработку нормативных документов по обеспечению единства измерений. </a:t>
            </a:r>
          </a:p>
          <a:p>
            <a:pPr algn="just" eaLnBrk="1" hangingPunct="1">
              <a:buFont typeface="Arial" charset="0"/>
              <a:buNone/>
            </a:pPr>
            <a:endParaRPr lang="ru-RU" sz="1400" smtClean="0">
              <a:latin typeface="Book Antiqua" pitchFamily="18" charset="0"/>
            </a:endParaRPr>
          </a:p>
          <a:p>
            <a:pPr algn="just" eaLnBrk="1" hangingPunct="1"/>
            <a:r>
              <a:rPr lang="ru-RU" sz="1400" smtClean="0">
                <a:latin typeface="Book Antiqua" pitchFamily="18" charset="0"/>
              </a:rPr>
              <a:t>являются хранителями государственных эталонов, проводят исследования в области теории измерений, принципов и методов высокоточных измерений, разработки научно-методических основ совершенствования Российской системы измерений.</a:t>
            </a:r>
          </a:p>
        </p:txBody>
      </p:sp>
      <p:sp>
        <p:nvSpPr>
          <p:cNvPr id="118788" name="Rectangle 3"/>
          <p:cNvSpPr>
            <a:spLocks noChangeArrowheads="1"/>
          </p:cNvSpPr>
          <p:nvPr/>
        </p:nvSpPr>
        <p:spPr bwMode="auto">
          <a:xfrm>
            <a:off x="1692275" y="260350"/>
            <a:ext cx="5832475" cy="576263"/>
          </a:xfrm>
          <a:prstGeom prst="rect">
            <a:avLst/>
          </a:prstGeom>
          <a:solidFill>
            <a:srgbClr val="C6D9F1"/>
          </a:solidFill>
          <a:ln w="9525">
            <a:solidFill>
              <a:schemeClr val="tx1"/>
            </a:solidFill>
            <a:miter lim="800000"/>
            <a:headEnd/>
            <a:tailEnd/>
          </a:ln>
        </p:spPr>
        <p:txBody>
          <a:bodyPr wrap="none" anchor="ctr"/>
          <a:lstStyle/>
          <a:p>
            <a:pPr algn="ctr"/>
            <a:r>
              <a:rPr lang="ru-RU" b="1">
                <a:solidFill>
                  <a:srgbClr val="000000"/>
                </a:solidFill>
                <a:latin typeface="Book Antiqua" pitchFamily="18" charset="0"/>
              </a:rPr>
              <a:t>Государственная метрологическая служба</a:t>
            </a:r>
          </a:p>
          <a:p>
            <a:pPr algn="ctr"/>
            <a:r>
              <a:rPr lang="ru-RU" b="1">
                <a:solidFill>
                  <a:srgbClr val="000000"/>
                </a:solidFill>
                <a:latin typeface="Book Antiqua" pitchFamily="18" charset="0"/>
              </a:rPr>
              <a:t>(ГМС)</a:t>
            </a:r>
          </a:p>
        </p:txBody>
      </p:sp>
      <p:sp>
        <p:nvSpPr>
          <p:cNvPr id="118789" name="Rectangle 4"/>
          <p:cNvSpPr>
            <a:spLocks noChangeArrowheads="1"/>
          </p:cNvSpPr>
          <p:nvPr/>
        </p:nvSpPr>
        <p:spPr bwMode="auto">
          <a:xfrm>
            <a:off x="250825" y="1700213"/>
            <a:ext cx="4176713" cy="1439862"/>
          </a:xfrm>
          <a:prstGeom prst="rect">
            <a:avLst/>
          </a:prstGeom>
          <a:solidFill>
            <a:srgbClr val="C6D9F1"/>
          </a:solidFill>
          <a:ln w="9525">
            <a:solidFill>
              <a:schemeClr val="tx1"/>
            </a:solidFill>
            <a:miter lim="800000"/>
            <a:headEnd/>
            <a:tailEnd/>
          </a:ln>
        </p:spPr>
        <p:txBody>
          <a:bodyPr wrap="none" anchor="ctr"/>
          <a:lstStyle/>
          <a:p>
            <a:pPr algn="ctr">
              <a:lnSpc>
                <a:spcPct val="80000"/>
              </a:lnSpc>
            </a:pPr>
            <a:r>
              <a:rPr lang="ru-RU" b="1">
                <a:solidFill>
                  <a:srgbClr val="000000"/>
                </a:solidFill>
                <a:latin typeface="Book Antiqua" pitchFamily="18" charset="0"/>
              </a:rPr>
              <a:t>государственные научные </a:t>
            </a:r>
          </a:p>
          <a:p>
            <a:pPr algn="ctr">
              <a:lnSpc>
                <a:spcPct val="80000"/>
              </a:lnSpc>
            </a:pPr>
            <a:r>
              <a:rPr lang="ru-RU" b="1">
                <a:solidFill>
                  <a:srgbClr val="000000"/>
                </a:solidFill>
                <a:latin typeface="Book Antiqua" pitchFamily="18" charset="0"/>
              </a:rPr>
              <a:t>метрологические центры (ГНМЦ)</a:t>
            </a:r>
          </a:p>
          <a:p>
            <a:pPr algn="ctr">
              <a:lnSpc>
                <a:spcPct val="80000"/>
              </a:lnSpc>
            </a:pPr>
            <a:r>
              <a:rPr lang="ru-RU" b="1">
                <a:solidFill>
                  <a:srgbClr val="000000"/>
                </a:solidFill>
                <a:latin typeface="Book Antiqua" pitchFamily="18" charset="0"/>
              </a:rPr>
              <a:t> и метрологические</a:t>
            </a:r>
          </a:p>
          <a:p>
            <a:pPr algn="ctr">
              <a:lnSpc>
                <a:spcPct val="80000"/>
              </a:lnSpc>
            </a:pPr>
            <a:r>
              <a:rPr lang="ru-RU" b="1">
                <a:solidFill>
                  <a:srgbClr val="000000"/>
                </a:solidFill>
                <a:latin typeface="Book Antiqua" pitchFamily="18" charset="0"/>
              </a:rPr>
              <a:t> научно-исследовательские </a:t>
            </a:r>
          </a:p>
          <a:p>
            <a:pPr algn="ctr">
              <a:lnSpc>
                <a:spcPct val="80000"/>
              </a:lnSpc>
            </a:pPr>
            <a:r>
              <a:rPr lang="ru-RU" b="1">
                <a:solidFill>
                  <a:srgbClr val="000000"/>
                </a:solidFill>
                <a:latin typeface="Book Antiqua" pitchFamily="18" charset="0"/>
              </a:rPr>
              <a:t>институты</a:t>
            </a:r>
          </a:p>
        </p:txBody>
      </p:sp>
      <p:sp>
        <p:nvSpPr>
          <p:cNvPr id="118790" name="Rectangle 5"/>
          <p:cNvSpPr>
            <a:spLocks noChangeArrowheads="1"/>
          </p:cNvSpPr>
          <p:nvPr/>
        </p:nvSpPr>
        <p:spPr bwMode="auto">
          <a:xfrm>
            <a:off x="5003800" y="1700213"/>
            <a:ext cx="3889375" cy="2089150"/>
          </a:xfrm>
          <a:prstGeom prst="rect">
            <a:avLst/>
          </a:prstGeom>
          <a:solidFill>
            <a:srgbClr val="C6D9F1"/>
          </a:solidFill>
          <a:ln w="9525">
            <a:solidFill>
              <a:schemeClr val="tx1"/>
            </a:solidFill>
            <a:miter lim="800000"/>
            <a:headEnd/>
            <a:tailEnd/>
          </a:ln>
        </p:spPr>
        <p:txBody>
          <a:bodyPr wrap="none" anchor="ctr"/>
          <a:lstStyle/>
          <a:p>
            <a:pPr lvl="1" algn="ctr">
              <a:lnSpc>
                <a:spcPct val="80000"/>
              </a:lnSpc>
              <a:spcBef>
                <a:spcPct val="20000"/>
              </a:spcBef>
            </a:pPr>
            <a:r>
              <a:rPr lang="ru-RU" b="1">
                <a:solidFill>
                  <a:srgbClr val="000000"/>
                </a:solidFill>
                <a:latin typeface="Book Antiqua" pitchFamily="18" charset="0"/>
              </a:rPr>
              <a:t>органы Государственной </a:t>
            </a:r>
          </a:p>
          <a:p>
            <a:pPr lvl="1" algn="ctr">
              <a:lnSpc>
                <a:spcPct val="80000"/>
              </a:lnSpc>
              <a:spcBef>
                <a:spcPct val="20000"/>
              </a:spcBef>
            </a:pPr>
            <a:r>
              <a:rPr lang="ru-RU" b="1">
                <a:solidFill>
                  <a:srgbClr val="000000"/>
                </a:solidFill>
                <a:latin typeface="Book Antiqua" pitchFamily="18" charset="0"/>
              </a:rPr>
              <a:t>метрологической службы </a:t>
            </a:r>
          </a:p>
          <a:p>
            <a:pPr lvl="1" algn="ctr">
              <a:lnSpc>
                <a:spcPct val="80000"/>
              </a:lnSpc>
              <a:spcBef>
                <a:spcPct val="20000"/>
              </a:spcBef>
            </a:pPr>
            <a:r>
              <a:rPr lang="ru-RU" b="1">
                <a:solidFill>
                  <a:srgbClr val="000000"/>
                </a:solidFill>
                <a:latin typeface="Book Antiqua" pitchFamily="18" charset="0"/>
              </a:rPr>
              <a:t>на территориях субъектов </a:t>
            </a:r>
          </a:p>
          <a:p>
            <a:pPr lvl="1" algn="ctr">
              <a:lnSpc>
                <a:spcPct val="80000"/>
              </a:lnSpc>
              <a:spcBef>
                <a:spcPct val="20000"/>
              </a:spcBef>
            </a:pPr>
            <a:r>
              <a:rPr lang="ru-RU" b="1">
                <a:solidFill>
                  <a:srgbClr val="000000"/>
                </a:solidFill>
                <a:latin typeface="Book Antiqua" pitchFamily="18" charset="0"/>
              </a:rPr>
              <a:t>Российской Федерации </a:t>
            </a:r>
          </a:p>
          <a:p>
            <a:pPr lvl="1" algn="ctr">
              <a:lnSpc>
                <a:spcPct val="80000"/>
              </a:lnSpc>
              <a:spcBef>
                <a:spcPct val="20000"/>
              </a:spcBef>
            </a:pPr>
            <a:r>
              <a:rPr lang="ru-RU" b="1">
                <a:solidFill>
                  <a:srgbClr val="000000"/>
                </a:solidFill>
                <a:latin typeface="Book Antiqua" pitchFamily="18" charset="0"/>
              </a:rPr>
              <a:t>(Центры стандартизации, </a:t>
            </a:r>
          </a:p>
          <a:p>
            <a:pPr lvl="1" algn="ctr">
              <a:lnSpc>
                <a:spcPct val="80000"/>
              </a:lnSpc>
              <a:spcBef>
                <a:spcPct val="20000"/>
              </a:spcBef>
            </a:pPr>
            <a:r>
              <a:rPr lang="ru-RU" b="1">
                <a:solidFill>
                  <a:srgbClr val="000000"/>
                </a:solidFill>
                <a:latin typeface="Book Antiqua" pitchFamily="18" charset="0"/>
              </a:rPr>
              <a:t>метрологии  и сертификации</a:t>
            </a:r>
          </a:p>
          <a:p>
            <a:pPr lvl="1" algn="ctr">
              <a:lnSpc>
                <a:spcPct val="80000"/>
              </a:lnSpc>
              <a:spcBef>
                <a:spcPct val="20000"/>
              </a:spcBef>
            </a:pPr>
            <a:r>
              <a:rPr lang="ru-RU" b="1">
                <a:solidFill>
                  <a:srgbClr val="000000"/>
                </a:solidFill>
                <a:latin typeface="Book Antiqua" pitchFamily="18" charset="0"/>
              </a:rPr>
              <a:t> - ЦСМС)</a:t>
            </a:r>
          </a:p>
        </p:txBody>
      </p:sp>
      <p:sp>
        <p:nvSpPr>
          <p:cNvPr id="118791" name="Line 6"/>
          <p:cNvSpPr>
            <a:spLocks noChangeShapeType="1"/>
          </p:cNvSpPr>
          <p:nvPr/>
        </p:nvSpPr>
        <p:spPr bwMode="auto">
          <a:xfrm flipH="1">
            <a:off x="1763713" y="981075"/>
            <a:ext cx="1511300" cy="647700"/>
          </a:xfrm>
          <a:prstGeom prst="line">
            <a:avLst/>
          </a:prstGeom>
          <a:noFill/>
          <a:ln w="9525">
            <a:solidFill>
              <a:schemeClr val="tx1"/>
            </a:solidFill>
            <a:round/>
            <a:headEnd/>
            <a:tailEnd type="triangle" w="med" len="med"/>
          </a:ln>
        </p:spPr>
        <p:txBody>
          <a:bodyPr/>
          <a:lstStyle/>
          <a:p>
            <a:endParaRPr lang="ru-RU"/>
          </a:p>
        </p:txBody>
      </p:sp>
      <p:sp>
        <p:nvSpPr>
          <p:cNvPr id="118792" name="Line 7"/>
          <p:cNvSpPr>
            <a:spLocks noChangeShapeType="1"/>
          </p:cNvSpPr>
          <p:nvPr/>
        </p:nvSpPr>
        <p:spPr bwMode="auto">
          <a:xfrm>
            <a:off x="5508625" y="908050"/>
            <a:ext cx="1655763" cy="720725"/>
          </a:xfrm>
          <a:prstGeom prst="line">
            <a:avLst/>
          </a:prstGeom>
          <a:noFill/>
          <a:ln w="9525">
            <a:solidFill>
              <a:schemeClr val="tx1"/>
            </a:solidFill>
            <a:round/>
            <a:headEnd/>
            <a:tailEnd type="triangle" w="med" len="med"/>
          </a:ln>
        </p:spPr>
        <p:txBody>
          <a:bodyPr/>
          <a:lstStyle/>
          <a:p>
            <a:endParaRPr lang="ru-RU"/>
          </a:p>
        </p:txBody>
      </p:sp>
      <p:sp>
        <p:nvSpPr>
          <p:cNvPr id="118793" name="Text Box 8"/>
          <p:cNvSpPr txBox="1">
            <a:spLocks noChangeArrowheads="1"/>
          </p:cNvSpPr>
          <p:nvPr/>
        </p:nvSpPr>
        <p:spPr bwMode="auto">
          <a:xfrm>
            <a:off x="5292725" y="3789363"/>
            <a:ext cx="3455988" cy="1811337"/>
          </a:xfrm>
          <a:prstGeom prst="rect">
            <a:avLst/>
          </a:prstGeom>
          <a:noFill/>
          <a:ln w="9525">
            <a:noFill/>
            <a:miter lim="800000"/>
            <a:headEnd/>
            <a:tailEnd/>
          </a:ln>
        </p:spPr>
        <p:txBody>
          <a:bodyPr>
            <a:spAutoFit/>
          </a:bodyPr>
          <a:lstStyle/>
          <a:p>
            <a:pPr>
              <a:lnSpc>
                <a:spcPct val="110000"/>
              </a:lnSpc>
              <a:spcBef>
                <a:spcPct val="20000"/>
              </a:spcBef>
            </a:pPr>
            <a:r>
              <a:rPr lang="ru-RU" sz="1400">
                <a:solidFill>
                  <a:srgbClr val="000000"/>
                </a:solidFill>
                <a:latin typeface="Book Antiqua" pitchFamily="18" charset="0"/>
              </a:rPr>
              <a:t>проводят работы по поверке и калибровке средств измерений, осуществляют Государственный метрологический контроль и надзор за обеспечением единства измерений (</a:t>
            </a:r>
            <a:r>
              <a:rPr lang="ru-RU" sz="1400" b="1">
                <a:solidFill>
                  <a:srgbClr val="000000"/>
                </a:solidFill>
                <a:latin typeface="Book Antiqua" pitchFamily="18" charset="0"/>
              </a:rPr>
              <a:t>ГМКиН</a:t>
            </a:r>
            <a:r>
              <a:rPr lang="ru-RU" sz="1400">
                <a:solidFill>
                  <a:srgbClr val="000000"/>
                </a:solidFill>
                <a:latin typeface="Book Antiqua" pitchFamily="18" charset="0"/>
              </a:rPr>
              <a:t>).</a:t>
            </a:r>
          </a:p>
          <a:p>
            <a:pPr>
              <a:spcBef>
                <a:spcPct val="50000"/>
              </a:spcBef>
            </a:pPr>
            <a:endParaRPr lang="ru-RU" sz="1400">
              <a:solidFill>
                <a:srgbClr val="000000"/>
              </a:solidFill>
              <a:latin typeface="Book Antiqua" pitchFamily="18" charset="0"/>
            </a:endParaRPr>
          </a:p>
        </p:txBody>
      </p:sp>
      <p:sp>
        <p:nvSpPr>
          <p:cNvPr id="118794" name="Text Box 9"/>
          <p:cNvSpPr txBox="1">
            <a:spLocks noChangeArrowheads="1"/>
          </p:cNvSpPr>
          <p:nvPr/>
        </p:nvSpPr>
        <p:spPr bwMode="auto">
          <a:xfrm>
            <a:off x="971550" y="981075"/>
            <a:ext cx="7272338" cy="677863"/>
          </a:xfrm>
          <a:prstGeom prst="rect">
            <a:avLst/>
          </a:prstGeom>
          <a:noFill/>
          <a:ln w="9525">
            <a:noFill/>
            <a:miter lim="800000"/>
            <a:headEnd/>
            <a:tailEnd/>
          </a:ln>
        </p:spPr>
        <p:txBody>
          <a:bodyPr>
            <a:spAutoFit/>
          </a:bodyPr>
          <a:lstStyle/>
          <a:p>
            <a:pPr algn="ctr">
              <a:lnSpc>
                <a:spcPct val="80000"/>
              </a:lnSpc>
            </a:pPr>
            <a:r>
              <a:rPr lang="ru-RU" sz="1600">
                <a:solidFill>
                  <a:srgbClr val="000000"/>
                </a:solidFill>
                <a:latin typeface="Book Antiqua" pitchFamily="18" charset="0"/>
              </a:rPr>
              <a:t>находится в ведении </a:t>
            </a:r>
          </a:p>
          <a:p>
            <a:pPr algn="ctr">
              <a:lnSpc>
                <a:spcPct val="80000"/>
              </a:lnSpc>
            </a:pPr>
            <a:r>
              <a:rPr lang="ru-RU" sz="1600">
                <a:solidFill>
                  <a:srgbClr val="000000"/>
                </a:solidFill>
                <a:latin typeface="Book Antiqua" pitchFamily="18" charset="0"/>
              </a:rPr>
              <a:t>Федерального агентства по техническому регулированию и метрологии и  включает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a:xfrm>
            <a:off x="395288" y="0"/>
            <a:ext cx="8229600" cy="1143000"/>
          </a:xfrm>
        </p:spPr>
        <p:txBody>
          <a:bodyPr/>
          <a:lstStyle/>
          <a:p>
            <a:r>
              <a:rPr lang="ru-RU" sz="2400" b="1" smtClean="0"/>
              <a:t>Метрологические службы государственных органов управления и юридических лиц (МС)</a:t>
            </a:r>
          </a:p>
        </p:txBody>
      </p:sp>
      <p:sp>
        <p:nvSpPr>
          <p:cNvPr id="119811" name="Rectangle 3"/>
          <p:cNvSpPr>
            <a:spLocks noGrp="1"/>
          </p:cNvSpPr>
          <p:nvPr>
            <p:ph type="body" idx="1"/>
          </p:nvPr>
        </p:nvSpPr>
        <p:spPr>
          <a:xfrm>
            <a:off x="250825" y="1125538"/>
            <a:ext cx="8569325" cy="5399087"/>
          </a:xfrm>
        </p:spPr>
        <p:txBody>
          <a:bodyPr/>
          <a:lstStyle/>
          <a:p>
            <a:pPr>
              <a:lnSpc>
                <a:spcPct val="80000"/>
              </a:lnSpc>
              <a:buFont typeface="Arial" charset="0"/>
              <a:buNone/>
            </a:pPr>
            <a:r>
              <a:rPr lang="ru-RU" sz="1400" smtClean="0">
                <a:latin typeface="Book Antiqua" pitchFamily="18" charset="0"/>
              </a:rPr>
              <a:t>создаются </a:t>
            </a:r>
          </a:p>
          <a:p>
            <a:pPr>
              <a:lnSpc>
                <a:spcPct val="80000"/>
              </a:lnSpc>
            </a:pPr>
            <a:r>
              <a:rPr lang="ru-RU" sz="1400" smtClean="0">
                <a:latin typeface="Book Antiqua" pitchFamily="18" charset="0"/>
              </a:rPr>
              <a:t>в министерствах (ведомствах), </a:t>
            </a:r>
          </a:p>
          <a:p>
            <a:pPr>
              <a:lnSpc>
                <a:spcPct val="80000"/>
              </a:lnSpc>
            </a:pPr>
            <a:r>
              <a:rPr lang="ru-RU" sz="1400" smtClean="0">
                <a:latin typeface="Book Antiqua" pitchFamily="18" charset="0"/>
              </a:rPr>
              <a:t>организациях, </a:t>
            </a:r>
          </a:p>
          <a:p>
            <a:pPr>
              <a:lnSpc>
                <a:spcPct val="80000"/>
              </a:lnSpc>
            </a:pPr>
            <a:r>
              <a:rPr lang="ru-RU" sz="1400" smtClean="0">
                <a:latin typeface="Book Antiqua" pitchFamily="18" charset="0"/>
              </a:rPr>
              <a:t>на предприятиях и</a:t>
            </a:r>
          </a:p>
          <a:p>
            <a:pPr>
              <a:lnSpc>
                <a:spcPct val="80000"/>
              </a:lnSpc>
            </a:pPr>
            <a:r>
              <a:rPr lang="ru-RU" sz="1400" smtClean="0">
                <a:latin typeface="Book Antiqua" pitchFamily="18" charset="0"/>
              </a:rPr>
              <a:t>в учреждениях, </a:t>
            </a:r>
          </a:p>
          <a:p>
            <a:pPr>
              <a:lnSpc>
                <a:spcPct val="80000"/>
              </a:lnSpc>
              <a:buFont typeface="Arial" charset="0"/>
              <a:buNone/>
            </a:pPr>
            <a:r>
              <a:rPr lang="ru-RU" sz="1400" smtClean="0">
                <a:latin typeface="Book Antiqua" pitchFamily="18" charset="0"/>
              </a:rPr>
              <a:t>являющихся юридическими лицами для выполнения работ по ОЕИ.</a:t>
            </a:r>
          </a:p>
          <a:p>
            <a:pPr>
              <a:lnSpc>
                <a:spcPct val="80000"/>
              </a:lnSpc>
              <a:buFont typeface="Arial" charset="0"/>
              <a:buNone/>
            </a:pPr>
            <a:endParaRPr lang="ru-RU" sz="1400" smtClean="0">
              <a:latin typeface="Book Antiqua" pitchFamily="18" charset="0"/>
            </a:endParaRPr>
          </a:p>
          <a:p>
            <a:pPr>
              <a:lnSpc>
                <a:spcPct val="80000"/>
              </a:lnSpc>
              <a:buFont typeface="Arial" charset="0"/>
              <a:buNone/>
            </a:pPr>
            <a:r>
              <a:rPr lang="ru-RU" sz="1600" smtClean="0">
                <a:latin typeface="Book Antiqua" pitchFamily="18" charset="0"/>
              </a:rPr>
              <a:t>К основным </a:t>
            </a:r>
            <a:r>
              <a:rPr lang="ru-RU" sz="1600" b="1" smtClean="0">
                <a:latin typeface="Book Antiqua" pitchFamily="18" charset="0"/>
              </a:rPr>
              <a:t>задачам </a:t>
            </a:r>
            <a:r>
              <a:rPr lang="ru-RU" sz="1600" smtClean="0">
                <a:latin typeface="Book Antiqua" pitchFamily="18" charset="0"/>
              </a:rPr>
              <a:t>метрологических служб относятся:</a:t>
            </a:r>
          </a:p>
          <a:p>
            <a:pPr>
              <a:lnSpc>
                <a:spcPct val="80000"/>
              </a:lnSpc>
              <a:buFont typeface="Arial" charset="0"/>
              <a:buNone/>
            </a:pPr>
            <a:endParaRPr lang="ru-RU" sz="1600" smtClean="0">
              <a:latin typeface="Book Antiqua" pitchFamily="18" charset="0"/>
            </a:endParaRPr>
          </a:p>
          <a:p>
            <a:pPr algn="just">
              <a:lnSpc>
                <a:spcPct val="70000"/>
              </a:lnSpc>
            </a:pPr>
            <a:r>
              <a:rPr lang="ru-RU" sz="1600" smtClean="0">
                <a:latin typeface="Book Antiqua" pitchFamily="18" charset="0"/>
              </a:rPr>
              <a:t>калибровка средств измерений;</a:t>
            </a:r>
          </a:p>
          <a:p>
            <a:pPr algn="just">
              <a:lnSpc>
                <a:spcPct val="70000"/>
              </a:lnSpc>
              <a:buFont typeface="Arial" charset="0"/>
              <a:buNone/>
            </a:pPr>
            <a:endParaRPr lang="ru-RU" sz="1600" smtClean="0">
              <a:latin typeface="Book Antiqua" pitchFamily="18" charset="0"/>
            </a:endParaRPr>
          </a:p>
          <a:p>
            <a:pPr algn="just">
              <a:lnSpc>
                <a:spcPct val="70000"/>
              </a:lnSpc>
            </a:pPr>
            <a:r>
              <a:rPr lang="ru-RU" sz="1600" smtClean="0">
                <a:latin typeface="Book Antiqua" pitchFamily="18" charset="0"/>
              </a:rPr>
              <a:t>надзор </a:t>
            </a:r>
          </a:p>
          <a:p>
            <a:pPr algn="just">
              <a:lnSpc>
                <a:spcPct val="70000"/>
              </a:lnSpc>
              <a:buFont typeface="Arial" charset="0"/>
              <a:buNone/>
            </a:pPr>
            <a:r>
              <a:rPr lang="ru-RU" sz="1600" smtClean="0">
                <a:latin typeface="Book Antiqua" pitchFamily="18" charset="0"/>
              </a:rPr>
              <a:t>      - за состоянием и применением средств измерений, </a:t>
            </a:r>
          </a:p>
          <a:p>
            <a:pPr algn="just">
              <a:lnSpc>
                <a:spcPct val="70000"/>
              </a:lnSpc>
              <a:buFont typeface="Arial" charset="0"/>
              <a:buNone/>
            </a:pPr>
            <a:r>
              <a:rPr lang="ru-RU" sz="1600" smtClean="0">
                <a:latin typeface="Book Antiqua" pitchFamily="18" charset="0"/>
              </a:rPr>
              <a:t>      - аттестованными методиками выполнения измерений, </a:t>
            </a:r>
          </a:p>
          <a:p>
            <a:pPr algn="just">
              <a:lnSpc>
                <a:spcPct val="70000"/>
              </a:lnSpc>
              <a:buFont typeface="Arial" charset="0"/>
              <a:buNone/>
            </a:pPr>
            <a:r>
              <a:rPr lang="ru-RU" sz="1600" smtClean="0">
                <a:latin typeface="Book Antiqua" pitchFamily="18" charset="0"/>
              </a:rPr>
              <a:t>      - эталонами единиц величин, применяемыми для калибровки средств измерений, </a:t>
            </a:r>
          </a:p>
          <a:p>
            <a:pPr algn="just">
              <a:lnSpc>
                <a:spcPct val="70000"/>
              </a:lnSpc>
              <a:buFont typeface="Arial" charset="0"/>
              <a:buNone/>
            </a:pPr>
            <a:r>
              <a:rPr lang="ru-RU" sz="1600" smtClean="0">
                <a:latin typeface="Book Antiqua" pitchFamily="18" charset="0"/>
              </a:rPr>
              <a:t>	- соблюдением метрологических правил и норм, нормативных документов по обеспечению единства измерений;</a:t>
            </a:r>
          </a:p>
          <a:p>
            <a:pPr algn="just">
              <a:lnSpc>
                <a:spcPct val="70000"/>
              </a:lnSpc>
              <a:buFont typeface="Arial" charset="0"/>
              <a:buNone/>
            </a:pPr>
            <a:endParaRPr lang="ru-RU" sz="1600" smtClean="0">
              <a:latin typeface="Book Antiqua" pitchFamily="18" charset="0"/>
            </a:endParaRPr>
          </a:p>
          <a:p>
            <a:pPr algn="just">
              <a:lnSpc>
                <a:spcPct val="70000"/>
              </a:lnSpc>
            </a:pPr>
            <a:r>
              <a:rPr lang="ru-RU" sz="1600" smtClean="0">
                <a:latin typeface="Book Antiqua" pitchFamily="18" charset="0"/>
              </a:rPr>
              <a:t>-выдача обязательных предписаний, направленных на предотвращение, прекращение или устранение нарушений метрологических правил и норм;</a:t>
            </a:r>
          </a:p>
          <a:p>
            <a:pPr algn="just">
              <a:lnSpc>
                <a:spcPct val="70000"/>
              </a:lnSpc>
              <a:buFont typeface="Arial" charset="0"/>
              <a:buNone/>
            </a:pPr>
            <a:endParaRPr lang="ru-RU" sz="1600" smtClean="0">
              <a:latin typeface="Book Antiqua" pitchFamily="18" charset="0"/>
            </a:endParaRPr>
          </a:p>
          <a:p>
            <a:pPr algn="just">
              <a:lnSpc>
                <a:spcPct val="70000"/>
              </a:lnSpc>
            </a:pPr>
            <a:r>
              <a:rPr lang="ru-RU" sz="1600" smtClean="0">
                <a:latin typeface="Book Antiqua" pitchFamily="18" charset="0"/>
              </a:rPr>
              <a:t>-проверка своевременности представления средств измерений на испытания в целях утверждения типа средств измерений, а также на поверку и калибровку;</a:t>
            </a:r>
          </a:p>
          <a:p>
            <a:pPr algn="just">
              <a:lnSpc>
                <a:spcPct val="70000"/>
              </a:lnSpc>
              <a:buFont typeface="Arial" charset="0"/>
              <a:buNone/>
            </a:pPr>
            <a:endParaRPr lang="ru-RU" sz="1600" smtClean="0">
              <a:latin typeface="Book Antiqua" pitchFamily="18" charset="0"/>
            </a:endParaRPr>
          </a:p>
          <a:p>
            <a:pPr algn="just">
              <a:lnSpc>
                <a:spcPct val="70000"/>
              </a:lnSpc>
            </a:pPr>
            <a:r>
              <a:rPr lang="ru-RU" sz="1600" smtClean="0">
                <a:latin typeface="Book Antiqua" pitchFamily="18" charset="0"/>
              </a:rPr>
              <a:t>- анализ состояния измерений, испытания и контроля на предприятии, в организации.</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5"/>
          <p:cNvSpPr>
            <a:spLocks noGrp="1"/>
          </p:cNvSpPr>
          <p:nvPr>
            <p:ph type="sldNum" sz="quarter" idx="12"/>
          </p:nvPr>
        </p:nvSpPr>
        <p:spPr/>
        <p:txBody>
          <a:bodyPr/>
          <a:lstStyle/>
          <a:p>
            <a:pPr>
              <a:defRPr/>
            </a:pPr>
            <a:fld id="{D6D68410-4776-453D-BC21-B55213627F56}" type="slidenum">
              <a:rPr lang="ru-RU"/>
              <a:pPr>
                <a:defRPr/>
              </a:pPr>
              <a:t>7</a:t>
            </a:fld>
            <a:endParaRPr lang="ru-RU"/>
          </a:p>
        </p:txBody>
      </p:sp>
      <p:sp>
        <p:nvSpPr>
          <p:cNvPr id="64515" name="Text Box 4"/>
          <p:cNvSpPr txBox="1">
            <a:spLocks noChangeArrowheads="1"/>
          </p:cNvSpPr>
          <p:nvPr/>
        </p:nvSpPr>
        <p:spPr bwMode="auto">
          <a:xfrm>
            <a:off x="323850" y="188913"/>
            <a:ext cx="8569325" cy="457200"/>
          </a:xfrm>
          <a:prstGeom prst="rect">
            <a:avLst/>
          </a:prstGeom>
          <a:solidFill>
            <a:srgbClr val="C6D9F1"/>
          </a:solidFill>
          <a:ln w="9525">
            <a:noFill/>
            <a:miter lim="800000"/>
            <a:headEnd/>
            <a:tailEnd/>
          </a:ln>
        </p:spPr>
        <p:txBody>
          <a:bodyPr>
            <a:spAutoFit/>
          </a:bodyPr>
          <a:lstStyle/>
          <a:p>
            <a:pPr algn="ctr">
              <a:spcBef>
                <a:spcPct val="50000"/>
              </a:spcBef>
            </a:pPr>
            <a:r>
              <a:rPr lang="ru-RU" sz="2400" b="1">
                <a:latin typeface="Book Antiqua" pitchFamily="18" charset="0"/>
              </a:rPr>
              <a:t>Технические регламенты, цели принятия, содержание</a:t>
            </a:r>
          </a:p>
        </p:txBody>
      </p:sp>
      <p:sp>
        <p:nvSpPr>
          <p:cNvPr id="64516" name="Text Box 5"/>
          <p:cNvSpPr txBox="1">
            <a:spLocks noChangeArrowheads="1"/>
          </p:cNvSpPr>
          <p:nvPr/>
        </p:nvSpPr>
        <p:spPr bwMode="auto">
          <a:xfrm>
            <a:off x="250825" y="765175"/>
            <a:ext cx="8497888" cy="1619250"/>
          </a:xfrm>
          <a:prstGeom prst="rect">
            <a:avLst/>
          </a:prstGeom>
          <a:noFill/>
          <a:ln w="9525">
            <a:noFill/>
            <a:miter lim="800000"/>
            <a:headEnd/>
            <a:tailEnd/>
          </a:ln>
        </p:spPr>
        <p:txBody>
          <a:bodyPr>
            <a:spAutoFit/>
          </a:bodyPr>
          <a:lstStyle/>
          <a:p>
            <a:pPr algn="just">
              <a:spcBef>
                <a:spcPct val="50000"/>
              </a:spcBef>
            </a:pPr>
            <a:r>
              <a:rPr lang="ru-RU" b="1">
                <a:solidFill>
                  <a:schemeClr val="hlink"/>
                </a:solidFill>
                <a:latin typeface="Book Antiqua" pitchFamily="18" charset="0"/>
              </a:rPr>
              <a:t>Технический регламент</a:t>
            </a:r>
            <a:r>
              <a:rPr lang="ru-RU">
                <a:latin typeface="Book Antiqua" pitchFamily="18" charset="0"/>
              </a:rPr>
              <a:t> </a:t>
            </a:r>
          </a:p>
          <a:p>
            <a:pPr algn="just"/>
            <a:r>
              <a:rPr lang="ru-RU">
                <a:latin typeface="Book Antiqua" pitchFamily="18" charset="0"/>
              </a:rPr>
              <a:t>- </a:t>
            </a:r>
            <a:r>
              <a:rPr lang="ru-RU" sz="1600">
                <a:latin typeface="Book Antiqua" pitchFamily="18" charset="0"/>
              </a:rPr>
              <a:t>документ, который устанавливает </a:t>
            </a:r>
            <a:r>
              <a:rPr lang="ru-RU" sz="1600" b="1">
                <a:latin typeface="Book Antiqua" pitchFamily="18" charset="0"/>
              </a:rPr>
              <a:t>обязательные для применения и исполнения требования</a:t>
            </a:r>
            <a:r>
              <a:rPr lang="ru-RU" sz="1600">
                <a:latin typeface="Book Antiqua" pitchFamily="18" charset="0"/>
              </a:rPr>
              <a:t> к объектам технического регулирования (продукции, в том числе зданиям, строениям и сооружениям или к связанным с требованиями к продукции процессам проектирования (включая изыскания), производства, строительства, монтажа, наладки, эксплуатации, хранения, перевозки, реализации и утилизации).</a:t>
            </a:r>
          </a:p>
        </p:txBody>
      </p:sp>
      <p:sp>
        <p:nvSpPr>
          <p:cNvPr id="64517" name="Text Box 6"/>
          <p:cNvSpPr txBox="1">
            <a:spLocks noChangeArrowheads="1"/>
          </p:cNvSpPr>
          <p:nvPr/>
        </p:nvSpPr>
        <p:spPr bwMode="auto">
          <a:xfrm>
            <a:off x="250825" y="2492375"/>
            <a:ext cx="8640763" cy="1589088"/>
          </a:xfrm>
          <a:prstGeom prst="rect">
            <a:avLst/>
          </a:prstGeom>
          <a:noFill/>
          <a:ln w="9525">
            <a:noFill/>
            <a:miter lim="800000"/>
            <a:headEnd/>
            <a:tailEnd/>
          </a:ln>
        </p:spPr>
        <p:txBody>
          <a:bodyPr>
            <a:spAutoFit/>
          </a:bodyPr>
          <a:lstStyle/>
          <a:p>
            <a:r>
              <a:rPr lang="ru-RU" b="1">
                <a:solidFill>
                  <a:schemeClr val="hlink"/>
                </a:solidFill>
                <a:latin typeface="Book Antiqua" pitchFamily="18" charset="0"/>
              </a:rPr>
              <a:t>Цели</a:t>
            </a:r>
            <a:r>
              <a:rPr lang="ru-RU">
                <a:latin typeface="Book Antiqua" pitchFamily="18" charset="0"/>
              </a:rPr>
              <a:t> принятия технических регламентов: </a:t>
            </a:r>
          </a:p>
          <a:p>
            <a:r>
              <a:rPr lang="ru-RU" sz="1600">
                <a:latin typeface="Book Antiqua" pitchFamily="18" charset="0"/>
              </a:rPr>
              <a:t>- защита жизни или здоровья граждан, имущества физических или юридических лиц, государственного или муниципального имущества;</a:t>
            </a:r>
          </a:p>
          <a:p>
            <a:r>
              <a:rPr lang="ru-RU" sz="1600">
                <a:latin typeface="Book Antiqua" pitchFamily="18" charset="0"/>
              </a:rPr>
              <a:t>- охраны окружающей среды, жизни или здоровья животных и растений; </a:t>
            </a:r>
          </a:p>
          <a:p>
            <a:r>
              <a:rPr lang="ru-RU" sz="1600">
                <a:latin typeface="Book Antiqua" pitchFamily="18" charset="0"/>
              </a:rPr>
              <a:t>- предупреждения действий, вводящих в заблуждение приобретателей;</a:t>
            </a:r>
          </a:p>
          <a:p>
            <a:r>
              <a:rPr lang="ru-RU" sz="1600">
                <a:latin typeface="Book Antiqua" pitchFamily="18" charset="0"/>
              </a:rPr>
              <a:t>- обеспечения энергетической эффективности.</a:t>
            </a:r>
          </a:p>
        </p:txBody>
      </p:sp>
      <p:sp>
        <p:nvSpPr>
          <p:cNvPr id="64518" name="Text Box 7"/>
          <p:cNvSpPr txBox="1">
            <a:spLocks noChangeArrowheads="1"/>
          </p:cNvSpPr>
          <p:nvPr/>
        </p:nvSpPr>
        <p:spPr bwMode="auto">
          <a:xfrm>
            <a:off x="179388" y="4149725"/>
            <a:ext cx="8785225" cy="1833563"/>
          </a:xfrm>
          <a:prstGeom prst="rect">
            <a:avLst/>
          </a:prstGeom>
          <a:noFill/>
          <a:ln w="9525">
            <a:noFill/>
            <a:miter lim="800000"/>
            <a:headEnd/>
            <a:tailEnd/>
          </a:ln>
        </p:spPr>
        <p:txBody>
          <a:bodyPr>
            <a:spAutoFit/>
          </a:bodyPr>
          <a:lstStyle/>
          <a:p>
            <a:pPr>
              <a:spcBef>
                <a:spcPct val="50000"/>
              </a:spcBef>
            </a:pPr>
            <a:r>
              <a:rPr lang="ru-RU" b="1">
                <a:solidFill>
                  <a:schemeClr val="hlink"/>
                </a:solidFill>
                <a:latin typeface="Book Antiqua" pitchFamily="18" charset="0"/>
              </a:rPr>
              <a:t>Содержание</a:t>
            </a:r>
            <a:r>
              <a:rPr lang="ru-RU">
                <a:latin typeface="Book Antiqua" pitchFamily="18" charset="0"/>
              </a:rPr>
              <a:t> технических регламентов включает: </a:t>
            </a:r>
          </a:p>
          <a:p>
            <a:pPr>
              <a:buFontTx/>
              <a:buChar char="-"/>
            </a:pPr>
            <a:r>
              <a:rPr lang="ru-RU" sz="1600">
                <a:latin typeface="Book Antiqua" pitchFamily="18" charset="0"/>
              </a:rPr>
              <a:t> перечень и (или) описание объектов технического регулирования, требования* к этим объектам и правила их идентификации в целях применения технического регламента;</a:t>
            </a:r>
          </a:p>
          <a:p>
            <a:pPr>
              <a:buFontTx/>
              <a:buChar char="-"/>
            </a:pPr>
            <a:r>
              <a:rPr lang="ru-RU" sz="1600">
                <a:latin typeface="Book Antiqua" pitchFamily="18" charset="0"/>
              </a:rPr>
              <a:t> правила и формы оценки соответствия; </a:t>
            </a:r>
          </a:p>
          <a:p>
            <a:pPr>
              <a:buFontTx/>
              <a:buChar char="-"/>
            </a:pPr>
            <a:r>
              <a:rPr lang="ru-RU" sz="1600">
                <a:latin typeface="Book Antiqua" pitchFamily="18" charset="0"/>
              </a:rPr>
              <a:t> и (или) требования к терминологии, упаковке, маркировке или этикеткам и правилам их нанесения; </a:t>
            </a:r>
          </a:p>
          <a:p>
            <a:pPr>
              <a:buFontTx/>
              <a:buChar char="-"/>
            </a:pPr>
            <a:r>
              <a:rPr lang="ru-RU" sz="1600">
                <a:latin typeface="Book Antiqua" pitchFamily="18" charset="0"/>
              </a:rPr>
              <a:t> требования энергетической эффективности. </a:t>
            </a:r>
          </a:p>
        </p:txBody>
      </p:sp>
      <p:sp>
        <p:nvSpPr>
          <p:cNvPr id="64519" name="Text Box 8"/>
          <p:cNvSpPr txBox="1">
            <a:spLocks noChangeArrowheads="1"/>
          </p:cNvSpPr>
          <p:nvPr/>
        </p:nvSpPr>
        <p:spPr bwMode="auto">
          <a:xfrm>
            <a:off x="250825" y="6092825"/>
            <a:ext cx="8569325" cy="650875"/>
          </a:xfrm>
          <a:prstGeom prst="rect">
            <a:avLst/>
          </a:prstGeom>
          <a:noFill/>
          <a:ln w="9525">
            <a:noFill/>
            <a:miter lim="800000"/>
            <a:headEnd/>
            <a:tailEnd/>
          </a:ln>
        </p:spPr>
        <p:txBody>
          <a:bodyPr>
            <a:spAutoFit/>
          </a:bodyPr>
          <a:lstStyle/>
          <a:p>
            <a:pPr>
              <a:lnSpc>
                <a:spcPct val="80000"/>
              </a:lnSpc>
            </a:pPr>
            <a:r>
              <a:rPr lang="ru-RU" sz="1400" dirty="0">
                <a:latin typeface="Book Antiqua" pitchFamily="18" charset="0"/>
              </a:rPr>
              <a:t>* минимально необходимых требований, обеспечивающих различные виды безопасности;</a:t>
            </a:r>
          </a:p>
          <a:p>
            <a:pPr>
              <a:lnSpc>
                <a:spcPct val="80000"/>
              </a:lnSpc>
            </a:pPr>
            <a:r>
              <a:rPr lang="ru-RU" dirty="0"/>
              <a:t> </a:t>
            </a:r>
            <a:r>
              <a:rPr lang="ru-RU" sz="1400" dirty="0">
                <a:latin typeface="Book Antiqua" pitchFamily="18" charset="0"/>
              </a:rPr>
              <a:t>не могут служить препятствием осуществлению предпринимательской деятельности в большей степени, чем это минимально необходимо для выполнения целей</a:t>
            </a:r>
          </a:p>
        </p:txBody>
      </p:sp>
      <p:sp>
        <p:nvSpPr>
          <p:cNvPr id="64520" name="Нижний колонтитул 7"/>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7003D0BE-1E5D-43B5-92AD-C98C148723E8}" type="slidenum">
              <a:rPr lang="ru-RU"/>
              <a:pPr>
                <a:defRPr/>
              </a:pPr>
              <a:t>70</a:t>
            </a:fld>
            <a:endParaRPr lang="ru-RU"/>
          </a:p>
        </p:txBody>
      </p:sp>
      <p:sp>
        <p:nvSpPr>
          <p:cNvPr id="120835" name="Rectangle 2"/>
          <p:cNvSpPr>
            <a:spLocks noGrp="1"/>
          </p:cNvSpPr>
          <p:nvPr>
            <p:ph type="title"/>
          </p:nvPr>
        </p:nvSpPr>
        <p:spPr>
          <a:xfrm>
            <a:off x="468313" y="188913"/>
            <a:ext cx="8218487" cy="576262"/>
          </a:xfrm>
          <a:solidFill>
            <a:srgbClr val="C6D9F1"/>
          </a:solidFill>
        </p:spPr>
        <p:txBody>
          <a:bodyPr/>
          <a:lstStyle/>
          <a:p>
            <a:pPr eaLnBrk="1" hangingPunct="1">
              <a:lnSpc>
                <a:spcPct val="90000"/>
              </a:lnSpc>
            </a:pPr>
            <a:r>
              <a:rPr lang="ru-RU" sz="2000" b="1" smtClean="0">
                <a:latin typeface="Book Antiqua" pitchFamily="18" charset="0"/>
              </a:rPr>
              <a:t>Государственный метрологический контроль и надзор (ГМКиН)</a:t>
            </a:r>
          </a:p>
        </p:txBody>
      </p:sp>
      <p:sp>
        <p:nvSpPr>
          <p:cNvPr id="120836" name="Rectangle 3"/>
          <p:cNvSpPr>
            <a:spLocks noGrp="1"/>
          </p:cNvSpPr>
          <p:nvPr>
            <p:ph type="body" idx="1"/>
          </p:nvPr>
        </p:nvSpPr>
        <p:spPr>
          <a:xfrm>
            <a:off x="250825" y="620713"/>
            <a:ext cx="8893175" cy="2447925"/>
          </a:xfrm>
        </p:spPr>
        <p:txBody>
          <a:bodyPr/>
          <a:lstStyle/>
          <a:p>
            <a:pPr eaLnBrk="1" hangingPunct="1">
              <a:buFont typeface="Arial" charset="0"/>
              <a:buNone/>
            </a:pPr>
            <a:r>
              <a:rPr lang="ru-RU" sz="1800" b="1" u="sng" smtClean="0">
                <a:latin typeface="Book Antiqua" pitchFamily="18" charset="0"/>
              </a:rPr>
              <a:t>Цель </a:t>
            </a:r>
            <a:r>
              <a:rPr lang="ru-RU" sz="2400" smtClean="0">
                <a:latin typeface="Book Antiqua" pitchFamily="18" charset="0"/>
              </a:rPr>
              <a:t>- </a:t>
            </a:r>
            <a:r>
              <a:rPr lang="ru-RU" sz="1800" smtClean="0">
                <a:latin typeface="Book Antiqua" pitchFamily="18" charset="0"/>
              </a:rPr>
              <a:t>проверка соблюдения правил законодательной метрологии - Закона РФ "Об обеспечении единства измерений", стандартов, правил по метрологии и других НД. </a:t>
            </a:r>
          </a:p>
          <a:p>
            <a:pPr eaLnBrk="1" hangingPunct="1">
              <a:buFont typeface="Arial" charset="0"/>
              <a:buNone/>
            </a:pPr>
            <a:r>
              <a:rPr lang="ru-RU" sz="1600" b="1" u="sng" smtClean="0">
                <a:latin typeface="Book Antiqua" pitchFamily="18" charset="0"/>
              </a:rPr>
              <a:t>Объекты ГМКиН</a:t>
            </a:r>
            <a:r>
              <a:rPr lang="ru-RU" sz="1600" u="sng" smtClean="0">
                <a:latin typeface="Book Antiqua" pitchFamily="18" charset="0"/>
              </a:rPr>
              <a:t>: </a:t>
            </a:r>
          </a:p>
          <a:p>
            <a:pPr eaLnBrk="1" hangingPunct="1">
              <a:lnSpc>
                <a:spcPct val="80000"/>
              </a:lnSpc>
              <a:spcBef>
                <a:spcPct val="10000"/>
              </a:spcBef>
              <a:buFont typeface="Wingdings" pitchFamily="2" charset="2"/>
              <a:buChar char="ü"/>
            </a:pPr>
            <a:r>
              <a:rPr lang="ru-RU" sz="1600" smtClean="0">
                <a:latin typeface="Book Antiqua" pitchFamily="18" charset="0"/>
              </a:rPr>
              <a:t>средства измерений, </a:t>
            </a:r>
          </a:p>
          <a:p>
            <a:pPr eaLnBrk="1" hangingPunct="1">
              <a:lnSpc>
                <a:spcPct val="80000"/>
              </a:lnSpc>
              <a:spcBef>
                <a:spcPct val="10000"/>
              </a:spcBef>
              <a:buFont typeface="Wingdings" pitchFamily="2" charset="2"/>
              <a:buChar char="ü"/>
            </a:pPr>
            <a:r>
              <a:rPr lang="ru-RU" sz="1600" smtClean="0">
                <a:latin typeface="Book Antiqua" pitchFamily="18" charset="0"/>
              </a:rPr>
              <a:t>эталоны, </a:t>
            </a:r>
          </a:p>
          <a:p>
            <a:pPr eaLnBrk="1" hangingPunct="1">
              <a:lnSpc>
                <a:spcPct val="80000"/>
              </a:lnSpc>
              <a:spcBef>
                <a:spcPct val="10000"/>
              </a:spcBef>
              <a:buFont typeface="Wingdings" pitchFamily="2" charset="2"/>
              <a:buChar char="ü"/>
            </a:pPr>
            <a:r>
              <a:rPr lang="ru-RU" sz="1600" smtClean="0">
                <a:latin typeface="Book Antiqua" pitchFamily="18" charset="0"/>
              </a:rPr>
              <a:t>методики выполнения измерений, </a:t>
            </a:r>
          </a:p>
          <a:p>
            <a:pPr eaLnBrk="1" hangingPunct="1">
              <a:lnSpc>
                <a:spcPct val="80000"/>
              </a:lnSpc>
              <a:spcBef>
                <a:spcPct val="10000"/>
              </a:spcBef>
              <a:buFont typeface="Wingdings" pitchFamily="2" charset="2"/>
              <a:buChar char="ü"/>
            </a:pPr>
            <a:r>
              <a:rPr lang="ru-RU" sz="1600" smtClean="0">
                <a:latin typeface="Book Antiqua" pitchFamily="18" charset="0"/>
              </a:rPr>
              <a:t>количество товаров, </a:t>
            </a:r>
          </a:p>
          <a:p>
            <a:pPr eaLnBrk="1" hangingPunct="1">
              <a:lnSpc>
                <a:spcPct val="80000"/>
              </a:lnSpc>
              <a:spcBef>
                <a:spcPct val="10000"/>
              </a:spcBef>
              <a:buFont typeface="Wingdings" pitchFamily="2" charset="2"/>
              <a:buChar char="ü"/>
            </a:pPr>
            <a:r>
              <a:rPr lang="ru-RU" sz="1600" smtClean="0">
                <a:latin typeface="Book Antiqua" pitchFamily="18" charset="0"/>
              </a:rPr>
              <a:t>другие объекты, предусмотренные правилами законодательной метрологии.</a:t>
            </a:r>
            <a:endParaRPr lang="ru-RU" sz="1600" smtClean="0">
              <a:solidFill>
                <a:schemeClr val="bg1"/>
              </a:solidFill>
              <a:latin typeface="Book Antiqua" pitchFamily="18" charset="0"/>
            </a:endParaRPr>
          </a:p>
        </p:txBody>
      </p:sp>
      <p:sp>
        <p:nvSpPr>
          <p:cNvPr id="120837" name="Text Box 4"/>
          <p:cNvSpPr txBox="1">
            <a:spLocks noChangeArrowheads="1"/>
          </p:cNvSpPr>
          <p:nvPr/>
        </p:nvSpPr>
        <p:spPr bwMode="auto">
          <a:xfrm>
            <a:off x="250825" y="3789363"/>
            <a:ext cx="8893175" cy="2917825"/>
          </a:xfrm>
          <a:prstGeom prst="rect">
            <a:avLst/>
          </a:prstGeom>
          <a:noFill/>
          <a:ln w="9525">
            <a:noFill/>
            <a:miter lim="800000"/>
            <a:headEnd/>
            <a:tailEnd/>
          </a:ln>
        </p:spPr>
        <p:txBody>
          <a:bodyPr>
            <a:spAutoFit/>
          </a:bodyPr>
          <a:lstStyle/>
          <a:p>
            <a:pPr marL="342900" indent="-342900">
              <a:lnSpc>
                <a:spcPct val="80000"/>
              </a:lnSpc>
              <a:spcBef>
                <a:spcPct val="20000"/>
              </a:spcBef>
            </a:pPr>
            <a:r>
              <a:rPr lang="ru-RU" sz="1400">
                <a:solidFill>
                  <a:srgbClr val="000000"/>
                </a:solidFill>
                <a:latin typeface="Book Antiqua" pitchFamily="18" charset="0"/>
              </a:rPr>
              <a:t>1) здравоохранение, ветеринария, охрана окружающей среды, обеспечение безопасности; </a:t>
            </a:r>
          </a:p>
          <a:p>
            <a:pPr marL="342900" indent="-342900">
              <a:lnSpc>
                <a:spcPct val="80000"/>
              </a:lnSpc>
              <a:spcBef>
                <a:spcPct val="20000"/>
              </a:spcBef>
            </a:pPr>
            <a:r>
              <a:rPr lang="ru-RU" sz="1400">
                <a:solidFill>
                  <a:srgbClr val="000000"/>
                </a:solidFill>
                <a:latin typeface="Book Antiqua" pitchFamily="18" charset="0"/>
              </a:rPr>
              <a:t>2) торговые операции и взаимные расчеты между покупателем и продавцом, в том числе операции с применением игровых автоматов и устройств; </a:t>
            </a:r>
          </a:p>
          <a:p>
            <a:pPr marL="342900" indent="-342900">
              <a:lnSpc>
                <a:spcPct val="80000"/>
              </a:lnSpc>
              <a:spcBef>
                <a:spcPct val="20000"/>
              </a:spcBef>
            </a:pPr>
            <a:r>
              <a:rPr lang="ru-RU" sz="1400">
                <a:solidFill>
                  <a:srgbClr val="000000"/>
                </a:solidFill>
                <a:latin typeface="Book Antiqua" pitchFamily="18" charset="0"/>
              </a:rPr>
              <a:t>3) государственные учетные операции; </a:t>
            </a:r>
          </a:p>
          <a:p>
            <a:pPr marL="342900" indent="-342900">
              <a:lnSpc>
                <a:spcPct val="80000"/>
              </a:lnSpc>
              <a:spcBef>
                <a:spcPct val="20000"/>
              </a:spcBef>
            </a:pPr>
            <a:r>
              <a:rPr lang="ru-RU" sz="1400">
                <a:solidFill>
                  <a:srgbClr val="000000"/>
                </a:solidFill>
                <a:latin typeface="Book Antiqua" pitchFamily="18" charset="0"/>
              </a:rPr>
              <a:t>4) обеспечение обороны государства; </a:t>
            </a:r>
          </a:p>
          <a:p>
            <a:pPr marL="342900" indent="-342900">
              <a:lnSpc>
                <a:spcPct val="80000"/>
              </a:lnSpc>
              <a:spcBef>
                <a:spcPct val="20000"/>
              </a:spcBef>
            </a:pPr>
            <a:r>
              <a:rPr lang="ru-RU" sz="1400">
                <a:solidFill>
                  <a:srgbClr val="000000"/>
                </a:solidFill>
                <a:latin typeface="Book Antiqua" pitchFamily="18" charset="0"/>
              </a:rPr>
              <a:t>5) геодезические и гидрометеорологические работы; </a:t>
            </a:r>
          </a:p>
          <a:p>
            <a:pPr marL="342900" indent="-342900">
              <a:lnSpc>
                <a:spcPct val="80000"/>
              </a:lnSpc>
              <a:spcBef>
                <a:spcPct val="20000"/>
              </a:spcBef>
            </a:pPr>
            <a:r>
              <a:rPr lang="ru-RU" sz="1400">
                <a:solidFill>
                  <a:srgbClr val="000000"/>
                </a:solidFill>
                <a:latin typeface="Book Antiqua" pitchFamily="18" charset="0"/>
              </a:rPr>
              <a:t>6) банковские, налоговые, таможенные и почтовые операции; </a:t>
            </a:r>
          </a:p>
          <a:p>
            <a:pPr marL="342900" indent="-342900">
              <a:lnSpc>
                <a:spcPct val="80000"/>
              </a:lnSpc>
              <a:spcBef>
                <a:spcPct val="20000"/>
              </a:spcBef>
            </a:pPr>
            <a:r>
              <a:rPr lang="ru-RU" sz="1400">
                <a:solidFill>
                  <a:srgbClr val="000000"/>
                </a:solidFill>
                <a:latin typeface="Book Antiqua" pitchFamily="18" charset="0"/>
              </a:rPr>
              <a:t>7) продукция, поставляемая по государственным контрактам;</a:t>
            </a:r>
          </a:p>
          <a:p>
            <a:pPr marL="342900" indent="-342900">
              <a:lnSpc>
                <a:spcPct val="80000"/>
              </a:lnSpc>
              <a:spcBef>
                <a:spcPct val="20000"/>
              </a:spcBef>
            </a:pPr>
            <a:r>
              <a:rPr lang="ru-RU" sz="1400">
                <a:solidFill>
                  <a:srgbClr val="000000"/>
                </a:solidFill>
                <a:latin typeface="Book Antiqua" pitchFamily="18" charset="0"/>
              </a:rPr>
              <a:t>8) испытания и контроль качества продукции на соответствие обязательным требованиям государственных стандартов Российской Федерации и при обязательной сертификации продукции; </a:t>
            </a:r>
          </a:p>
          <a:p>
            <a:pPr marL="342900" indent="-342900">
              <a:lnSpc>
                <a:spcPct val="80000"/>
              </a:lnSpc>
              <a:spcBef>
                <a:spcPct val="20000"/>
              </a:spcBef>
            </a:pPr>
            <a:r>
              <a:rPr lang="ru-RU" sz="1400">
                <a:solidFill>
                  <a:srgbClr val="000000"/>
                </a:solidFill>
                <a:latin typeface="Book Antiqua" pitchFamily="18" charset="0"/>
              </a:rPr>
              <a:t>9) измерения, проводимые по поручению органов суда, прокуратуры, арбитража, других органов государственного управления; </a:t>
            </a:r>
          </a:p>
          <a:p>
            <a:pPr marL="342900" indent="-342900">
              <a:lnSpc>
                <a:spcPct val="80000"/>
              </a:lnSpc>
              <a:spcBef>
                <a:spcPct val="20000"/>
              </a:spcBef>
            </a:pPr>
            <a:r>
              <a:rPr lang="ru-RU" sz="1400">
                <a:solidFill>
                  <a:srgbClr val="000000"/>
                </a:solidFill>
                <a:latin typeface="Book Antiqua" pitchFamily="18" charset="0"/>
              </a:rPr>
              <a:t>10) регистрация национальных и международных спортивных рекордов.</a:t>
            </a:r>
            <a:r>
              <a:rPr lang="ru-RU">
                <a:solidFill>
                  <a:srgbClr val="000000"/>
                </a:solidFill>
                <a:latin typeface="Book Antiqua" pitchFamily="18" charset="0"/>
              </a:rPr>
              <a:t> </a:t>
            </a:r>
          </a:p>
        </p:txBody>
      </p:sp>
      <p:sp>
        <p:nvSpPr>
          <p:cNvPr id="120838" name="Rectangle 5"/>
          <p:cNvSpPr>
            <a:spLocks noChangeArrowheads="1"/>
          </p:cNvSpPr>
          <p:nvPr/>
        </p:nvSpPr>
        <p:spPr bwMode="auto">
          <a:xfrm>
            <a:off x="323850" y="3213100"/>
            <a:ext cx="8208963" cy="506413"/>
          </a:xfrm>
          <a:prstGeom prst="rect">
            <a:avLst/>
          </a:prstGeom>
          <a:noFill/>
          <a:ln w="9525">
            <a:noFill/>
            <a:miter lim="800000"/>
            <a:headEnd/>
            <a:tailEnd/>
          </a:ln>
        </p:spPr>
        <p:txBody>
          <a:bodyPr>
            <a:spAutoFit/>
          </a:bodyPr>
          <a:lstStyle/>
          <a:p>
            <a:pPr>
              <a:lnSpc>
                <a:spcPct val="80000"/>
              </a:lnSpc>
            </a:pPr>
            <a:r>
              <a:rPr lang="ru-RU" sz="1600" b="1">
                <a:solidFill>
                  <a:srgbClr val="000000"/>
                </a:solidFill>
                <a:latin typeface="Book Antiqua" pitchFamily="18" charset="0"/>
              </a:rPr>
              <a:t>ГМКиН </a:t>
            </a:r>
            <a:r>
              <a:rPr lang="ru-RU" sz="1600">
                <a:solidFill>
                  <a:srgbClr val="000000"/>
                </a:solidFill>
                <a:latin typeface="Book Antiqua" pitchFamily="18" charset="0"/>
              </a:rPr>
              <a:t>распространяется на строго ограниченные сферы, объединенные в </a:t>
            </a:r>
          </a:p>
          <a:p>
            <a:pPr>
              <a:lnSpc>
                <a:spcPct val="80000"/>
              </a:lnSpc>
            </a:pPr>
            <a:r>
              <a:rPr lang="ru-RU" sz="1600" b="1">
                <a:solidFill>
                  <a:srgbClr val="000000"/>
                </a:solidFill>
                <a:latin typeface="Book Antiqua" pitchFamily="18" charset="0"/>
              </a:rPr>
              <a:t>10 направлений</a:t>
            </a:r>
            <a:r>
              <a:rPr lang="ru-RU" b="1">
                <a:solidFill>
                  <a:srgbClr val="000000"/>
                </a:solidFill>
              </a:rPr>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Номер слайда 5"/>
          <p:cNvSpPr>
            <a:spLocks noGrp="1"/>
          </p:cNvSpPr>
          <p:nvPr>
            <p:ph type="sldNum" sz="quarter" idx="12"/>
          </p:nvPr>
        </p:nvSpPr>
        <p:spPr/>
        <p:txBody>
          <a:bodyPr/>
          <a:lstStyle/>
          <a:p>
            <a:pPr>
              <a:defRPr/>
            </a:pPr>
            <a:fld id="{497161B8-197B-4472-92DB-33011C5F0401}" type="slidenum">
              <a:rPr lang="ru-RU"/>
              <a:pPr>
                <a:defRPr/>
              </a:pPr>
              <a:t>71</a:t>
            </a:fld>
            <a:endParaRPr lang="ru-RU"/>
          </a:p>
        </p:txBody>
      </p:sp>
      <p:sp>
        <p:nvSpPr>
          <p:cNvPr id="121859" name="Rectangle 2"/>
          <p:cNvSpPr>
            <a:spLocks noChangeArrowheads="1"/>
          </p:cNvSpPr>
          <p:nvPr/>
        </p:nvSpPr>
        <p:spPr bwMode="auto">
          <a:xfrm>
            <a:off x="1403350" y="188913"/>
            <a:ext cx="6553200" cy="576262"/>
          </a:xfrm>
          <a:prstGeom prst="rect">
            <a:avLst/>
          </a:prstGeom>
          <a:solidFill>
            <a:srgbClr val="C6D9F1"/>
          </a:solidFill>
          <a:ln w="9525">
            <a:solidFill>
              <a:schemeClr val="tx1"/>
            </a:solidFill>
            <a:miter lim="800000"/>
            <a:headEnd/>
            <a:tailEnd/>
          </a:ln>
        </p:spPr>
        <p:txBody>
          <a:bodyPr wrap="none" anchor="ctr"/>
          <a:lstStyle/>
          <a:p>
            <a:pPr algn="ctr"/>
            <a:r>
              <a:rPr lang="ru-RU" b="1">
                <a:solidFill>
                  <a:srgbClr val="000000"/>
                </a:solidFill>
                <a:latin typeface="Book Antiqua" pitchFamily="18" charset="0"/>
              </a:rPr>
              <a:t>Государственный метрологический контроль и надзор</a:t>
            </a:r>
          </a:p>
        </p:txBody>
      </p:sp>
      <p:sp>
        <p:nvSpPr>
          <p:cNvPr id="121860" name="Rectangle 3"/>
          <p:cNvSpPr>
            <a:spLocks noChangeArrowheads="1"/>
          </p:cNvSpPr>
          <p:nvPr/>
        </p:nvSpPr>
        <p:spPr bwMode="auto">
          <a:xfrm>
            <a:off x="250825" y="1268413"/>
            <a:ext cx="3924300" cy="936625"/>
          </a:xfrm>
          <a:prstGeom prst="rect">
            <a:avLst/>
          </a:prstGeom>
          <a:solidFill>
            <a:srgbClr val="C6D9F1"/>
          </a:solidFill>
          <a:ln w="9525">
            <a:solidFill>
              <a:schemeClr val="tx1"/>
            </a:solidFill>
            <a:miter lim="800000"/>
            <a:headEnd/>
            <a:tailEnd/>
          </a:ln>
        </p:spPr>
        <p:txBody>
          <a:bodyPr wrap="none" anchor="ctr"/>
          <a:lstStyle/>
          <a:p>
            <a:pPr algn="ctr"/>
            <a:r>
              <a:rPr lang="ru-RU" b="1">
                <a:solidFill>
                  <a:srgbClr val="000000"/>
                </a:solidFill>
                <a:latin typeface="Book Antiqua" pitchFamily="18" charset="0"/>
              </a:rPr>
              <a:t>Государственный </a:t>
            </a:r>
          </a:p>
          <a:p>
            <a:pPr algn="ctr"/>
            <a:r>
              <a:rPr lang="ru-RU" b="1">
                <a:solidFill>
                  <a:srgbClr val="000000"/>
                </a:solidFill>
                <a:latin typeface="Book Antiqua" pitchFamily="18" charset="0"/>
              </a:rPr>
              <a:t>метрологический</a:t>
            </a:r>
          </a:p>
          <a:p>
            <a:pPr algn="ctr"/>
            <a:r>
              <a:rPr lang="ru-RU" b="1">
                <a:solidFill>
                  <a:srgbClr val="000000"/>
                </a:solidFill>
                <a:latin typeface="Book Antiqua" pitchFamily="18" charset="0"/>
              </a:rPr>
              <a:t> контроль (ГМК)</a:t>
            </a:r>
          </a:p>
        </p:txBody>
      </p:sp>
      <p:sp>
        <p:nvSpPr>
          <p:cNvPr id="121861" name="Rectangle 4"/>
          <p:cNvSpPr>
            <a:spLocks noChangeArrowheads="1"/>
          </p:cNvSpPr>
          <p:nvPr/>
        </p:nvSpPr>
        <p:spPr bwMode="auto">
          <a:xfrm>
            <a:off x="5003800" y="1268413"/>
            <a:ext cx="3924300" cy="936625"/>
          </a:xfrm>
          <a:prstGeom prst="rect">
            <a:avLst/>
          </a:prstGeom>
          <a:solidFill>
            <a:srgbClr val="C6D9F1"/>
          </a:solidFill>
          <a:ln w="9525">
            <a:solidFill>
              <a:schemeClr val="tx1"/>
            </a:solidFill>
            <a:miter lim="800000"/>
            <a:headEnd/>
            <a:tailEnd/>
          </a:ln>
        </p:spPr>
        <p:txBody>
          <a:bodyPr wrap="none" anchor="ctr"/>
          <a:lstStyle/>
          <a:p>
            <a:pPr algn="ctr"/>
            <a:r>
              <a:rPr lang="ru-RU" b="1">
                <a:solidFill>
                  <a:srgbClr val="000000"/>
                </a:solidFill>
                <a:latin typeface="Book Antiqua" pitchFamily="18" charset="0"/>
              </a:rPr>
              <a:t>Государственный </a:t>
            </a:r>
          </a:p>
          <a:p>
            <a:pPr algn="ctr"/>
            <a:r>
              <a:rPr lang="ru-RU" b="1">
                <a:solidFill>
                  <a:srgbClr val="000000"/>
                </a:solidFill>
                <a:latin typeface="Book Antiqua" pitchFamily="18" charset="0"/>
              </a:rPr>
              <a:t>метрологический</a:t>
            </a:r>
          </a:p>
          <a:p>
            <a:pPr algn="ctr"/>
            <a:r>
              <a:rPr lang="ru-RU" b="1">
                <a:solidFill>
                  <a:srgbClr val="000000"/>
                </a:solidFill>
                <a:latin typeface="Book Antiqua" pitchFamily="18" charset="0"/>
              </a:rPr>
              <a:t> надзор (ГМН)</a:t>
            </a:r>
          </a:p>
        </p:txBody>
      </p:sp>
      <p:sp>
        <p:nvSpPr>
          <p:cNvPr id="121862" name="Line 5"/>
          <p:cNvSpPr>
            <a:spLocks noChangeShapeType="1"/>
          </p:cNvSpPr>
          <p:nvPr/>
        </p:nvSpPr>
        <p:spPr bwMode="auto">
          <a:xfrm flipH="1">
            <a:off x="2484438" y="836613"/>
            <a:ext cx="1368425" cy="360362"/>
          </a:xfrm>
          <a:prstGeom prst="line">
            <a:avLst/>
          </a:prstGeom>
          <a:noFill/>
          <a:ln w="9525">
            <a:solidFill>
              <a:schemeClr val="tx1"/>
            </a:solidFill>
            <a:round/>
            <a:headEnd/>
            <a:tailEnd type="triangle" w="med" len="med"/>
          </a:ln>
        </p:spPr>
        <p:txBody>
          <a:bodyPr/>
          <a:lstStyle/>
          <a:p>
            <a:endParaRPr lang="ru-RU"/>
          </a:p>
        </p:txBody>
      </p:sp>
      <p:sp>
        <p:nvSpPr>
          <p:cNvPr id="121863" name="Line 6"/>
          <p:cNvSpPr>
            <a:spLocks noChangeShapeType="1"/>
          </p:cNvSpPr>
          <p:nvPr/>
        </p:nvSpPr>
        <p:spPr bwMode="auto">
          <a:xfrm>
            <a:off x="5508625" y="836613"/>
            <a:ext cx="1152525" cy="360362"/>
          </a:xfrm>
          <a:prstGeom prst="line">
            <a:avLst/>
          </a:prstGeom>
          <a:noFill/>
          <a:ln w="9525">
            <a:solidFill>
              <a:schemeClr val="tx1"/>
            </a:solidFill>
            <a:round/>
            <a:headEnd/>
            <a:tailEnd type="triangle" w="med" len="med"/>
          </a:ln>
        </p:spPr>
        <p:txBody>
          <a:bodyPr/>
          <a:lstStyle/>
          <a:p>
            <a:endParaRPr lang="ru-RU"/>
          </a:p>
        </p:txBody>
      </p:sp>
      <p:sp>
        <p:nvSpPr>
          <p:cNvPr id="121864" name="Rectangle 7"/>
          <p:cNvSpPr>
            <a:spLocks noChangeArrowheads="1"/>
          </p:cNvSpPr>
          <p:nvPr/>
        </p:nvSpPr>
        <p:spPr bwMode="auto">
          <a:xfrm>
            <a:off x="395288" y="2781300"/>
            <a:ext cx="4032250" cy="3429000"/>
          </a:xfrm>
          <a:prstGeom prst="rect">
            <a:avLst/>
          </a:prstGeom>
          <a:solidFill>
            <a:srgbClr val="C6D9F1"/>
          </a:solidFill>
          <a:ln w="9525">
            <a:solidFill>
              <a:schemeClr val="tx1"/>
            </a:solidFill>
            <a:miter lim="800000"/>
            <a:headEnd/>
            <a:tailEnd/>
          </a:ln>
        </p:spPr>
        <p:txBody>
          <a:bodyPr wrap="none" anchor="ctr"/>
          <a:lstStyle/>
          <a:p>
            <a:pPr marL="342900" indent="-342900" algn="just">
              <a:buFontTx/>
              <a:buAutoNum type="arabicParenR"/>
            </a:pPr>
            <a:r>
              <a:rPr lang="ru-RU">
                <a:solidFill>
                  <a:srgbClr val="000000"/>
                </a:solidFill>
                <a:latin typeface="Book Antiqua" pitchFamily="18" charset="0"/>
              </a:rPr>
              <a:t>утверждение типа </a:t>
            </a:r>
          </a:p>
          <a:p>
            <a:pPr marL="342900" indent="-342900" algn="just"/>
            <a:r>
              <a:rPr lang="ru-RU">
                <a:solidFill>
                  <a:srgbClr val="000000"/>
                </a:solidFill>
                <a:latin typeface="Book Antiqua" pitchFamily="18" charset="0"/>
              </a:rPr>
              <a:t>     средств измерений; </a:t>
            </a:r>
          </a:p>
          <a:p>
            <a:pPr marL="342900" indent="-342900" algn="just"/>
            <a:endParaRPr lang="ru-RU">
              <a:solidFill>
                <a:srgbClr val="000000"/>
              </a:solidFill>
              <a:latin typeface="Book Antiqua" pitchFamily="18" charset="0"/>
            </a:endParaRPr>
          </a:p>
          <a:p>
            <a:pPr marL="342900" indent="-342900" algn="just"/>
            <a:r>
              <a:rPr lang="ru-RU">
                <a:solidFill>
                  <a:srgbClr val="000000"/>
                </a:solidFill>
                <a:latin typeface="Book Antiqua" pitchFamily="18" charset="0"/>
              </a:rPr>
              <a:t>2) поверка средств измерений;</a:t>
            </a:r>
          </a:p>
          <a:p>
            <a:pPr marL="342900" indent="-342900" algn="just"/>
            <a:endParaRPr lang="ru-RU">
              <a:solidFill>
                <a:srgbClr val="000000"/>
              </a:solidFill>
              <a:latin typeface="Book Antiqua" pitchFamily="18" charset="0"/>
            </a:endParaRPr>
          </a:p>
          <a:p>
            <a:pPr marL="342900" indent="-342900" algn="just"/>
            <a:r>
              <a:rPr lang="ru-RU">
                <a:solidFill>
                  <a:srgbClr val="000000"/>
                </a:solidFill>
                <a:latin typeface="Book Antiqua" pitchFamily="18" charset="0"/>
              </a:rPr>
              <a:t>3) лицензирование </a:t>
            </a:r>
          </a:p>
          <a:p>
            <a:pPr marL="342900" indent="-342900" algn="just"/>
            <a:r>
              <a:rPr lang="ru-RU">
                <a:solidFill>
                  <a:srgbClr val="000000"/>
                </a:solidFill>
                <a:latin typeface="Book Antiqua" pitchFamily="18" charset="0"/>
              </a:rPr>
              <a:t>    деятельности юридических и</a:t>
            </a:r>
          </a:p>
          <a:p>
            <a:pPr marL="342900" indent="-342900" algn="just"/>
            <a:r>
              <a:rPr lang="ru-RU">
                <a:solidFill>
                  <a:srgbClr val="000000"/>
                </a:solidFill>
                <a:latin typeface="Book Antiqua" pitchFamily="18" charset="0"/>
              </a:rPr>
              <a:t>    физических лиц по </a:t>
            </a:r>
          </a:p>
          <a:p>
            <a:pPr marL="342900" indent="-342900" algn="just"/>
            <a:r>
              <a:rPr lang="ru-RU">
                <a:solidFill>
                  <a:srgbClr val="000000"/>
                </a:solidFill>
                <a:latin typeface="Book Antiqua" pitchFamily="18" charset="0"/>
              </a:rPr>
              <a:t>    изготовлению, ремонту, </a:t>
            </a:r>
          </a:p>
          <a:p>
            <a:pPr marL="342900" indent="-342900" algn="just"/>
            <a:r>
              <a:rPr lang="ru-RU">
                <a:solidFill>
                  <a:srgbClr val="000000"/>
                </a:solidFill>
                <a:latin typeface="Book Antiqua" pitchFamily="18" charset="0"/>
              </a:rPr>
              <a:t>    продаже и прокату </a:t>
            </a:r>
          </a:p>
          <a:p>
            <a:pPr marL="342900" indent="-342900" algn="just"/>
            <a:r>
              <a:rPr lang="ru-RU">
                <a:solidFill>
                  <a:srgbClr val="000000"/>
                </a:solidFill>
                <a:latin typeface="Book Antiqua" pitchFamily="18" charset="0"/>
              </a:rPr>
              <a:t>    средств измерений.</a:t>
            </a:r>
          </a:p>
        </p:txBody>
      </p:sp>
      <p:sp>
        <p:nvSpPr>
          <p:cNvPr id="121865" name="Line 8"/>
          <p:cNvSpPr>
            <a:spLocks noChangeShapeType="1"/>
          </p:cNvSpPr>
          <p:nvPr/>
        </p:nvSpPr>
        <p:spPr bwMode="auto">
          <a:xfrm>
            <a:off x="2124075" y="2276475"/>
            <a:ext cx="0" cy="360363"/>
          </a:xfrm>
          <a:prstGeom prst="line">
            <a:avLst/>
          </a:prstGeom>
          <a:noFill/>
          <a:ln w="9525">
            <a:solidFill>
              <a:schemeClr val="tx1"/>
            </a:solidFill>
            <a:round/>
            <a:headEnd/>
            <a:tailEnd type="triangle" w="med" len="med"/>
          </a:ln>
        </p:spPr>
        <p:txBody>
          <a:bodyPr/>
          <a:lstStyle/>
          <a:p>
            <a:endParaRPr lang="ru-RU"/>
          </a:p>
        </p:txBody>
      </p:sp>
      <p:sp>
        <p:nvSpPr>
          <p:cNvPr id="121866" name="Rectangle 9"/>
          <p:cNvSpPr>
            <a:spLocks noChangeArrowheads="1"/>
          </p:cNvSpPr>
          <p:nvPr/>
        </p:nvSpPr>
        <p:spPr bwMode="auto">
          <a:xfrm>
            <a:off x="4859338" y="2565400"/>
            <a:ext cx="3960812" cy="4292600"/>
          </a:xfrm>
          <a:prstGeom prst="rect">
            <a:avLst/>
          </a:prstGeom>
          <a:solidFill>
            <a:srgbClr val="C6D9F1"/>
          </a:solidFill>
          <a:ln w="9525">
            <a:solidFill>
              <a:schemeClr val="tx1"/>
            </a:solidFill>
            <a:miter lim="800000"/>
            <a:headEnd/>
            <a:tailEnd/>
          </a:ln>
        </p:spPr>
        <p:txBody>
          <a:bodyPr wrap="none" anchor="ctr"/>
          <a:lstStyle/>
          <a:p>
            <a:pPr marL="342900" indent="-342900" algn="just"/>
            <a:r>
              <a:rPr lang="ru-RU">
                <a:solidFill>
                  <a:srgbClr val="000000"/>
                </a:solidFill>
                <a:latin typeface="Book Antiqua" pitchFamily="18" charset="0"/>
              </a:rPr>
              <a:t>1)  </a:t>
            </a:r>
            <a:r>
              <a:rPr lang="ru-RU" sz="1600">
                <a:solidFill>
                  <a:srgbClr val="000000"/>
                </a:solidFill>
                <a:latin typeface="Book Antiqua" pitchFamily="18" charset="0"/>
              </a:rPr>
              <a:t>за выпуском, состоянием и </a:t>
            </a:r>
          </a:p>
          <a:p>
            <a:pPr marL="342900" indent="-342900" algn="just"/>
            <a:r>
              <a:rPr lang="ru-RU" sz="1600">
                <a:solidFill>
                  <a:srgbClr val="000000"/>
                </a:solidFill>
                <a:latin typeface="Book Antiqua" pitchFamily="18" charset="0"/>
              </a:rPr>
              <a:t>     применением  средств измерений, </a:t>
            </a:r>
          </a:p>
          <a:p>
            <a:pPr marL="342900" indent="-342900" algn="just"/>
            <a:r>
              <a:rPr lang="ru-RU" sz="1600">
                <a:solidFill>
                  <a:srgbClr val="000000"/>
                </a:solidFill>
                <a:latin typeface="Book Antiqua" pitchFamily="18" charset="0"/>
              </a:rPr>
              <a:t>     аттестованными методиками </a:t>
            </a:r>
          </a:p>
          <a:p>
            <a:pPr marL="342900" indent="-342900" algn="just"/>
            <a:r>
              <a:rPr lang="ru-RU" sz="1600">
                <a:solidFill>
                  <a:srgbClr val="000000"/>
                </a:solidFill>
                <a:latin typeface="Book Antiqua" pitchFamily="18" charset="0"/>
              </a:rPr>
              <a:t>     выполнения измерений, </a:t>
            </a:r>
          </a:p>
          <a:p>
            <a:pPr marL="342900" indent="-342900" algn="just"/>
            <a:r>
              <a:rPr lang="ru-RU" sz="1600">
                <a:solidFill>
                  <a:srgbClr val="000000"/>
                </a:solidFill>
                <a:latin typeface="Book Antiqua" pitchFamily="18" charset="0"/>
              </a:rPr>
              <a:t>     эталонами единиц величин, </a:t>
            </a:r>
          </a:p>
          <a:p>
            <a:pPr marL="342900" indent="-342900" algn="just"/>
            <a:r>
              <a:rPr lang="ru-RU" sz="1600">
                <a:solidFill>
                  <a:srgbClr val="000000"/>
                </a:solidFill>
                <a:latin typeface="Book Antiqua" pitchFamily="18" charset="0"/>
              </a:rPr>
              <a:t>     соблюдением метрологических </a:t>
            </a:r>
          </a:p>
          <a:p>
            <a:pPr marL="342900" indent="-342900" algn="just"/>
            <a:r>
              <a:rPr lang="ru-RU" sz="1600">
                <a:solidFill>
                  <a:srgbClr val="000000"/>
                </a:solidFill>
                <a:latin typeface="Book Antiqua" pitchFamily="18" charset="0"/>
              </a:rPr>
              <a:t>     правил и норм; </a:t>
            </a:r>
          </a:p>
          <a:p>
            <a:pPr marL="342900" indent="-342900" algn="just"/>
            <a:endParaRPr lang="ru-RU" sz="1600">
              <a:solidFill>
                <a:srgbClr val="000000"/>
              </a:solidFill>
              <a:latin typeface="Book Antiqua" pitchFamily="18" charset="0"/>
            </a:endParaRPr>
          </a:p>
          <a:p>
            <a:pPr marL="342900" indent="-342900" algn="just">
              <a:buFontTx/>
              <a:buAutoNum type="arabicParenR" startAt="2"/>
            </a:pPr>
            <a:r>
              <a:rPr lang="ru-RU" sz="1600">
                <a:solidFill>
                  <a:srgbClr val="000000"/>
                </a:solidFill>
                <a:latin typeface="Book Antiqua" pitchFamily="18" charset="0"/>
              </a:rPr>
              <a:t>за количеством товаров, </a:t>
            </a:r>
          </a:p>
          <a:p>
            <a:pPr marL="342900" indent="-342900" algn="just"/>
            <a:r>
              <a:rPr lang="ru-RU" sz="1600">
                <a:solidFill>
                  <a:srgbClr val="000000"/>
                </a:solidFill>
                <a:latin typeface="Book Antiqua" pitchFamily="18" charset="0"/>
              </a:rPr>
              <a:t>      отчуждаемых  при </a:t>
            </a:r>
          </a:p>
          <a:p>
            <a:pPr marL="342900" indent="-342900" algn="just"/>
            <a:r>
              <a:rPr lang="ru-RU" sz="1600">
                <a:solidFill>
                  <a:srgbClr val="000000"/>
                </a:solidFill>
                <a:latin typeface="Book Antiqua" pitchFamily="18" charset="0"/>
              </a:rPr>
              <a:t>     совершении торговых операций;</a:t>
            </a:r>
          </a:p>
          <a:p>
            <a:pPr marL="342900" indent="-342900" algn="just"/>
            <a:r>
              <a:rPr lang="ru-RU" sz="1600">
                <a:solidFill>
                  <a:srgbClr val="000000"/>
                </a:solidFill>
                <a:latin typeface="Book Antiqua" pitchFamily="18" charset="0"/>
              </a:rPr>
              <a:t> </a:t>
            </a:r>
          </a:p>
          <a:p>
            <a:pPr marL="342900" indent="-342900" algn="just"/>
            <a:r>
              <a:rPr lang="ru-RU" sz="1600">
                <a:solidFill>
                  <a:srgbClr val="000000"/>
                </a:solidFill>
                <a:latin typeface="Book Antiqua" pitchFamily="18" charset="0"/>
              </a:rPr>
              <a:t>3) за количеством фасованных </a:t>
            </a:r>
          </a:p>
          <a:p>
            <a:pPr marL="342900" indent="-342900" algn="just"/>
            <a:r>
              <a:rPr lang="ru-RU" sz="1600">
                <a:solidFill>
                  <a:srgbClr val="000000"/>
                </a:solidFill>
                <a:latin typeface="Book Antiqua" pitchFamily="18" charset="0"/>
              </a:rPr>
              <a:t>    товаров в упаковках </a:t>
            </a:r>
          </a:p>
          <a:p>
            <a:pPr marL="342900" indent="-342900" algn="just"/>
            <a:r>
              <a:rPr lang="ru-RU" sz="1600">
                <a:solidFill>
                  <a:srgbClr val="000000"/>
                </a:solidFill>
                <a:latin typeface="Book Antiqua" pitchFamily="18" charset="0"/>
              </a:rPr>
              <a:t>    любого вида при их расфасовке</a:t>
            </a:r>
          </a:p>
          <a:p>
            <a:pPr marL="342900" indent="-342900" algn="just"/>
            <a:r>
              <a:rPr lang="ru-RU" sz="1600">
                <a:solidFill>
                  <a:srgbClr val="000000"/>
                </a:solidFill>
                <a:latin typeface="Book Antiqua" pitchFamily="18" charset="0"/>
              </a:rPr>
              <a:t>    и продаже</a:t>
            </a:r>
          </a:p>
        </p:txBody>
      </p:sp>
      <p:sp>
        <p:nvSpPr>
          <p:cNvPr id="121867" name="Line 10"/>
          <p:cNvSpPr>
            <a:spLocks noChangeShapeType="1"/>
          </p:cNvSpPr>
          <p:nvPr/>
        </p:nvSpPr>
        <p:spPr bwMode="auto">
          <a:xfrm>
            <a:off x="6948488" y="2205038"/>
            <a:ext cx="0" cy="360362"/>
          </a:xfrm>
          <a:prstGeom prst="line">
            <a:avLst/>
          </a:prstGeom>
          <a:noFill/>
          <a:ln w="9525">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p:nvPr>
        </p:nvSpPr>
        <p:spPr>
          <a:xfrm>
            <a:off x="1258888" y="115888"/>
            <a:ext cx="6840537" cy="460375"/>
          </a:xfrm>
          <a:solidFill>
            <a:srgbClr val="C6D9F1"/>
          </a:solidFill>
        </p:spPr>
        <p:txBody>
          <a:bodyPr/>
          <a:lstStyle/>
          <a:p>
            <a:r>
              <a:rPr lang="ru-RU" sz="2000" b="1" smtClean="0">
                <a:latin typeface="Book Antiqua" pitchFamily="18" charset="0"/>
              </a:rPr>
              <a:t>Характеристика ГМК</a:t>
            </a:r>
          </a:p>
        </p:txBody>
      </p:sp>
      <p:sp>
        <p:nvSpPr>
          <p:cNvPr id="122883" name="Rectangle 3"/>
          <p:cNvSpPr>
            <a:spLocks noGrp="1"/>
          </p:cNvSpPr>
          <p:nvPr>
            <p:ph type="body" idx="1"/>
          </p:nvPr>
        </p:nvSpPr>
        <p:spPr>
          <a:xfrm>
            <a:off x="250825" y="765175"/>
            <a:ext cx="8642350" cy="6237288"/>
          </a:xfrm>
        </p:spPr>
        <p:txBody>
          <a:bodyPr/>
          <a:lstStyle/>
          <a:p>
            <a:pPr>
              <a:lnSpc>
                <a:spcPct val="80000"/>
              </a:lnSpc>
              <a:buFontTx/>
              <a:buAutoNum type="arabicParenR"/>
            </a:pPr>
            <a:r>
              <a:rPr lang="ru-RU" sz="1400" b="1" i="1" u="sng" smtClean="0">
                <a:solidFill>
                  <a:srgbClr val="348AD8"/>
                </a:solidFill>
                <a:latin typeface="Book Antiqua" pitchFamily="18" charset="0"/>
              </a:rPr>
              <a:t>Утверждение типа СИ</a:t>
            </a:r>
            <a:r>
              <a:rPr lang="ru-RU" sz="1400" b="1" smtClean="0">
                <a:solidFill>
                  <a:srgbClr val="348AD8"/>
                </a:solidFill>
                <a:latin typeface="Book Antiqua" pitchFamily="18" charset="0"/>
              </a:rPr>
              <a:t> </a:t>
            </a:r>
          </a:p>
          <a:p>
            <a:pPr>
              <a:lnSpc>
                <a:spcPct val="80000"/>
              </a:lnSpc>
              <a:buFontTx/>
              <a:buNone/>
            </a:pPr>
            <a:endParaRPr lang="ru-RU" sz="1400" b="1" smtClean="0">
              <a:solidFill>
                <a:srgbClr val="348AD8"/>
              </a:solidFill>
              <a:latin typeface="Book Antiqua" pitchFamily="18" charset="0"/>
            </a:endParaRPr>
          </a:p>
          <a:p>
            <a:pPr algn="just">
              <a:lnSpc>
                <a:spcPct val="80000"/>
              </a:lnSpc>
              <a:buFontTx/>
              <a:buNone/>
            </a:pPr>
            <a:r>
              <a:rPr lang="ru-RU" sz="1400" b="1" smtClean="0">
                <a:latin typeface="Book Antiqua" pitchFamily="18" charset="0"/>
              </a:rPr>
              <a:t>цель - </a:t>
            </a:r>
            <a:r>
              <a:rPr lang="ru-RU" sz="1400" smtClean="0">
                <a:latin typeface="Book Antiqua" pitchFamily="18" charset="0"/>
              </a:rPr>
              <a:t>обеспечение единства измерений в стране и постановка на производство и выпуск в обращение средств измерений, соответствующих требованиям, установленным в нормативных документах. </a:t>
            </a:r>
          </a:p>
          <a:p>
            <a:pPr>
              <a:lnSpc>
                <a:spcPct val="80000"/>
              </a:lnSpc>
              <a:buFontTx/>
              <a:buAutoNum type="arabicParenR"/>
            </a:pPr>
            <a:endParaRPr lang="ru-RU" sz="1400" smtClean="0">
              <a:latin typeface="Book Antiqua" pitchFamily="18" charset="0"/>
            </a:endParaRPr>
          </a:p>
          <a:p>
            <a:pPr>
              <a:lnSpc>
                <a:spcPct val="80000"/>
              </a:lnSpc>
              <a:buFont typeface="Arial" charset="0"/>
              <a:buNone/>
            </a:pPr>
            <a:r>
              <a:rPr lang="ru-RU" sz="1400" smtClean="0">
                <a:latin typeface="Book Antiqua" pitchFamily="18" charset="0"/>
              </a:rPr>
              <a:t>необходимо для новых марок (типов) СИ, предназначенных для выпуска с производства или ввоза по импорту. </a:t>
            </a:r>
          </a:p>
          <a:p>
            <a:pPr>
              <a:lnSpc>
                <a:spcPct val="80000"/>
              </a:lnSpc>
              <a:buFont typeface="Arial" charset="0"/>
              <a:buNone/>
            </a:pPr>
            <a:endParaRPr lang="ru-RU" sz="1400" smtClean="0">
              <a:latin typeface="Book Antiqua" pitchFamily="18" charset="0"/>
            </a:endParaRPr>
          </a:p>
          <a:p>
            <a:pPr>
              <a:lnSpc>
                <a:spcPct val="80000"/>
              </a:lnSpc>
              <a:buFont typeface="Arial" charset="0"/>
              <a:buNone/>
            </a:pPr>
            <a:r>
              <a:rPr lang="ru-RU" sz="1400" smtClean="0">
                <a:latin typeface="Book Antiqua" pitchFamily="18" charset="0"/>
              </a:rPr>
              <a:t>Процедура предусматривает </a:t>
            </a:r>
          </a:p>
          <a:p>
            <a:pPr>
              <a:lnSpc>
                <a:spcPct val="80000"/>
              </a:lnSpc>
              <a:buFont typeface="Arial" charset="0"/>
              <a:buNone/>
            </a:pPr>
            <a:r>
              <a:rPr lang="ru-RU" sz="1400" smtClean="0">
                <a:latin typeface="Book Antiqua" pitchFamily="18" charset="0"/>
              </a:rPr>
              <a:t>- обязательные испытания СИ, </a:t>
            </a:r>
          </a:p>
          <a:p>
            <a:pPr>
              <a:lnSpc>
                <a:spcPct val="80000"/>
              </a:lnSpc>
              <a:buFont typeface="Arial" charset="0"/>
              <a:buNone/>
            </a:pPr>
            <a:r>
              <a:rPr lang="ru-RU" sz="1400" smtClean="0">
                <a:latin typeface="Book Antiqua" pitchFamily="18" charset="0"/>
              </a:rPr>
              <a:t>- принятие решения об утверждении типа, </a:t>
            </a:r>
          </a:p>
          <a:p>
            <a:pPr>
              <a:lnSpc>
                <a:spcPct val="80000"/>
              </a:lnSpc>
              <a:buFont typeface="Arial" charset="0"/>
              <a:buNone/>
            </a:pPr>
            <a:r>
              <a:rPr lang="ru-RU" sz="1400" smtClean="0">
                <a:latin typeface="Book Antiqua" pitchFamily="18" charset="0"/>
              </a:rPr>
              <a:t>- его государственную регистрацию, </a:t>
            </a:r>
          </a:p>
          <a:p>
            <a:pPr>
              <a:lnSpc>
                <a:spcPct val="80000"/>
              </a:lnSpc>
              <a:buFontTx/>
              <a:buNone/>
            </a:pPr>
            <a:r>
              <a:rPr lang="ru-RU" sz="1400" smtClean="0">
                <a:latin typeface="Book Antiqua" pitchFamily="18" charset="0"/>
              </a:rPr>
              <a:t>- выдачу сертификата об утверждении типа. </a:t>
            </a:r>
          </a:p>
          <a:p>
            <a:pPr>
              <a:lnSpc>
                <a:spcPct val="80000"/>
              </a:lnSpc>
              <a:buFontTx/>
              <a:buChar char="-"/>
            </a:pPr>
            <a:endParaRPr lang="ru-RU" sz="1400" smtClean="0">
              <a:latin typeface="Book Antiqua" pitchFamily="18" charset="0"/>
            </a:endParaRPr>
          </a:p>
          <a:p>
            <a:pPr algn="just">
              <a:lnSpc>
                <a:spcPct val="80000"/>
              </a:lnSpc>
              <a:buFont typeface="Arial" charset="0"/>
              <a:buNone/>
            </a:pPr>
            <a:r>
              <a:rPr lang="ru-RU" sz="1400" b="1" smtClean="0">
                <a:latin typeface="Book Antiqua" pitchFamily="18" charset="0"/>
              </a:rPr>
              <a:t>Испытания СИ</a:t>
            </a:r>
            <a:r>
              <a:rPr lang="ru-RU" sz="1400" smtClean="0">
                <a:latin typeface="Book Antiqua" pitchFamily="18" charset="0"/>
              </a:rPr>
              <a:t> проводят</a:t>
            </a:r>
          </a:p>
          <a:p>
            <a:pPr algn="just">
              <a:lnSpc>
                <a:spcPct val="80000"/>
              </a:lnSpc>
            </a:pPr>
            <a:r>
              <a:rPr lang="ru-RU" sz="1400" smtClean="0">
                <a:latin typeface="Book Antiqua" pitchFamily="18" charset="0"/>
              </a:rPr>
              <a:t> государственные научные метрологические центры, аккредитованные в качестве государственных центров испытаний СИ (ГНИ СИ).</a:t>
            </a:r>
          </a:p>
          <a:p>
            <a:pPr algn="just">
              <a:lnSpc>
                <a:spcPct val="80000"/>
              </a:lnSpc>
            </a:pPr>
            <a:r>
              <a:rPr lang="ru-RU" sz="1400" smtClean="0">
                <a:latin typeface="Book Antiqua" pitchFamily="18" charset="0"/>
              </a:rPr>
              <a:t>по утвержденной программе, которая может предусматривать определение метрологических характеристик конкретных образцов СИ и экспериментальную апробацию методики поверки. </a:t>
            </a:r>
          </a:p>
          <a:p>
            <a:pPr algn="just">
              <a:lnSpc>
                <a:spcPct val="80000"/>
              </a:lnSpc>
              <a:buFont typeface="Arial" charset="0"/>
              <a:buNone/>
            </a:pPr>
            <a:endParaRPr lang="ru-RU" sz="1400" smtClean="0">
              <a:latin typeface="Book Antiqua" pitchFamily="18" charset="0"/>
            </a:endParaRPr>
          </a:p>
          <a:p>
            <a:pPr algn="just">
              <a:lnSpc>
                <a:spcPct val="80000"/>
              </a:lnSpc>
              <a:buFont typeface="Arial" charset="0"/>
              <a:buNone/>
            </a:pPr>
            <a:r>
              <a:rPr lang="ru-RU" sz="1400" smtClean="0">
                <a:latin typeface="Book Antiqua" pitchFamily="18" charset="0"/>
              </a:rPr>
              <a:t>Положительные результаты испытаний являются основанием для принятия решения об утверждении типа СИ, которое удостоверяется сертификатом. </a:t>
            </a:r>
          </a:p>
          <a:p>
            <a:pPr algn="just">
              <a:lnSpc>
                <a:spcPct val="80000"/>
              </a:lnSpc>
              <a:buFont typeface="Arial" charset="0"/>
              <a:buNone/>
            </a:pPr>
            <a:endParaRPr lang="ru-RU" sz="1400" smtClean="0">
              <a:latin typeface="Book Antiqua" pitchFamily="18" charset="0"/>
            </a:endParaRPr>
          </a:p>
          <a:p>
            <a:pPr algn="just">
              <a:lnSpc>
                <a:spcPct val="80000"/>
              </a:lnSpc>
              <a:buFont typeface="Arial" charset="0"/>
              <a:buNone/>
            </a:pPr>
            <a:r>
              <a:rPr lang="ru-RU" sz="1400" smtClean="0">
                <a:latin typeface="Book Antiqua" pitchFamily="18" charset="0"/>
              </a:rPr>
              <a:t>Утвержденный тип СИ вносится в Государственный реестр СИ. </a:t>
            </a:r>
          </a:p>
          <a:p>
            <a:pPr algn="just">
              <a:lnSpc>
                <a:spcPct val="80000"/>
              </a:lnSpc>
              <a:buFont typeface="Arial" charset="0"/>
              <a:buNone/>
            </a:pPr>
            <a:endParaRPr lang="ru-RU" sz="1400" smtClean="0">
              <a:latin typeface="Book Antiqua" pitchFamily="18" charset="0"/>
            </a:endParaRPr>
          </a:p>
          <a:p>
            <a:pPr algn="just">
              <a:lnSpc>
                <a:spcPct val="80000"/>
              </a:lnSpc>
              <a:buFont typeface="Arial" charset="0"/>
              <a:buNone/>
            </a:pPr>
            <a:r>
              <a:rPr lang="ru-RU" sz="1400" smtClean="0">
                <a:latin typeface="Book Antiqua" pitchFamily="18" charset="0"/>
              </a:rPr>
              <a:t>На СИ утвержденного типа и эксплуатационные документы, сопровождающие каждый экземпляр, наносится знак утверждения типа установленной формы</a:t>
            </a:r>
            <a:r>
              <a:rPr lang="ru-RU" sz="1400" smtClean="0">
                <a:solidFill>
                  <a:schemeClr val="bg1"/>
                </a:solidFill>
                <a:latin typeface="Book Antiqua" pitchFamily="18" charset="0"/>
              </a:rPr>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body" idx="1"/>
          </p:nvPr>
        </p:nvSpPr>
        <p:spPr>
          <a:xfrm>
            <a:off x="107950" y="692150"/>
            <a:ext cx="8507413" cy="6453188"/>
          </a:xfrm>
        </p:spPr>
        <p:txBody>
          <a:bodyPr/>
          <a:lstStyle/>
          <a:p>
            <a:pPr>
              <a:lnSpc>
                <a:spcPct val="80000"/>
              </a:lnSpc>
              <a:buFont typeface="Arial" charset="0"/>
              <a:buNone/>
            </a:pPr>
            <a:r>
              <a:rPr lang="ru-RU" sz="1800" b="1" i="1" u="sng" smtClean="0">
                <a:solidFill>
                  <a:srgbClr val="348AD8"/>
                </a:solidFill>
                <a:latin typeface="Book Antiqua" pitchFamily="18" charset="0"/>
              </a:rPr>
              <a:t>2) Поверка СИ </a:t>
            </a:r>
          </a:p>
          <a:p>
            <a:pPr>
              <a:lnSpc>
                <a:spcPct val="80000"/>
              </a:lnSpc>
              <a:buFont typeface="Arial" charset="0"/>
              <a:buNone/>
            </a:pPr>
            <a:endParaRPr lang="ru-RU" sz="1800" b="1" i="1" u="sng" smtClean="0">
              <a:solidFill>
                <a:srgbClr val="348AD8"/>
              </a:solidFill>
              <a:latin typeface="Book Antiqua" pitchFamily="18" charset="0"/>
            </a:endParaRPr>
          </a:p>
          <a:p>
            <a:pPr>
              <a:lnSpc>
                <a:spcPct val="80000"/>
              </a:lnSpc>
              <a:buFont typeface="Arial" charset="0"/>
              <a:buNone/>
            </a:pPr>
            <a:r>
              <a:rPr lang="ru-RU" sz="1800" b="1" smtClean="0">
                <a:solidFill>
                  <a:schemeClr val="bg1"/>
                </a:solidFill>
                <a:latin typeface="Book Antiqua" pitchFamily="18" charset="0"/>
              </a:rPr>
              <a:t>Цель </a:t>
            </a:r>
            <a:r>
              <a:rPr lang="ru-RU" sz="1800" b="1" smtClean="0">
                <a:latin typeface="Book Antiqua" pitchFamily="18" charset="0"/>
              </a:rPr>
              <a:t>- </a:t>
            </a:r>
            <a:r>
              <a:rPr lang="ru-RU" sz="1800" smtClean="0">
                <a:latin typeface="Book Antiqua" pitchFamily="18" charset="0"/>
              </a:rPr>
              <a:t>определение и подтверждение соответствия средств измерений установленным техническим требованиям.</a:t>
            </a:r>
          </a:p>
          <a:p>
            <a:pPr>
              <a:lnSpc>
                <a:spcPct val="80000"/>
              </a:lnSpc>
              <a:buFont typeface="Arial" charset="0"/>
              <a:buNone/>
            </a:pPr>
            <a:endParaRPr lang="ru-RU" sz="1000" smtClean="0">
              <a:latin typeface="Book Antiqua" pitchFamily="18" charset="0"/>
            </a:endParaRPr>
          </a:p>
          <a:p>
            <a:pPr>
              <a:lnSpc>
                <a:spcPct val="80000"/>
              </a:lnSpc>
            </a:pPr>
            <a:r>
              <a:rPr lang="ru-RU" sz="1800" smtClean="0">
                <a:latin typeface="Book Antiqua" pitchFamily="18" charset="0"/>
              </a:rPr>
              <a:t>СИ, подлежащие ГМКиН, подвергаются поверке органами ГМК при выпуске из производства или ремонта, при ввозе по импорту и эксплуатации. В отличие от процедуры утверждения типа, в которой участвует типовой представитель СИ, </a:t>
            </a:r>
            <a:r>
              <a:rPr lang="ru-RU" sz="1800" i="1" smtClean="0">
                <a:latin typeface="Book Antiqua" pitchFamily="18" charset="0"/>
              </a:rPr>
              <a:t>поверке подлежит каждый экземпляр СИ</a:t>
            </a:r>
            <a:r>
              <a:rPr lang="ru-RU" sz="1800" smtClean="0">
                <a:latin typeface="Book Antiqua" pitchFamily="18" charset="0"/>
              </a:rPr>
              <a:t>. </a:t>
            </a:r>
          </a:p>
          <a:p>
            <a:pPr>
              <a:lnSpc>
                <a:spcPct val="80000"/>
              </a:lnSpc>
            </a:pPr>
            <a:r>
              <a:rPr lang="ru-RU" sz="1800" smtClean="0">
                <a:latin typeface="Book Antiqua" pitchFamily="18" charset="0"/>
              </a:rPr>
              <a:t>Поверка СИ осуществляется физическим лицом, аттестованным в качестве поверителя. </a:t>
            </a:r>
          </a:p>
          <a:p>
            <a:pPr>
              <a:lnSpc>
                <a:spcPct val="80000"/>
              </a:lnSpc>
            </a:pPr>
            <a:endParaRPr lang="ru-RU" sz="1000" smtClean="0">
              <a:latin typeface="Book Antiqua" pitchFamily="18" charset="0"/>
            </a:endParaRPr>
          </a:p>
          <a:p>
            <a:pPr>
              <a:lnSpc>
                <a:spcPct val="80000"/>
              </a:lnSpc>
              <a:buFont typeface="Arial" charset="0"/>
              <a:buNone/>
            </a:pPr>
            <a:r>
              <a:rPr lang="ru-RU" sz="1800" b="1" smtClean="0">
                <a:latin typeface="Book Antiqua" pitchFamily="18" charset="0"/>
              </a:rPr>
              <a:t>Результат поверки</a:t>
            </a:r>
            <a:r>
              <a:rPr lang="ru-RU" sz="1800" smtClean="0">
                <a:latin typeface="Book Antiqua" pitchFamily="18" charset="0"/>
              </a:rPr>
              <a:t> — подтверждение пригодности средств измерений к применению или признание средства измерений непригодным к применению. </a:t>
            </a:r>
          </a:p>
          <a:p>
            <a:pPr>
              <a:lnSpc>
                <a:spcPct val="80000"/>
              </a:lnSpc>
              <a:buFont typeface="Arial" charset="0"/>
              <a:buNone/>
            </a:pPr>
            <a:endParaRPr lang="ru-RU" sz="1800" smtClean="0">
              <a:latin typeface="Book Antiqua" pitchFamily="18" charset="0"/>
            </a:endParaRPr>
          </a:p>
          <a:p>
            <a:pPr>
              <a:lnSpc>
                <a:spcPct val="80000"/>
              </a:lnSpc>
              <a:buFont typeface="Arial" charset="0"/>
              <a:buNone/>
            </a:pPr>
            <a:r>
              <a:rPr lang="ru-RU" sz="1800" smtClean="0">
                <a:latin typeface="Book Antiqua" pitchFamily="18" charset="0"/>
              </a:rPr>
              <a:t>Если средство измерений по результатам признано</a:t>
            </a:r>
          </a:p>
          <a:p>
            <a:pPr>
              <a:lnSpc>
                <a:spcPct val="80000"/>
              </a:lnSpc>
              <a:buFont typeface="Arial" charset="0"/>
              <a:buNone/>
            </a:pPr>
            <a:r>
              <a:rPr lang="ru-RU" sz="1800" b="1" smtClean="0">
                <a:latin typeface="Book Antiqua" pitchFamily="18" charset="0"/>
              </a:rPr>
              <a:t>	- пригодным</a:t>
            </a:r>
            <a:r>
              <a:rPr lang="ru-RU" sz="1800" smtClean="0">
                <a:latin typeface="Book Antiqua" pitchFamily="18" charset="0"/>
              </a:rPr>
              <a:t>, то на него или на техническую документацию наносится оттиск поверительного клейма или выдается «Свидетельство о поверке". </a:t>
            </a:r>
          </a:p>
          <a:p>
            <a:pPr>
              <a:lnSpc>
                <a:spcPct val="80000"/>
              </a:lnSpc>
              <a:buFont typeface="Arial" charset="0"/>
              <a:buNone/>
            </a:pPr>
            <a:endParaRPr lang="ru-RU" sz="1000" smtClean="0">
              <a:latin typeface="Book Antiqua" pitchFamily="18" charset="0"/>
            </a:endParaRPr>
          </a:p>
          <a:p>
            <a:pPr>
              <a:lnSpc>
                <a:spcPct val="80000"/>
              </a:lnSpc>
              <a:buFont typeface="Arial" charset="0"/>
              <a:buNone/>
            </a:pPr>
            <a:r>
              <a:rPr lang="ru-RU" sz="1800" b="1" smtClean="0">
                <a:latin typeface="Book Antiqua" pitchFamily="18" charset="0"/>
              </a:rPr>
              <a:t>     - непригодным</a:t>
            </a:r>
            <a:r>
              <a:rPr lang="ru-RU" sz="1800" smtClean="0">
                <a:latin typeface="Book Antiqua" pitchFamily="18" charset="0"/>
              </a:rPr>
              <a:t> к применению, оттиск поверительного клейма и (или) "Свидетельство о поверке" аннулируются и выписывается "Извещение о непригодности" или делается соответствующая запись в технической документации.</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body" idx="1"/>
          </p:nvPr>
        </p:nvSpPr>
        <p:spPr>
          <a:xfrm>
            <a:off x="179388" y="765175"/>
            <a:ext cx="8820150" cy="5976938"/>
          </a:xfrm>
        </p:spPr>
        <p:txBody>
          <a:bodyPr/>
          <a:lstStyle/>
          <a:p>
            <a:pPr algn="just">
              <a:lnSpc>
                <a:spcPct val="80000"/>
              </a:lnSpc>
              <a:buFont typeface="Arial" charset="0"/>
              <a:buNone/>
            </a:pPr>
            <a:r>
              <a:rPr lang="ru-RU" sz="1600" b="1" u="sng" smtClean="0">
                <a:latin typeface="Book Antiqua" pitchFamily="18" charset="0"/>
              </a:rPr>
              <a:t>Первичной поверке</a:t>
            </a:r>
            <a:r>
              <a:rPr lang="ru-RU" sz="1500" smtClean="0">
                <a:latin typeface="Book Antiqua" pitchFamily="18" charset="0"/>
              </a:rPr>
              <a:t> подвергаются средства измерений утвержденных типов, которые </a:t>
            </a:r>
          </a:p>
          <a:p>
            <a:pPr algn="just">
              <a:lnSpc>
                <a:spcPct val="80000"/>
              </a:lnSpc>
            </a:pPr>
            <a:r>
              <a:rPr lang="ru-RU" sz="1500" smtClean="0">
                <a:latin typeface="Book Antiqua" pitchFamily="18" charset="0"/>
              </a:rPr>
              <a:t>произведены или отремонтированы в России, </a:t>
            </a:r>
          </a:p>
          <a:p>
            <a:pPr algn="just">
              <a:lnSpc>
                <a:spcPct val="80000"/>
              </a:lnSpc>
            </a:pPr>
            <a:r>
              <a:rPr lang="ru-RU" sz="1500" smtClean="0">
                <a:latin typeface="Book Antiqua" pitchFamily="18" charset="0"/>
              </a:rPr>
              <a:t>ввезены по импорту за исключением ситуации действия соответствующего соглашения (договора) о взаимном признании результатов поверки между Росстандартом и национальной организацией по метрологии другой страны. </a:t>
            </a:r>
          </a:p>
          <a:p>
            <a:pPr algn="just">
              <a:lnSpc>
                <a:spcPct val="80000"/>
              </a:lnSpc>
              <a:buFont typeface="Arial" charset="0"/>
              <a:buNone/>
            </a:pPr>
            <a:endParaRPr lang="ru-RU" sz="1500" smtClean="0">
              <a:latin typeface="Book Antiqua" pitchFamily="18" charset="0"/>
            </a:endParaRPr>
          </a:p>
          <a:p>
            <a:pPr algn="just">
              <a:lnSpc>
                <a:spcPct val="80000"/>
              </a:lnSpc>
              <a:buFont typeface="Arial" charset="0"/>
              <a:buNone/>
            </a:pPr>
            <a:r>
              <a:rPr lang="ru-RU" sz="1600" b="1" u="sng" smtClean="0">
                <a:latin typeface="Book Antiqua" pitchFamily="18" charset="0"/>
              </a:rPr>
              <a:t>Периодической поверке</a:t>
            </a:r>
            <a:r>
              <a:rPr lang="ru-RU" sz="1500" smtClean="0">
                <a:latin typeface="Book Antiqua" pitchFamily="18" charset="0"/>
              </a:rPr>
              <a:t> подлежат находящиеся в эксплуатации (или хранящиеся) средства измерения. </a:t>
            </a:r>
          </a:p>
          <a:p>
            <a:pPr algn="just">
              <a:lnSpc>
                <a:spcPct val="80000"/>
              </a:lnSpc>
              <a:buFont typeface="Arial" charset="0"/>
              <a:buNone/>
            </a:pPr>
            <a:r>
              <a:rPr lang="ru-RU" sz="1500" smtClean="0">
                <a:latin typeface="Book Antiqua" pitchFamily="18" charset="0"/>
              </a:rPr>
              <a:t>Поверочные интервалы устанавливаются на основе действующих законодательных положений. </a:t>
            </a:r>
          </a:p>
          <a:p>
            <a:pPr algn="just">
              <a:lnSpc>
                <a:spcPct val="80000"/>
              </a:lnSpc>
              <a:buFont typeface="Arial" charset="0"/>
              <a:buNone/>
            </a:pPr>
            <a:endParaRPr lang="ru-RU" sz="1500" smtClean="0">
              <a:latin typeface="Book Antiqua" pitchFamily="18" charset="0"/>
            </a:endParaRPr>
          </a:p>
          <a:p>
            <a:pPr algn="just">
              <a:lnSpc>
                <a:spcPct val="80000"/>
              </a:lnSpc>
              <a:buFont typeface="Arial" charset="0"/>
              <a:buNone/>
            </a:pPr>
            <a:r>
              <a:rPr lang="ru-RU" sz="1600" b="1" u="sng" smtClean="0">
                <a:latin typeface="Book Antiqua" pitchFamily="18" charset="0"/>
              </a:rPr>
              <a:t>Внеочередную поверку</a:t>
            </a:r>
            <a:r>
              <a:rPr lang="ru-RU" sz="1500" smtClean="0">
                <a:latin typeface="Book Antiqua" pitchFamily="18" charset="0"/>
              </a:rPr>
              <a:t> проводят при эксплуатации (хранении) средств измерений в случае: </a:t>
            </a:r>
          </a:p>
          <a:p>
            <a:pPr algn="just">
              <a:lnSpc>
                <a:spcPct val="80000"/>
              </a:lnSpc>
            </a:pPr>
            <a:r>
              <a:rPr lang="ru-RU" sz="1500" smtClean="0">
                <a:latin typeface="Book Antiqua" pitchFamily="18" charset="0"/>
              </a:rPr>
              <a:t> повреждения знака поверительного клейма, а также утраты свидетельства о поверке;</a:t>
            </a:r>
          </a:p>
          <a:p>
            <a:pPr algn="just">
              <a:lnSpc>
                <a:spcPct val="80000"/>
              </a:lnSpc>
            </a:pPr>
            <a:r>
              <a:rPr lang="ru-RU" sz="1500" smtClean="0">
                <a:latin typeface="Book Antiqua" pitchFamily="18" charset="0"/>
              </a:rPr>
              <a:t>ввода в эксплуатацию средств измерений после длительного хранения (более одного межповерочного интервала);</a:t>
            </a:r>
          </a:p>
          <a:p>
            <a:pPr algn="just">
              <a:lnSpc>
                <a:spcPct val="80000"/>
              </a:lnSpc>
            </a:pPr>
            <a:r>
              <a:rPr lang="ru-RU" sz="1500" smtClean="0">
                <a:latin typeface="Book Antiqua" pitchFamily="18" charset="0"/>
              </a:rPr>
              <a:t>проведения повторной настройки, </a:t>
            </a:r>
          </a:p>
          <a:p>
            <a:pPr algn="just">
              <a:lnSpc>
                <a:spcPct val="80000"/>
              </a:lnSpc>
            </a:pPr>
            <a:r>
              <a:rPr lang="ru-RU" sz="1500" smtClean="0">
                <a:latin typeface="Book Antiqua" pitchFamily="18" charset="0"/>
              </a:rPr>
              <a:t>известного или предполагаемого ударного воздействия на средство измерений или неудовлетворительной работы прибора;</a:t>
            </a:r>
          </a:p>
          <a:p>
            <a:pPr algn="just">
              <a:lnSpc>
                <a:spcPct val="80000"/>
              </a:lnSpc>
            </a:pPr>
            <a:r>
              <a:rPr lang="ru-RU" sz="1500" smtClean="0">
                <a:latin typeface="Book Antiqua" pitchFamily="18" charset="0"/>
              </a:rPr>
              <a:t>продажи (отправки) потребителю средств измерений, не реализованных по истечении срока, равного половине межповерочных интервалов на них;</a:t>
            </a:r>
          </a:p>
          <a:p>
            <a:pPr algn="just">
              <a:lnSpc>
                <a:spcPct val="80000"/>
              </a:lnSpc>
            </a:pPr>
            <a:r>
              <a:rPr lang="ru-RU" sz="1500" smtClean="0">
                <a:latin typeface="Book Antiqua" pitchFamily="18" charset="0"/>
              </a:rPr>
              <a:t>применения средств измерений в качестве комплектующих по истечении срока, равного половине межповерочных интервалов на них. </a:t>
            </a:r>
          </a:p>
          <a:p>
            <a:pPr algn="just">
              <a:lnSpc>
                <a:spcPct val="80000"/>
              </a:lnSpc>
              <a:buFont typeface="Arial" charset="0"/>
              <a:buNone/>
            </a:pPr>
            <a:endParaRPr lang="ru-RU" sz="1500" smtClean="0">
              <a:latin typeface="Book Antiqua" pitchFamily="18" charset="0"/>
            </a:endParaRPr>
          </a:p>
          <a:p>
            <a:pPr algn="just">
              <a:lnSpc>
                <a:spcPct val="80000"/>
              </a:lnSpc>
              <a:buFont typeface="Arial" charset="0"/>
              <a:buNone/>
            </a:pPr>
            <a:r>
              <a:rPr lang="ru-RU" sz="1600" b="1" u="sng" smtClean="0">
                <a:latin typeface="Book Antiqua" pitchFamily="18" charset="0"/>
              </a:rPr>
              <a:t>Инспекционную поверку</a:t>
            </a:r>
            <a:r>
              <a:rPr lang="ru-RU" sz="1500" smtClean="0">
                <a:latin typeface="Book Antiqua" pitchFamily="18" charset="0"/>
              </a:rPr>
              <a:t> проводят для выявления пригодности к применению средств измерений при осуществлении государственного метрологического надзора.</a:t>
            </a:r>
          </a:p>
          <a:p>
            <a:pPr algn="just">
              <a:lnSpc>
                <a:spcPct val="80000"/>
              </a:lnSpc>
              <a:buFont typeface="Arial" charset="0"/>
              <a:buNone/>
            </a:pPr>
            <a:endParaRPr lang="ru-RU" sz="1500" smtClean="0">
              <a:latin typeface="Book Antiqua" pitchFamily="18" charset="0"/>
            </a:endParaRPr>
          </a:p>
          <a:p>
            <a:pPr algn="just">
              <a:lnSpc>
                <a:spcPct val="80000"/>
              </a:lnSpc>
              <a:buFont typeface="Arial" charset="0"/>
              <a:buNone/>
            </a:pPr>
            <a:r>
              <a:rPr lang="ru-RU" sz="1600" b="1" u="sng" smtClean="0">
                <a:latin typeface="Book Antiqua" pitchFamily="18" charset="0"/>
              </a:rPr>
              <a:t>Экспертную поверку</a:t>
            </a:r>
            <a:r>
              <a:rPr lang="ru-RU" sz="1500" smtClean="0">
                <a:latin typeface="Book Antiqua" pitchFamily="18" charset="0"/>
              </a:rPr>
              <a:t> проводят при возникновении спорных вопросов по метрологическим</a:t>
            </a:r>
            <a:r>
              <a:rPr lang="ru-RU" sz="1500" smtClean="0">
                <a:solidFill>
                  <a:schemeClr val="bg1"/>
                </a:solidFill>
                <a:latin typeface="Book Antiqua" pitchFamily="18" charset="0"/>
              </a:rPr>
              <a:t> </a:t>
            </a:r>
            <a:r>
              <a:rPr lang="ru-RU" sz="1500" smtClean="0">
                <a:latin typeface="Book Antiqua" pitchFamily="18" charset="0"/>
              </a:rPr>
              <a:t>характеристикам, исправности средств измерений и пригодности их к применению.</a:t>
            </a:r>
          </a:p>
        </p:txBody>
      </p:sp>
      <p:sp>
        <p:nvSpPr>
          <p:cNvPr id="124931" name="Прямоугольник 2"/>
          <p:cNvSpPr>
            <a:spLocks noChangeArrowheads="1"/>
          </p:cNvSpPr>
          <p:nvPr/>
        </p:nvSpPr>
        <p:spPr bwMode="auto">
          <a:xfrm>
            <a:off x="323850" y="115888"/>
            <a:ext cx="8640763" cy="369887"/>
          </a:xfrm>
          <a:prstGeom prst="rect">
            <a:avLst/>
          </a:prstGeom>
          <a:noFill/>
          <a:ln w="9525">
            <a:noFill/>
            <a:miter lim="800000"/>
            <a:headEnd/>
            <a:tailEnd/>
          </a:ln>
        </p:spPr>
        <p:txBody>
          <a:bodyPr>
            <a:spAutoFit/>
          </a:bodyPr>
          <a:lstStyle/>
          <a:p>
            <a:pPr>
              <a:buFont typeface="Arial" charset="0"/>
              <a:buNone/>
            </a:pPr>
            <a:r>
              <a:rPr lang="ru-RU">
                <a:solidFill>
                  <a:srgbClr val="000000"/>
                </a:solidFill>
                <a:latin typeface="Book Antiqua" pitchFamily="18" charset="0"/>
              </a:rPr>
              <a:t>России применяются следующие </a:t>
            </a:r>
            <a:r>
              <a:rPr lang="ru-RU" b="1">
                <a:solidFill>
                  <a:srgbClr val="000000"/>
                </a:solidFill>
                <a:latin typeface="Book Antiqua" pitchFamily="18" charset="0"/>
              </a:rPr>
              <a:t>виды поверок средств измерений:</a:t>
            </a:r>
            <a:r>
              <a:rPr lang="ru-RU">
                <a:solidFill>
                  <a:srgbClr val="000000"/>
                </a:solidFill>
                <a:latin typeface="Book Antiqua" pitchFamily="18" charset="0"/>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body" idx="1"/>
          </p:nvPr>
        </p:nvSpPr>
        <p:spPr>
          <a:xfrm>
            <a:off x="395288" y="520700"/>
            <a:ext cx="8291512" cy="5861050"/>
          </a:xfrm>
        </p:spPr>
        <p:txBody>
          <a:bodyPr/>
          <a:lstStyle/>
          <a:p>
            <a:pPr>
              <a:lnSpc>
                <a:spcPct val="80000"/>
              </a:lnSpc>
              <a:buFont typeface="Arial" charset="0"/>
              <a:buNone/>
            </a:pPr>
            <a:r>
              <a:rPr lang="ru-RU" sz="1800" b="1" i="1" smtClean="0">
                <a:solidFill>
                  <a:srgbClr val="348AD8"/>
                </a:solidFill>
                <a:latin typeface="Book Antiqua" pitchFamily="18" charset="0"/>
              </a:rPr>
              <a:t>3) Лицензирование деятельности юридических и физических лиц по изготовлению, ремонту, продаже и прокату средств измерений </a:t>
            </a:r>
          </a:p>
          <a:p>
            <a:pPr>
              <a:lnSpc>
                <a:spcPct val="80000"/>
              </a:lnSpc>
              <a:buFont typeface="Arial" charset="0"/>
              <a:buNone/>
            </a:pPr>
            <a:endParaRPr lang="ru-RU" sz="1800" b="1" i="1" smtClean="0">
              <a:solidFill>
                <a:srgbClr val="348AD8"/>
              </a:solidFill>
              <a:latin typeface="Book Antiqua" pitchFamily="18" charset="0"/>
            </a:endParaRPr>
          </a:p>
          <a:p>
            <a:pPr>
              <a:lnSpc>
                <a:spcPct val="80000"/>
              </a:lnSpc>
              <a:buFont typeface="Arial" charset="0"/>
              <a:buNone/>
            </a:pPr>
            <a:r>
              <a:rPr lang="ru-RU" sz="1600" smtClean="0">
                <a:latin typeface="Book Antiqua" pitchFamily="18" charset="0"/>
              </a:rPr>
              <a:t>Порядок лицензирования определен правилами по метрологии ПР 50.2. 005-94 "ГСИ. Порядок лицензирования деятельности по изготовлению, ремонту, продаже и прокату средств измерений".</a:t>
            </a:r>
          </a:p>
          <a:p>
            <a:pPr>
              <a:lnSpc>
                <a:spcPct val="80000"/>
              </a:lnSpc>
              <a:buFont typeface="Arial" charset="0"/>
              <a:buNone/>
            </a:pPr>
            <a:endParaRPr lang="ru-RU" sz="1600" smtClean="0">
              <a:latin typeface="Book Antiqua" pitchFamily="18" charset="0"/>
            </a:endParaRPr>
          </a:p>
          <a:p>
            <a:pPr algn="just">
              <a:lnSpc>
                <a:spcPct val="80000"/>
              </a:lnSpc>
              <a:buFont typeface="Arial" charset="0"/>
              <a:buNone/>
            </a:pPr>
            <a:r>
              <a:rPr lang="ru-RU" sz="1800" i="1" smtClean="0">
                <a:latin typeface="Book Antiqua" pitchFamily="18" charset="0"/>
              </a:rPr>
              <a:t>Лицензирование  </a:t>
            </a:r>
            <a:r>
              <a:rPr lang="ru-RU" sz="1800" smtClean="0">
                <a:latin typeface="Book Antiqua" pitchFamily="18" charset="0"/>
              </a:rPr>
              <a:t>- выполняемая в обязательном порядке процедура выдачи лицензии юридическому или физическому лицу на осуществление им деятельности, не запрещенной действующим законодательством и подлежащей обязательному лицензированию. </a:t>
            </a:r>
          </a:p>
          <a:p>
            <a:pPr algn="just">
              <a:lnSpc>
                <a:spcPct val="80000"/>
              </a:lnSpc>
              <a:buFont typeface="Arial" charset="0"/>
              <a:buNone/>
            </a:pPr>
            <a:endParaRPr lang="ru-RU" sz="1800" smtClean="0">
              <a:latin typeface="Book Antiqua" pitchFamily="18" charset="0"/>
            </a:endParaRPr>
          </a:p>
          <a:p>
            <a:pPr>
              <a:lnSpc>
                <a:spcPct val="80000"/>
              </a:lnSpc>
              <a:buFont typeface="Arial" charset="0"/>
              <a:buNone/>
            </a:pPr>
            <a:r>
              <a:rPr lang="ru-RU" sz="1800" b="1" i="1" smtClean="0">
                <a:latin typeface="Book Antiqua" pitchFamily="18" charset="0"/>
              </a:rPr>
              <a:t>Лицензия</a:t>
            </a:r>
            <a:r>
              <a:rPr lang="ru-RU" sz="1800" smtClean="0">
                <a:latin typeface="Book Antiqua" pitchFamily="18" charset="0"/>
              </a:rPr>
              <a:t> — это разрешение юридическому или физическому лицу (лицензиату) на осуществление им деятельности по изготовлению, ремонту, продаже и прокату средств измерений. </a:t>
            </a:r>
          </a:p>
          <a:p>
            <a:pPr>
              <a:lnSpc>
                <a:spcPct val="80000"/>
              </a:lnSpc>
              <a:buFont typeface="Arial" charset="0"/>
              <a:buNone/>
            </a:pPr>
            <a:endParaRPr lang="ru-RU" sz="1800" smtClean="0">
              <a:latin typeface="Book Antiqua" pitchFamily="18" charset="0"/>
            </a:endParaRPr>
          </a:p>
          <a:p>
            <a:pPr algn="just">
              <a:lnSpc>
                <a:spcPct val="80000"/>
              </a:lnSpc>
              <a:buFont typeface="Arial" charset="0"/>
              <a:buNone/>
            </a:pPr>
            <a:r>
              <a:rPr lang="ru-RU" sz="1800" smtClean="0">
                <a:latin typeface="Book Antiqua" pitchFamily="18" charset="0"/>
              </a:rPr>
              <a:t>Лицензия действительна на всей территории Российской Федерации. </a:t>
            </a:r>
          </a:p>
          <a:p>
            <a:pPr algn="just">
              <a:lnSpc>
                <a:spcPct val="80000"/>
              </a:lnSpc>
              <a:buFont typeface="Arial" charset="0"/>
              <a:buNone/>
            </a:pPr>
            <a:endParaRPr lang="ru-RU" sz="1800" smtClean="0">
              <a:latin typeface="Book Antiqua" pitchFamily="18" charset="0"/>
            </a:endParaRPr>
          </a:p>
          <a:p>
            <a:pPr>
              <a:lnSpc>
                <a:spcPct val="80000"/>
              </a:lnSpc>
              <a:buFont typeface="Arial" charset="0"/>
              <a:buNone/>
            </a:pPr>
            <a:r>
              <a:rPr lang="ru-RU" sz="1800" smtClean="0">
                <a:latin typeface="Book Antiqua" pitchFamily="18" charset="0"/>
              </a:rPr>
              <a:t>Основанием для выдачи лицензии служат заявление юридического или физического лица и положительные результаты проверки условий осуществления лицензируемого вида деятельности на их соответствие предъявляемым требованиям.</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4"/>
          <p:cNvSpPr txBox="1">
            <a:spLocks noChangeArrowheads="1"/>
          </p:cNvSpPr>
          <p:nvPr/>
        </p:nvSpPr>
        <p:spPr bwMode="auto">
          <a:xfrm>
            <a:off x="971550" y="260350"/>
            <a:ext cx="7488238" cy="581025"/>
          </a:xfrm>
          <a:prstGeom prst="rect">
            <a:avLst/>
          </a:prstGeom>
          <a:solidFill>
            <a:srgbClr val="C6D9F1"/>
          </a:solidFill>
          <a:ln w="9525">
            <a:noFill/>
            <a:miter lim="800000"/>
            <a:headEnd/>
            <a:tailEnd/>
          </a:ln>
        </p:spPr>
        <p:txBody>
          <a:bodyPr>
            <a:spAutoFit/>
          </a:bodyPr>
          <a:lstStyle/>
          <a:p>
            <a:pPr algn="ctr">
              <a:lnSpc>
                <a:spcPct val="80000"/>
              </a:lnSpc>
            </a:pPr>
            <a:r>
              <a:rPr lang="ru-RU" sz="2000" b="1">
                <a:solidFill>
                  <a:srgbClr val="000000"/>
                </a:solidFill>
                <a:latin typeface="Book Antiqua" pitchFamily="18" charset="0"/>
              </a:rPr>
              <a:t>Характеристика видов государственного </a:t>
            </a:r>
            <a:br>
              <a:rPr lang="ru-RU" sz="2000" b="1">
                <a:solidFill>
                  <a:srgbClr val="000000"/>
                </a:solidFill>
                <a:latin typeface="Book Antiqua" pitchFamily="18" charset="0"/>
              </a:rPr>
            </a:br>
            <a:r>
              <a:rPr lang="ru-RU" sz="2000" b="1">
                <a:solidFill>
                  <a:srgbClr val="000000"/>
                </a:solidFill>
                <a:latin typeface="Book Antiqua" pitchFamily="18" charset="0"/>
              </a:rPr>
              <a:t>метрологического надзора</a:t>
            </a:r>
            <a:r>
              <a:rPr lang="ru-RU" sz="2000">
                <a:solidFill>
                  <a:srgbClr val="000000"/>
                </a:solidFill>
                <a:latin typeface="Book Antiqua" pitchFamily="18" charset="0"/>
              </a:rPr>
              <a:t> </a:t>
            </a:r>
            <a:r>
              <a:rPr lang="ru-RU" sz="2000" b="1">
                <a:solidFill>
                  <a:srgbClr val="000000"/>
                </a:solidFill>
                <a:latin typeface="Book Antiqua" pitchFamily="18" charset="0"/>
              </a:rPr>
              <a:t>(ГМН)</a:t>
            </a:r>
          </a:p>
        </p:txBody>
      </p:sp>
      <p:sp>
        <p:nvSpPr>
          <p:cNvPr id="126979" name="Rectangle 5"/>
          <p:cNvSpPr>
            <a:spLocks noChangeArrowheads="1"/>
          </p:cNvSpPr>
          <p:nvPr/>
        </p:nvSpPr>
        <p:spPr bwMode="auto">
          <a:xfrm>
            <a:off x="241300" y="1023938"/>
            <a:ext cx="8785225" cy="646112"/>
          </a:xfrm>
          <a:prstGeom prst="rect">
            <a:avLst/>
          </a:prstGeom>
          <a:noFill/>
          <a:ln w="9525">
            <a:noFill/>
            <a:miter lim="800000"/>
            <a:headEnd/>
            <a:tailEnd/>
          </a:ln>
        </p:spPr>
        <p:txBody>
          <a:bodyPr anchor="ctr">
            <a:spAutoFit/>
          </a:bodyPr>
          <a:lstStyle/>
          <a:p>
            <a:pPr algn="just" eaLnBrk="0" hangingPunct="0"/>
            <a:r>
              <a:rPr lang="ru-RU" sz="1200">
                <a:solidFill>
                  <a:srgbClr val="000000"/>
                </a:solidFill>
                <a:latin typeface="Book Antiqua" pitchFamily="18" charset="0"/>
              </a:rPr>
              <a:t>ГМН осуществляется на предприятиях, в организациях и учреждениях (далее – предприятиях), независимо от их подчиненности и форм собственности, в виде проверок соблюдения метрологических правил и норм в соответствии с законом РФ «Об обеспечении единства измерений» и действующими НД, главным образом Правил по метрологии </a:t>
            </a:r>
          </a:p>
        </p:txBody>
      </p:sp>
      <p:sp>
        <p:nvSpPr>
          <p:cNvPr id="126980" name="Text Box 6"/>
          <p:cNvSpPr txBox="1">
            <a:spLocks noChangeArrowheads="1"/>
          </p:cNvSpPr>
          <p:nvPr/>
        </p:nvSpPr>
        <p:spPr bwMode="auto">
          <a:xfrm>
            <a:off x="88900" y="1687513"/>
            <a:ext cx="8928100" cy="5170487"/>
          </a:xfrm>
          <a:prstGeom prst="rect">
            <a:avLst/>
          </a:prstGeom>
          <a:noFill/>
          <a:ln w="9525">
            <a:noFill/>
            <a:miter lim="800000"/>
            <a:headEnd/>
            <a:tailEnd/>
          </a:ln>
        </p:spPr>
        <p:txBody>
          <a:bodyPr>
            <a:spAutoFit/>
          </a:bodyPr>
          <a:lstStyle/>
          <a:p>
            <a:pPr algn="just"/>
            <a:r>
              <a:rPr lang="ru-RU" sz="1200" b="1">
                <a:solidFill>
                  <a:srgbClr val="348AD8"/>
                </a:solidFill>
                <a:latin typeface="Book Antiqua" pitchFamily="18" charset="0"/>
              </a:rPr>
              <a:t>Принципы ГМН:</a:t>
            </a:r>
          </a:p>
          <a:p>
            <a:pPr algn="just"/>
            <a:r>
              <a:rPr lang="ru-RU" sz="1000">
                <a:solidFill>
                  <a:srgbClr val="000000"/>
                </a:solidFill>
                <a:latin typeface="Book Antiqua" pitchFamily="18" charset="0"/>
              </a:rPr>
              <a:t>– административная и финансовая независимость органов госнадзора от контролируемых субъектов хозяйственной деятельности; </a:t>
            </a:r>
          </a:p>
          <a:p>
            <a:pPr algn="just"/>
            <a:r>
              <a:rPr lang="ru-RU" sz="1000">
                <a:solidFill>
                  <a:srgbClr val="000000"/>
                </a:solidFill>
                <a:latin typeface="Book Antiqua" pitchFamily="18" charset="0"/>
              </a:rPr>
              <a:t>– соблюдение законности при проведении проверок; </a:t>
            </a:r>
          </a:p>
          <a:p>
            <a:pPr algn="just"/>
            <a:r>
              <a:rPr lang="ru-RU" sz="1000">
                <a:solidFill>
                  <a:srgbClr val="000000"/>
                </a:solidFill>
                <a:latin typeface="Book Antiqua" pitchFamily="18" charset="0"/>
              </a:rPr>
              <a:t>– компетентность, честность, беспристрастность и ответственность госинспекторов; </a:t>
            </a:r>
          </a:p>
          <a:p>
            <a:pPr algn="just"/>
            <a:r>
              <a:rPr lang="ru-RU" sz="1000">
                <a:solidFill>
                  <a:srgbClr val="000000"/>
                </a:solidFill>
                <a:latin typeface="Book Antiqua" pitchFamily="18" charset="0"/>
              </a:rPr>
              <a:t>– объективность выводов и принимаемых решений по итогам госнадзора (неотвратимость наказания юридических и физических лиц за выявленные нарушения); </a:t>
            </a:r>
          </a:p>
          <a:p>
            <a:pPr algn="just"/>
            <a:r>
              <a:rPr lang="ru-RU" sz="1000">
                <a:solidFill>
                  <a:srgbClr val="000000"/>
                </a:solidFill>
                <a:latin typeface="Book Antiqua" pitchFamily="18" charset="0"/>
              </a:rPr>
              <a:t>– гласность проводимых проверок и их результатов с сохранением коммерческой тайны и «ноу-хау» проверяемых субъектов; </a:t>
            </a:r>
          </a:p>
          <a:p>
            <a:pPr algn="just"/>
            <a:r>
              <a:rPr lang="ru-RU" sz="1000">
                <a:solidFill>
                  <a:srgbClr val="000000"/>
                </a:solidFill>
                <a:latin typeface="Book Antiqua" pitchFamily="18" charset="0"/>
              </a:rPr>
              <a:t>– выборочность проводимых проверок.</a:t>
            </a:r>
          </a:p>
          <a:p>
            <a:pPr algn="just"/>
            <a:endParaRPr lang="ru-RU" sz="1200">
              <a:solidFill>
                <a:srgbClr val="000000"/>
              </a:solidFill>
              <a:latin typeface="Book Antiqua" pitchFamily="18" charset="0"/>
            </a:endParaRPr>
          </a:p>
          <a:p>
            <a:pPr algn="just"/>
            <a:r>
              <a:rPr lang="ru-RU" sz="1200">
                <a:solidFill>
                  <a:srgbClr val="000000"/>
                </a:solidFill>
                <a:latin typeface="Book Antiqua" pitchFamily="18" charset="0"/>
              </a:rPr>
              <a:t>Проверки проводят должностные лица Росстандарта – государственные инспекторы по обеспечению единства измерений РФ. </a:t>
            </a:r>
          </a:p>
          <a:p>
            <a:pPr algn="just"/>
            <a:endParaRPr lang="ru-RU" sz="800" b="1">
              <a:solidFill>
                <a:srgbClr val="000000"/>
              </a:solidFill>
              <a:latin typeface="Book Antiqua" pitchFamily="18" charset="0"/>
            </a:endParaRPr>
          </a:p>
          <a:p>
            <a:pPr algn="just"/>
            <a:r>
              <a:rPr lang="ru-RU" sz="1200" b="1">
                <a:solidFill>
                  <a:srgbClr val="000000"/>
                </a:solidFill>
                <a:latin typeface="Book Antiqua" pitchFamily="18" charset="0"/>
              </a:rPr>
              <a:t>Проверки</a:t>
            </a:r>
            <a:r>
              <a:rPr lang="ru-RU" sz="1200">
                <a:solidFill>
                  <a:srgbClr val="000000"/>
                </a:solidFill>
                <a:latin typeface="Book Antiqua" pitchFamily="18" charset="0"/>
              </a:rPr>
              <a:t> могут быть </a:t>
            </a:r>
          </a:p>
          <a:p>
            <a:pPr algn="just"/>
            <a:r>
              <a:rPr lang="ru-RU" sz="1200" b="1">
                <a:solidFill>
                  <a:srgbClr val="000000"/>
                </a:solidFill>
                <a:latin typeface="Book Antiqua" pitchFamily="18" charset="0"/>
              </a:rPr>
              <a:t>плановыми (периодическими)</a:t>
            </a:r>
            <a:r>
              <a:rPr lang="ru-RU" sz="1200">
                <a:solidFill>
                  <a:srgbClr val="000000"/>
                </a:solidFill>
                <a:latin typeface="Book Antiqua" pitchFamily="18" charset="0"/>
              </a:rPr>
              <a:t> - проводятся не реже 1 раза в 3 года в соответствии с графиком;</a:t>
            </a:r>
          </a:p>
          <a:p>
            <a:pPr algn="just"/>
            <a:r>
              <a:rPr lang="ru-RU" sz="1200" b="1">
                <a:solidFill>
                  <a:srgbClr val="000000"/>
                </a:solidFill>
                <a:latin typeface="Book Antiqua" pitchFamily="18" charset="0"/>
              </a:rPr>
              <a:t>внеплановыми (внеочередными)</a:t>
            </a:r>
            <a:r>
              <a:rPr lang="ru-RU" sz="1200">
                <a:solidFill>
                  <a:srgbClr val="000000"/>
                </a:solidFill>
                <a:latin typeface="Book Antiqua" pitchFamily="18" charset="0"/>
              </a:rPr>
              <a:t> -  проводятся по инициативе потребителей продукции, органов самоуправления, обществ защиты прав потребителей, торговых инспекций и пр. в целях выявления и устранения отрицательных последствий недостоверных результатов измерений;</a:t>
            </a:r>
          </a:p>
          <a:p>
            <a:pPr algn="just"/>
            <a:r>
              <a:rPr lang="ru-RU" sz="1200" b="1">
                <a:solidFill>
                  <a:srgbClr val="000000"/>
                </a:solidFill>
                <a:latin typeface="Book Antiqua" pitchFamily="18" charset="0"/>
              </a:rPr>
              <a:t>повторными - </a:t>
            </a:r>
            <a:r>
              <a:rPr lang="ru-RU" sz="1200">
                <a:solidFill>
                  <a:srgbClr val="000000"/>
                </a:solidFill>
                <a:latin typeface="Book Antiqua" pitchFamily="18" charset="0"/>
              </a:rPr>
              <a:t>проводятся в целях контроля за выполнением предписаний органов госнадзора, полученных предприятием после проведения предыдущей проверки. </a:t>
            </a:r>
          </a:p>
          <a:p>
            <a:pPr algn="just"/>
            <a:endParaRPr lang="ru-RU" sz="1200">
              <a:solidFill>
                <a:srgbClr val="000000"/>
              </a:solidFill>
              <a:latin typeface="Book Antiqua" pitchFamily="18" charset="0"/>
            </a:endParaRPr>
          </a:p>
          <a:p>
            <a:pPr algn="just"/>
            <a:r>
              <a:rPr lang="ru-RU" sz="1200">
                <a:solidFill>
                  <a:srgbClr val="000000"/>
                </a:solidFill>
                <a:latin typeface="Book Antiqua" pitchFamily="18" charset="0"/>
              </a:rPr>
              <a:t>Результаты каждой проверки оформляются </a:t>
            </a:r>
            <a:r>
              <a:rPr lang="ru-RU" sz="1200" b="1">
                <a:solidFill>
                  <a:srgbClr val="000000"/>
                </a:solidFill>
                <a:latin typeface="Book Antiqua" pitchFamily="18" charset="0"/>
              </a:rPr>
              <a:t>актом</a:t>
            </a:r>
            <a:r>
              <a:rPr lang="ru-RU" sz="1200">
                <a:solidFill>
                  <a:srgbClr val="000000"/>
                </a:solidFill>
                <a:latin typeface="Book Antiqua" pitchFamily="18" charset="0"/>
              </a:rPr>
              <a:t>, который подписывают все участники проверки. Содержание акта доводят до сведения руководителя предприятия, который его подписывает. При обнаружении нарушений госинспектор составляет предписание об устранении обнаруженных нарушений. </a:t>
            </a:r>
          </a:p>
          <a:p>
            <a:pPr algn="just"/>
            <a:endParaRPr lang="ru-RU" sz="1200">
              <a:solidFill>
                <a:srgbClr val="000000"/>
              </a:solidFill>
              <a:latin typeface="Book Antiqua" pitchFamily="18" charset="0"/>
            </a:endParaRPr>
          </a:p>
          <a:p>
            <a:pPr algn="just"/>
            <a:r>
              <a:rPr lang="ru-RU" sz="1200">
                <a:solidFill>
                  <a:srgbClr val="000000"/>
                </a:solidFill>
                <a:latin typeface="Book Antiqua" pitchFamily="18" charset="0"/>
              </a:rPr>
              <a:t>В случае обнаруженных нарушений </a:t>
            </a:r>
            <a:r>
              <a:rPr lang="ru-RU" sz="1200" b="1">
                <a:solidFill>
                  <a:srgbClr val="000000"/>
                </a:solidFill>
                <a:latin typeface="Book Antiqua" pitchFamily="18" charset="0"/>
              </a:rPr>
              <a:t>госинспектор</a:t>
            </a:r>
            <a:r>
              <a:rPr lang="ru-RU" sz="1200">
                <a:solidFill>
                  <a:srgbClr val="000000"/>
                </a:solidFill>
                <a:latin typeface="Book Antiqua" pitchFamily="18" charset="0"/>
              </a:rPr>
              <a:t> имеет </a:t>
            </a:r>
            <a:r>
              <a:rPr lang="ru-RU" sz="1200" b="1">
                <a:solidFill>
                  <a:srgbClr val="000000"/>
                </a:solidFill>
                <a:latin typeface="Book Antiqua" pitchFamily="18" charset="0"/>
              </a:rPr>
              <a:t>право</a:t>
            </a:r>
            <a:r>
              <a:rPr lang="ru-RU" sz="1200">
                <a:solidFill>
                  <a:srgbClr val="000000"/>
                </a:solidFill>
                <a:latin typeface="Book Antiqua" pitchFamily="18" charset="0"/>
              </a:rPr>
              <a:t>: </a:t>
            </a:r>
          </a:p>
          <a:p>
            <a:pPr algn="just"/>
            <a:r>
              <a:rPr lang="ru-RU" sz="1200">
                <a:solidFill>
                  <a:srgbClr val="000000"/>
                </a:solidFill>
                <a:latin typeface="Book Antiqua" pitchFamily="18" charset="0"/>
              </a:rPr>
              <a:t>– запрещать применение СИ неутвержденных типов, не соответствующих утвержденному типу, неповеренных СИ; </a:t>
            </a:r>
          </a:p>
          <a:p>
            <a:pPr algn="just"/>
            <a:r>
              <a:rPr lang="ru-RU" sz="1200">
                <a:solidFill>
                  <a:srgbClr val="000000"/>
                </a:solidFill>
                <a:latin typeface="Book Antiqua" pitchFamily="18" charset="0"/>
              </a:rPr>
              <a:t>– изымать, при необходимости, СИ из эксплуатации; </a:t>
            </a:r>
          </a:p>
          <a:p>
            <a:pPr algn="just"/>
            <a:r>
              <a:rPr lang="ru-RU" sz="1200">
                <a:solidFill>
                  <a:srgbClr val="000000"/>
                </a:solidFill>
                <a:latin typeface="Book Antiqua" pitchFamily="18" charset="0"/>
              </a:rPr>
              <a:t>– гасить поверительные клейма или аннулировать свидетельство о поверке в случаях, когда СИ дает неправильные показания или просрочен межповерочный интервал.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ChangeArrowheads="1"/>
          </p:cNvSpPr>
          <p:nvPr/>
        </p:nvSpPr>
        <p:spPr bwMode="auto">
          <a:xfrm>
            <a:off x="250825" y="1377950"/>
            <a:ext cx="8528050" cy="4559300"/>
          </a:xfrm>
          <a:prstGeom prst="rect">
            <a:avLst/>
          </a:prstGeom>
          <a:noFill/>
          <a:ln w="9525">
            <a:noFill/>
            <a:miter lim="800000"/>
            <a:headEnd/>
            <a:tailEnd/>
          </a:ln>
        </p:spPr>
        <p:txBody>
          <a:bodyPr anchor="ctr">
            <a:spAutoFit/>
          </a:bodyPr>
          <a:lstStyle/>
          <a:p>
            <a:pPr indent="450850" algn="just"/>
            <a:r>
              <a:rPr lang="ru-RU" sz="1400">
                <a:solidFill>
                  <a:srgbClr val="000000"/>
                </a:solidFill>
                <a:latin typeface="Book Antiqua" pitchFamily="18" charset="0"/>
              </a:rPr>
              <a:t>Орган надзора, осуществляющий проверку не позднее чем за 5 дней до ее начала, информирует предприятие, на котором предполагается осуществить проверку, о календарных сроках ее проведения, а также приглашает, в случае необходимости, представителей других контрольно-надзорных органов. </a:t>
            </a:r>
          </a:p>
          <a:p>
            <a:pPr indent="450850" algn="just"/>
            <a:endParaRPr lang="ru-RU" sz="1400">
              <a:solidFill>
                <a:srgbClr val="000000"/>
              </a:solidFill>
              <a:latin typeface="Book Antiqua" pitchFamily="18" charset="0"/>
            </a:endParaRPr>
          </a:p>
          <a:p>
            <a:pPr indent="450850"/>
            <a:r>
              <a:rPr lang="ru-RU" sz="1400">
                <a:solidFill>
                  <a:srgbClr val="000000"/>
                </a:solidFill>
                <a:latin typeface="Book Antiqua" pitchFamily="18" charset="0"/>
              </a:rPr>
              <a:t>Госинспекторы проверяют: </a:t>
            </a:r>
          </a:p>
          <a:p>
            <a:pPr indent="450850"/>
            <a:r>
              <a:rPr lang="ru-RU" sz="1400">
                <a:solidFill>
                  <a:srgbClr val="000000"/>
                </a:solidFill>
                <a:latin typeface="Book Antiqua" pitchFamily="18" charset="0"/>
              </a:rPr>
              <a:t>1) наличие и полноту перечня СИ, подлежащих ГМКиН; </a:t>
            </a:r>
          </a:p>
          <a:p>
            <a:pPr indent="450850"/>
            <a:r>
              <a:rPr lang="ru-RU" sz="1400">
                <a:solidFill>
                  <a:srgbClr val="000000"/>
                </a:solidFill>
                <a:latin typeface="Book Antiqua" pitchFamily="18" charset="0"/>
              </a:rPr>
              <a:t>2) соответствие состояния СИ и условий их эксплуатации установленным техническим требованиям; </a:t>
            </a:r>
          </a:p>
          <a:p>
            <a:pPr indent="450850"/>
            <a:r>
              <a:rPr lang="ru-RU" sz="1400">
                <a:solidFill>
                  <a:srgbClr val="000000"/>
                </a:solidFill>
                <a:latin typeface="Book Antiqua" pitchFamily="18" charset="0"/>
              </a:rPr>
              <a:t>3) наличие сертификата об утверждении типа СИ; </a:t>
            </a:r>
          </a:p>
          <a:p>
            <a:pPr indent="450850"/>
            <a:r>
              <a:rPr lang="ru-RU" sz="1400">
                <a:solidFill>
                  <a:srgbClr val="000000"/>
                </a:solidFill>
                <a:latin typeface="Book Antiqua" pitchFamily="18" charset="0"/>
              </a:rPr>
              <a:t>4) наличие поверительного клейма или свидетельства о поверке, а также соблюдение межповерочного интервала; </a:t>
            </a:r>
          </a:p>
          <a:p>
            <a:pPr indent="450850"/>
            <a:r>
              <a:rPr lang="ru-RU" sz="1400">
                <a:solidFill>
                  <a:srgbClr val="000000"/>
                </a:solidFill>
                <a:latin typeface="Book Antiqua" pitchFamily="18" charset="0"/>
              </a:rPr>
              <a:t>5) наличие документов, подтверждающих аттестацию методик выполнения измерений; </a:t>
            </a:r>
          </a:p>
          <a:p>
            <a:pPr indent="450850"/>
            <a:r>
              <a:rPr lang="ru-RU" sz="1400">
                <a:solidFill>
                  <a:srgbClr val="000000"/>
                </a:solidFill>
                <a:latin typeface="Book Antiqua" pitchFamily="18" charset="0"/>
              </a:rPr>
              <a:t>6) наличие лицензии на изготовление и ремонт СИ предприятием, занимающимся указанными видами деятельности; </a:t>
            </a:r>
          </a:p>
          <a:p>
            <a:pPr indent="450850"/>
            <a:r>
              <a:rPr lang="ru-RU" sz="1400">
                <a:solidFill>
                  <a:srgbClr val="000000"/>
                </a:solidFill>
                <a:latin typeface="Book Antiqua" pitchFamily="18" charset="0"/>
              </a:rPr>
              <a:t>7) наличие документа, подтверждающего право проведения поверки СИ силами МС данного юридического лица; </a:t>
            </a:r>
          </a:p>
          <a:p>
            <a:pPr indent="450850"/>
            <a:r>
              <a:rPr lang="ru-RU" sz="1400">
                <a:solidFill>
                  <a:srgbClr val="000000"/>
                </a:solidFill>
                <a:latin typeface="Book Antiqua" pitchFamily="18" charset="0"/>
              </a:rPr>
              <a:t>8) наличие документов, подтверждающих органами ГМС аттестацию лиц, осуществляющих поверку СИ, в качестве поверителей; </a:t>
            </a:r>
          </a:p>
          <a:p>
            <a:pPr indent="450850"/>
            <a:r>
              <a:rPr lang="ru-RU" sz="1400">
                <a:solidFill>
                  <a:srgbClr val="000000"/>
                </a:solidFill>
                <a:latin typeface="Book Antiqua" pitchFamily="18" charset="0"/>
              </a:rPr>
              <a:t>9) правильность хранения и применения эталонов, используемых для поверки СИ в соответствии с НД. </a:t>
            </a:r>
          </a:p>
        </p:txBody>
      </p:sp>
      <p:sp>
        <p:nvSpPr>
          <p:cNvPr id="128003" name="Rectangle 5"/>
          <p:cNvSpPr>
            <a:spLocks noChangeArrowheads="1"/>
          </p:cNvSpPr>
          <p:nvPr/>
        </p:nvSpPr>
        <p:spPr bwMode="auto">
          <a:xfrm>
            <a:off x="539750" y="115888"/>
            <a:ext cx="8208963" cy="1190625"/>
          </a:xfrm>
          <a:prstGeom prst="rect">
            <a:avLst/>
          </a:prstGeom>
          <a:solidFill>
            <a:srgbClr val="C6D9F1"/>
          </a:solidFill>
          <a:ln w="9525">
            <a:noFill/>
            <a:miter lim="800000"/>
            <a:headEnd/>
            <a:tailEnd/>
          </a:ln>
        </p:spPr>
        <p:txBody>
          <a:bodyPr>
            <a:spAutoFit/>
          </a:bodyPr>
          <a:lstStyle/>
          <a:p>
            <a:pPr algn="ctr"/>
            <a:r>
              <a:rPr lang="ru-RU" b="1">
                <a:solidFill>
                  <a:srgbClr val="000000"/>
                </a:solidFill>
                <a:latin typeface="Book Antiqua" pitchFamily="18" charset="0"/>
              </a:rPr>
              <a:t>Государственный метрологический надзор за выпуском, состоянием и применением СИ, аттестованными методиками выполнения измерений, эталонами единиц величин и соблюдением метрологических правил и норм</a:t>
            </a:r>
            <a:endParaRPr lang="ru-RU">
              <a:solidFill>
                <a:srgbClr val="000000"/>
              </a:solidFill>
              <a:latin typeface="Book Antiqua"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4"/>
          <p:cNvSpPr txBox="1">
            <a:spLocks noChangeArrowheads="1"/>
          </p:cNvSpPr>
          <p:nvPr/>
        </p:nvSpPr>
        <p:spPr bwMode="auto">
          <a:xfrm>
            <a:off x="395288" y="1125538"/>
            <a:ext cx="8280400" cy="5322887"/>
          </a:xfrm>
          <a:prstGeom prst="rect">
            <a:avLst/>
          </a:prstGeom>
          <a:noFill/>
          <a:ln w="9525">
            <a:noFill/>
            <a:miter lim="800000"/>
            <a:headEnd/>
            <a:tailEnd/>
          </a:ln>
        </p:spPr>
        <p:txBody>
          <a:bodyPr>
            <a:spAutoFit/>
          </a:bodyPr>
          <a:lstStyle/>
          <a:p>
            <a:pPr algn="just"/>
            <a:r>
              <a:rPr lang="ru-RU" sz="1400">
                <a:solidFill>
                  <a:srgbClr val="000000"/>
                </a:solidFill>
                <a:latin typeface="Book Antiqua" pitchFamily="18" charset="0"/>
              </a:rPr>
              <a:t>Количество отчуждаемого товара определяется в результате процедуры измерений, а стоимость фиксируется. </a:t>
            </a:r>
          </a:p>
          <a:p>
            <a:pPr algn="just"/>
            <a:r>
              <a:rPr lang="ru-RU" sz="1400" b="1">
                <a:solidFill>
                  <a:srgbClr val="348AD8"/>
                </a:solidFill>
                <a:latin typeface="Book Antiqua" pitchFamily="18" charset="0"/>
              </a:rPr>
              <a:t>Нарушениями метрологических правил и норм</a:t>
            </a:r>
            <a:r>
              <a:rPr lang="ru-RU" sz="1400">
                <a:solidFill>
                  <a:srgbClr val="000000"/>
                </a:solidFill>
                <a:latin typeface="Book Antiqua" pitchFamily="18" charset="0"/>
              </a:rPr>
              <a:t> считаются: </a:t>
            </a:r>
          </a:p>
          <a:p>
            <a:pPr algn="just"/>
            <a:r>
              <a:rPr lang="ru-RU" sz="1400">
                <a:solidFill>
                  <a:srgbClr val="000000"/>
                </a:solidFill>
                <a:latin typeface="Book Antiqua" pitchFamily="18" charset="0"/>
              </a:rPr>
              <a:t>а) отчуждение меньшего количества товара по сравнению с заявленным для продажи (обмер, обвес). Расхождение между заявленным количеством, полученным при контрольном измерении, не должно превышать норм, установленных правилами торговли. При отсутствии этих норм расхождение не должно превышать суммы абсолютных пределов допускаемых погрешностей СИ, применяемых продавцом и госинспектором; </a:t>
            </a:r>
          </a:p>
          <a:p>
            <a:pPr algn="just"/>
            <a:r>
              <a:rPr lang="ru-RU" sz="1400">
                <a:solidFill>
                  <a:srgbClr val="000000"/>
                </a:solidFill>
                <a:latin typeface="Book Antiqua" pitchFamily="18" charset="0"/>
              </a:rPr>
              <a:t>б) отчуждение меньшего количества товара чем то, которое соответствует заплаченной цене (обсчет). </a:t>
            </a:r>
          </a:p>
          <a:p>
            <a:pPr algn="just"/>
            <a:endParaRPr lang="ru-RU" sz="800">
              <a:solidFill>
                <a:srgbClr val="000000"/>
              </a:solidFill>
              <a:latin typeface="Book Antiqua" pitchFamily="18" charset="0"/>
            </a:endParaRPr>
          </a:p>
          <a:p>
            <a:pPr algn="just"/>
            <a:r>
              <a:rPr lang="ru-RU" sz="1400">
                <a:solidFill>
                  <a:srgbClr val="000000"/>
                </a:solidFill>
                <a:latin typeface="Book Antiqua" pitchFamily="18" charset="0"/>
              </a:rPr>
              <a:t>Рассматриваемый вид надзора осуществляется в основном в виде </a:t>
            </a:r>
            <a:r>
              <a:rPr lang="ru-RU" sz="1400" b="1" i="1">
                <a:solidFill>
                  <a:srgbClr val="348AD8"/>
                </a:solidFill>
                <a:latin typeface="Book Antiqua" pitchFamily="18" charset="0"/>
              </a:rPr>
              <a:t>контрольной закупки</a:t>
            </a:r>
            <a:r>
              <a:rPr lang="ru-RU" sz="1400">
                <a:solidFill>
                  <a:srgbClr val="000000"/>
                </a:solidFill>
                <a:latin typeface="Book Antiqua" pitchFamily="18" charset="0"/>
              </a:rPr>
              <a:t>. В этом случае госинспектор предъявляет удостоверение после осуществления контрольной закупки. </a:t>
            </a:r>
            <a:r>
              <a:rPr lang="ru-RU" sz="1200">
                <a:solidFill>
                  <a:srgbClr val="000000"/>
                </a:solidFill>
                <a:latin typeface="Book Antiqua" pitchFamily="18" charset="0"/>
              </a:rPr>
              <a:t>При осуществлении контрольной закупки госинспектор обязан брать не менее трех наименований товаров. </a:t>
            </a:r>
          </a:p>
          <a:p>
            <a:pPr algn="just"/>
            <a:r>
              <a:rPr lang="ru-RU" sz="1200">
                <a:solidFill>
                  <a:srgbClr val="000000"/>
                </a:solidFill>
                <a:latin typeface="Book Antiqua" pitchFamily="18" charset="0"/>
              </a:rPr>
              <a:t>Проверка правильности отпуска товаров и произведенных расчетов проводится после получения покупателем кассового чека или кассиром наличных денег и после передачи товаров покупателю, а в магазине самообслуживания – после получения денег кассиром-контролером и выдачи чека и покупки. </a:t>
            </a:r>
          </a:p>
          <a:p>
            <a:pPr algn="just"/>
            <a:r>
              <a:rPr lang="ru-RU" sz="1200">
                <a:solidFill>
                  <a:srgbClr val="000000"/>
                </a:solidFill>
                <a:latin typeface="Book Antiqua" pitchFamily="18" charset="0"/>
              </a:rPr>
              <a:t>Товары, приобретенные госинспектором и объявленные контрольной закупкой, должны оставаться на прилавке или в узле расчета до вызова представителя администрации. В необходимых случаях при перевешивании (перемеривании) они могут быть перенесены в другое место в присутствии продавца и представителя администрации. </a:t>
            </a:r>
          </a:p>
          <a:p>
            <a:pPr algn="just"/>
            <a:r>
              <a:rPr lang="ru-RU" sz="1200">
                <a:solidFill>
                  <a:srgbClr val="000000"/>
                </a:solidFill>
                <a:latin typeface="Book Antiqua" pitchFamily="18" charset="0"/>
              </a:rPr>
              <a:t>Контрольные измерения производятся на исправных, поверенных СИ совместно с лицами, отпустившими товары. При составлении акта в нем указываются все реквизиты используемого СИ. </a:t>
            </a:r>
          </a:p>
          <a:p>
            <a:pPr algn="just"/>
            <a:r>
              <a:rPr lang="ru-RU" sz="1200">
                <a:solidFill>
                  <a:srgbClr val="000000"/>
                </a:solidFill>
                <a:latin typeface="Book Antiqua" pitchFamily="18" charset="0"/>
              </a:rPr>
              <a:t>ГМН за количеством товаров может преследовать и другие цели: проверку состояния СИ, контроль за правильностью выполнения измерений. В этом случае нарушениями метрологических правил и норм также считается использование СИ, не соответствующих типу, непроверенных, с нарушенным клеймом, дающих неправильные показания. </a:t>
            </a:r>
          </a:p>
        </p:txBody>
      </p:sp>
      <p:sp>
        <p:nvSpPr>
          <p:cNvPr id="129027" name="Rectangle 5"/>
          <p:cNvSpPr>
            <a:spLocks noChangeArrowheads="1"/>
          </p:cNvSpPr>
          <p:nvPr/>
        </p:nvSpPr>
        <p:spPr bwMode="auto">
          <a:xfrm>
            <a:off x="468313" y="333375"/>
            <a:ext cx="8207375" cy="641350"/>
          </a:xfrm>
          <a:prstGeom prst="rect">
            <a:avLst/>
          </a:prstGeom>
          <a:solidFill>
            <a:srgbClr val="C6D9F1"/>
          </a:solidFill>
          <a:ln w="9525">
            <a:noFill/>
            <a:miter lim="800000"/>
            <a:headEnd/>
            <a:tailEnd/>
          </a:ln>
        </p:spPr>
        <p:txBody>
          <a:bodyPr>
            <a:spAutoFit/>
          </a:bodyPr>
          <a:lstStyle/>
          <a:p>
            <a:pPr algn="ctr"/>
            <a:r>
              <a:rPr lang="ru-RU" b="1">
                <a:solidFill>
                  <a:srgbClr val="000000"/>
                </a:solidFill>
                <a:latin typeface="Book Antiqua" pitchFamily="18" charset="0"/>
              </a:rPr>
              <a:t>Надзор за количеством товаров, отчуждаемых при совершении торговых операций</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323850" y="1435100"/>
            <a:ext cx="8569325" cy="5110163"/>
          </a:xfrm>
          <a:prstGeom prst="rect">
            <a:avLst/>
          </a:prstGeom>
          <a:noFill/>
          <a:ln w="9525">
            <a:noFill/>
            <a:miter lim="800000"/>
            <a:headEnd/>
            <a:tailEnd/>
          </a:ln>
        </p:spPr>
        <p:txBody>
          <a:bodyPr anchor="ctr">
            <a:spAutoFit/>
          </a:bodyPr>
          <a:lstStyle/>
          <a:p>
            <a:pPr indent="450850" algn="just"/>
            <a:r>
              <a:rPr lang="ru-RU" sz="1400">
                <a:solidFill>
                  <a:srgbClr val="000000"/>
                </a:solidFill>
                <a:latin typeface="Book Antiqua" pitchFamily="18" charset="0"/>
              </a:rPr>
              <a:t>Фасованные товары в упаковках как объект надзора – это товары, которые упаковывают и запечатывают в отсутствие покупателя, при этом содержимое упаковки не может быть изменено без ее вскрытия или деформации, а масса, объем, длина или иные величины, указывающие на номинальное количество потребительского товара, обозначены на упаковке. </a:t>
            </a:r>
          </a:p>
          <a:p>
            <a:pPr indent="450850" algn="just"/>
            <a:r>
              <a:rPr lang="ru-RU" sz="1000">
                <a:solidFill>
                  <a:srgbClr val="000000"/>
                </a:solidFill>
                <a:latin typeface="Book Antiqua" pitchFamily="18" charset="0"/>
              </a:rPr>
              <a:t>Требования к количеству фасованных товаров в упаковках любого вида при их производстве, расфасовке, продаже и импорте регламентированы государственным стандартом ГОСТ 8.579–2002 «ГСИ. Требования к количеству фасованных товаров в упаковках любого вида при их производстве, расфасовке, продаже и импорте». </a:t>
            </a:r>
          </a:p>
          <a:p>
            <a:pPr indent="450850" algn="just"/>
            <a:endParaRPr lang="ru-RU" sz="1400">
              <a:solidFill>
                <a:srgbClr val="000000"/>
              </a:solidFill>
              <a:latin typeface="Book Antiqua" pitchFamily="18" charset="0"/>
            </a:endParaRPr>
          </a:p>
          <a:p>
            <a:pPr indent="450850" algn="just"/>
            <a:r>
              <a:rPr lang="ru-RU" sz="1400">
                <a:solidFill>
                  <a:srgbClr val="000000"/>
                </a:solidFill>
                <a:latin typeface="Book Antiqua" pitchFamily="18" charset="0"/>
              </a:rPr>
              <a:t>Маркировка упаковочной единицы должна содержать информацию о </a:t>
            </a:r>
            <a:r>
              <a:rPr lang="ru-RU" sz="1400" b="1" i="1">
                <a:solidFill>
                  <a:srgbClr val="348AD8"/>
                </a:solidFill>
                <a:latin typeface="Book Antiqua" pitchFamily="18" charset="0"/>
              </a:rPr>
              <a:t>номинальном количестве</a:t>
            </a:r>
            <a:r>
              <a:rPr lang="ru-RU" sz="1400">
                <a:solidFill>
                  <a:srgbClr val="000000"/>
                </a:solidFill>
                <a:latin typeface="Book Antiqua" pitchFamily="18" charset="0"/>
              </a:rPr>
              <a:t> потребительского товара в упаковках (включая информацию о массе основного продукта без жидкости для товаров в упаковках, с наличием заливочной жидкости). </a:t>
            </a:r>
          </a:p>
          <a:p>
            <a:pPr indent="450850" algn="just"/>
            <a:r>
              <a:rPr lang="ru-RU" sz="1400">
                <a:solidFill>
                  <a:srgbClr val="000000"/>
                </a:solidFill>
                <a:latin typeface="Book Antiqua" pitchFamily="18" charset="0"/>
              </a:rPr>
              <a:t>Партия фасованных товаров должна отвечать следующим </a:t>
            </a:r>
            <a:r>
              <a:rPr lang="ru-RU" sz="1400" b="1">
                <a:solidFill>
                  <a:srgbClr val="348AD8"/>
                </a:solidFill>
                <a:latin typeface="Book Antiqua" pitchFamily="18" charset="0"/>
              </a:rPr>
              <a:t>требованиям</a:t>
            </a:r>
            <a:r>
              <a:rPr lang="ru-RU" sz="1400">
                <a:solidFill>
                  <a:srgbClr val="000000"/>
                </a:solidFill>
                <a:latin typeface="Book Antiqua" pitchFamily="18" charset="0"/>
              </a:rPr>
              <a:t>: </a:t>
            </a:r>
          </a:p>
          <a:p>
            <a:pPr indent="450850" algn="just"/>
            <a:r>
              <a:rPr lang="ru-RU" sz="1400">
                <a:solidFill>
                  <a:srgbClr val="000000"/>
                </a:solidFill>
                <a:latin typeface="Book Antiqua" pitchFamily="18" charset="0"/>
              </a:rPr>
              <a:t>– среднее содержимое нетто партии должно быть не менее номинального количества, указанного на упаковке; </a:t>
            </a:r>
          </a:p>
          <a:p>
            <a:pPr indent="450850" algn="just"/>
            <a:r>
              <a:rPr lang="ru-RU" sz="1400">
                <a:solidFill>
                  <a:srgbClr val="000000"/>
                </a:solidFill>
                <a:latin typeface="Book Antiqua" pitchFamily="18" charset="0"/>
              </a:rPr>
              <a:t>– в партии фасованных товаров в упаковках не должно быть ни одной упаковочной единицы, у которой отрицательное отклонение содержимого нетто от номинального количества превышает двойной предел допускаемых отрицательных отклонений, приведенный в таблице стандарта. </a:t>
            </a:r>
          </a:p>
          <a:p>
            <a:pPr indent="450850" algn="just"/>
            <a:r>
              <a:rPr lang="ru-RU" sz="1000">
                <a:solidFill>
                  <a:srgbClr val="000000"/>
                </a:solidFill>
                <a:latin typeface="Book Antiqua" pitchFamily="18" charset="0"/>
              </a:rPr>
              <a:t>«Нетто» – слово итальянского происхождения – «чистый» (чистый вес). На упаковках может быть содержимое «брутто». Указанное слово (итальянского происхождения) – «нечистый»: масса товара с упаковкой.</a:t>
            </a:r>
          </a:p>
          <a:p>
            <a:pPr indent="450850" algn="just"/>
            <a:endParaRPr lang="ru-RU" sz="1200">
              <a:solidFill>
                <a:srgbClr val="000000"/>
              </a:solidFill>
              <a:latin typeface="Book Antiqua" pitchFamily="18" charset="0"/>
            </a:endParaRPr>
          </a:p>
          <a:p>
            <a:pPr indent="450850" algn="just"/>
            <a:r>
              <a:rPr lang="ru-RU" sz="1200">
                <a:solidFill>
                  <a:srgbClr val="000000"/>
                </a:solidFill>
                <a:latin typeface="Book Antiqua" pitchFamily="18" charset="0"/>
              </a:rPr>
              <a:t>Соответствие количества фасованных товаров в упаковках установленным требованиям может быть удостоверено знаком «</a:t>
            </a:r>
            <a:r>
              <a:rPr lang="ru-RU" sz="1200" b="1">
                <a:solidFill>
                  <a:srgbClr val="000000"/>
                </a:solidFill>
                <a:latin typeface="Book Antiqua" pitchFamily="18" charset="0"/>
              </a:rPr>
              <a:t>Ф»</a:t>
            </a:r>
            <a:r>
              <a:rPr lang="ru-RU" sz="1200">
                <a:solidFill>
                  <a:srgbClr val="000000"/>
                </a:solidFill>
                <a:latin typeface="Book Antiqua" pitchFamily="18" charset="0"/>
              </a:rPr>
              <a:t>. Этот знак свидетельствует о том, что субъект деятельности, выпускающий данную продукцию в обращение (производитель, фасовщик или импортер), осуществляет метрологический надзор за количеством фасованных товаров в упаковках и обеспечивает соответствие его установленным требованиям. Право применения знака «</a:t>
            </a:r>
            <a:r>
              <a:rPr lang="ru-RU" sz="1200" b="1">
                <a:solidFill>
                  <a:srgbClr val="000000"/>
                </a:solidFill>
                <a:latin typeface="Book Antiqua" pitchFamily="18" charset="0"/>
              </a:rPr>
              <a:t>Ф</a:t>
            </a:r>
            <a:r>
              <a:rPr lang="ru-RU" sz="1200">
                <a:solidFill>
                  <a:srgbClr val="000000"/>
                </a:solidFill>
                <a:latin typeface="Book Antiqua" pitchFamily="18" charset="0"/>
              </a:rPr>
              <a:t>» предоставляют как юридическим, так и индивидуальным предпринимателям. Знак «</a:t>
            </a:r>
            <a:r>
              <a:rPr lang="ru-RU" sz="1200" b="1">
                <a:solidFill>
                  <a:srgbClr val="000000"/>
                </a:solidFill>
                <a:latin typeface="Book Antiqua" pitchFamily="18" charset="0"/>
              </a:rPr>
              <a:t>Ф»</a:t>
            </a:r>
            <a:r>
              <a:rPr lang="ru-RU" sz="1200">
                <a:solidFill>
                  <a:srgbClr val="000000"/>
                </a:solidFill>
                <a:latin typeface="Book Antiqua" pitchFamily="18" charset="0"/>
              </a:rPr>
              <a:t> наносят на упаковку в том же поле зрения, что и указание номинального количества. </a:t>
            </a:r>
          </a:p>
        </p:txBody>
      </p:sp>
      <p:sp>
        <p:nvSpPr>
          <p:cNvPr id="130051" name="Rectangle 5"/>
          <p:cNvSpPr>
            <a:spLocks noChangeArrowheads="1"/>
          </p:cNvSpPr>
          <p:nvPr/>
        </p:nvSpPr>
        <p:spPr bwMode="auto">
          <a:xfrm>
            <a:off x="1331913" y="333375"/>
            <a:ext cx="6862762" cy="915988"/>
          </a:xfrm>
          <a:prstGeom prst="rect">
            <a:avLst/>
          </a:prstGeom>
          <a:solidFill>
            <a:srgbClr val="C6D9F1"/>
          </a:solidFill>
          <a:ln w="9525">
            <a:noFill/>
            <a:miter lim="800000"/>
            <a:headEnd/>
            <a:tailEnd/>
          </a:ln>
        </p:spPr>
        <p:txBody>
          <a:bodyPr>
            <a:spAutoFit/>
          </a:bodyPr>
          <a:lstStyle/>
          <a:p>
            <a:pPr algn="ctr"/>
            <a:r>
              <a:rPr lang="ru-RU" b="1">
                <a:solidFill>
                  <a:srgbClr val="000000"/>
                </a:solidFill>
                <a:latin typeface="Book Antiqua" pitchFamily="18" charset="0"/>
              </a:rPr>
              <a:t>Государственный метрологический надзор за количеством фасованных товаров в упаковках любого вида при их расфасовке и продаже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5"/>
          <p:cNvSpPr>
            <a:spLocks noGrp="1"/>
          </p:cNvSpPr>
          <p:nvPr>
            <p:ph type="sldNum" sz="quarter" idx="12"/>
          </p:nvPr>
        </p:nvSpPr>
        <p:spPr/>
        <p:txBody>
          <a:bodyPr/>
          <a:lstStyle/>
          <a:p>
            <a:pPr>
              <a:defRPr/>
            </a:pPr>
            <a:fld id="{1229B16D-2E04-4C64-8090-34B4124229E0}" type="slidenum">
              <a:rPr lang="ru-RU"/>
              <a:pPr>
                <a:defRPr/>
              </a:pPr>
              <a:t>8</a:t>
            </a:fld>
            <a:endParaRPr lang="ru-RU"/>
          </a:p>
        </p:txBody>
      </p:sp>
      <p:sp>
        <p:nvSpPr>
          <p:cNvPr id="65539" name="Text Box 4"/>
          <p:cNvSpPr txBox="1">
            <a:spLocks noChangeArrowheads="1"/>
          </p:cNvSpPr>
          <p:nvPr/>
        </p:nvSpPr>
        <p:spPr bwMode="auto">
          <a:xfrm>
            <a:off x="468313" y="549275"/>
            <a:ext cx="7632700" cy="366713"/>
          </a:xfrm>
          <a:prstGeom prst="rect">
            <a:avLst/>
          </a:prstGeom>
          <a:noFill/>
          <a:ln w="9525">
            <a:noFill/>
            <a:miter lim="800000"/>
            <a:headEnd/>
            <a:tailEnd/>
          </a:ln>
        </p:spPr>
        <p:txBody>
          <a:bodyPr>
            <a:spAutoFit/>
          </a:bodyPr>
          <a:lstStyle/>
          <a:p>
            <a:pPr>
              <a:spcBef>
                <a:spcPct val="50000"/>
              </a:spcBef>
            </a:pPr>
            <a:r>
              <a:rPr lang="ru-RU" b="1">
                <a:latin typeface="Book Antiqua" pitchFamily="18" charset="0"/>
              </a:rPr>
              <a:t>Технический регламент принимается </a:t>
            </a:r>
          </a:p>
        </p:txBody>
      </p:sp>
      <p:sp>
        <p:nvSpPr>
          <p:cNvPr id="65540" name="Text Box 5"/>
          <p:cNvSpPr txBox="1">
            <a:spLocks noChangeArrowheads="1"/>
          </p:cNvSpPr>
          <p:nvPr/>
        </p:nvSpPr>
        <p:spPr bwMode="auto">
          <a:xfrm>
            <a:off x="468313" y="981075"/>
            <a:ext cx="8496300" cy="1311275"/>
          </a:xfrm>
          <a:prstGeom prst="rect">
            <a:avLst/>
          </a:prstGeom>
          <a:noFill/>
          <a:ln w="9525">
            <a:noFill/>
            <a:miter lim="800000"/>
            <a:headEnd/>
            <a:tailEnd/>
          </a:ln>
        </p:spPr>
        <p:txBody>
          <a:bodyPr>
            <a:spAutoFit/>
          </a:bodyPr>
          <a:lstStyle/>
          <a:p>
            <a:pPr>
              <a:spcBef>
                <a:spcPct val="50000"/>
              </a:spcBef>
              <a:buFont typeface="Symbol" pitchFamily="18" charset="2"/>
              <a:buChar char=""/>
            </a:pPr>
            <a:r>
              <a:rPr lang="ru-RU">
                <a:latin typeface="Book Antiqua" pitchFamily="18" charset="0"/>
              </a:rPr>
              <a:t>- </a:t>
            </a:r>
            <a:r>
              <a:rPr lang="ru-RU" b="1">
                <a:solidFill>
                  <a:schemeClr val="hlink"/>
                </a:solidFill>
                <a:latin typeface="Book Antiqua" pitchFamily="18" charset="0"/>
              </a:rPr>
              <a:t>федеральным законом</a:t>
            </a:r>
            <a:r>
              <a:rPr lang="ru-RU">
                <a:latin typeface="Book Antiqua" pitchFamily="18" charset="0"/>
              </a:rPr>
              <a:t>; </a:t>
            </a:r>
          </a:p>
          <a:p>
            <a:pPr>
              <a:spcBef>
                <a:spcPct val="50000"/>
              </a:spcBef>
              <a:buFont typeface="Symbol" pitchFamily="18" charset="2"/>
              <a:buChar char=""/>
            </a:pPr>
            <a:r>
              <a:rPr lang="ru-RU">
                <a:latin typeface="Book Antiqua" pitchFamily="18" charset="0"/>
              </a:rPr>
              <a:t>- </a:t>
            </a:r>
            <a:r>
              <a:rPr lang="ru-RU" b="1">
                <a:solidFill>
                  <a:schemeClr val="hlink"/>
                </a:solidFill>
                <a:latin typeface="Book Antiqua" pitchFamily="18" charset="0"/>
              </a:rPr>
              <a:t>постановлением Правительства РФ </a:t>
            </a:r>
          </a:p>
          <a:p>
            <a:pPr>
              <a:spcBef>
                <a:spcPct val="50000"/>
              </a:spcBef>
            </a:pPr>
            <a:r>
              <a:rPr lang="ru-RU" sz="1400">
                <a:latin typeface="Book Antiqua" pitchFamily="18" charset="0"/>
              </a:rPr>
              <a:t>в порядке, установленном соответственно для принятия федеральных законов и постановлений Правительства Российской Федерации.</a:t>
            </a:r>
          </a:p>
        </p:txBody>
      </p:sp>
      <p:sp>
        <p:nvSpPr>
          <p:cNvPr id="65541" name="Text Box 6"/>
          <p:cNvSpPr txBox="1">
            <a:spLocks noChangeArrowheads="1"/>
          </p:cNvSpPr>
          <p:nvPr/>
        </p:nvSpPr>
        <p:spPr bwMode="auto">
          <a:xfrm>
            <a:off x="468313" y="2492375"/>
            <a:ext cx="8135937" cy="3113088"/>
          </a:xfrm>
          <a:prstGeom prst="rect">
            <a:avLst/>
          </a:prstGeom>
          <a:noFill/>
          <a:ln w="9525">
            <a:noFill/>
            <a:miter lim="800000"/>
            <a:headEnd/>
            <a:tailEnd/>
          </a:ln>
        </p:spPr>
        <p:txBody>
          <a:bodyPr>
            <a:spAutoFit/>
          </a:bodyPr>
          <a:lstStyle/>
          <a:p>
            <a:r>
              <a:rPr lang="ru-RU" b="1">
                <a:latin typeface="Book Antiqua" pitchFamily="18" charset="0"/>
              </a:rPr>
              <a:t>Особый порядок разработки и принятия технического регламента</a:t>
            </a:r>
          </a:p>
          <a:p>
            <a:endParaRPr lang="ru-RU">
              <a:latin typeface="Book Antiqua" pitchFamily="18" charset="0"/>
            </a:endParaRPr>
          </a:p>
          <a:p>
            <a:pPr>
              <a:buFontTx/>
              <a:buChar char="-"/>
            </a:pPr>
            <a:r>
              <a:rPr lang="ru-RU">
                <a:latin typeface="Book Antiqua" pitchFamily="18" charset="0"/>
              </a:rPr>
              <a:t> </a:t>
            </a:r>
            <a:r>
              <a:rPr lang="ru-RU" b="1">
                <a:solidFill>
                  <a:schemeClr val="hlink"/>
                </a:solidFill>
                <a:latin typeface="Book Antiqua" pitchFamily="18" charset="0"/>
              </a:rPr>
              <a:t>Президент РФ</a:t>
            </a:r>
            <a:r>
              <a:rPr lang="ru-RU">
                <a:latin typeface="Book Antiqua" pitchFamily="18" charset="0"/>
              </a:rPr>
              <a:t> вправе издать технический регламент без его публичного обсуждения (</a:t>
            </a:r>
            <a:r>
              <a:rPr lang="ru-RU" i="1">
                <a:latin typeface="Book Antiqua" pitchFamily="18" charset="0"/>
              </a:rPr>
              <a:t>в исключительных случаях при возникновении обстоятельств, приводящих к непосредственной угрозе жизни или здоровью граждан, окружающей среде</a:t>
            </a:r>
            <a:r>
              <a:rPr lang="ru-RU">
                <a:latin typeface="Book Antiqua" pitchFamily="18" charset="0"/>
              </a:rPr>
              <a:t>).</a:t>
            </a:r>
          </a:p>
          <a:p>
            <a:pPr>
              <a:buFontTx/>
              <a:buChar char="-"/>
            </a:pPr>
            <a:endParaRPr lang="ru-RU">
              <a:latin typeface="Book Antiqua" pitchFamily="18" charset="0"/>
            </a:endParaRPr>
          </a:p>
          <a:p>
            <a:r>
              <a:rPr lang="ru-RU">
                <a:latin typeface="Book Antiqua" pitchFamily="18" charset="0"/>
              </a:rPr>
              <a:t>- Технический регламент может быть принят </a:t>
            </a:r>
            <a:r>
              <a:rPr lang="ru-RU" b="1">
                <a:solidFill>
                  <a:schemeClr val="hlink"/>
                </a:solidFill>
                <a:latin typeface="Book Antiqua" pitchFamily="18" charset="0"/>
              </a:rPr>
              <a:t>международным договором</a:t>
            </a:r>
            <a:r>
              <a:rPr lang="ru-RU">
                <a:latin typeface="Book Antiqua" pitchFamily="18" charset="0"/>
              </a:rPr>
              <a:t>, подлежащим ратификации в установленном порядке. Один из примеров возможного объекта договора - это условия ввоза на территорию РФ какой-либо группы продукции. </a:t>
            </a:r>
          </a:p>
        </p:txBody>
      </p:sp>
      <p:sp>
        <p:nvSpPr>
          <p:cNvPr id="65542" name="Нижний колонтитул 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35C8D07F-7ACB-416C-9690-D71268BA301A}" type="slidenum">
              <a:rPr lang="ru-RU" smtClean="0"/>
              <a:pPr>
                <a:defRPr/>
              </a:pPr>
              <a:t>80</a:t>
            </a:fld>
            <a:endParaRPr lang="ru-RU"/>
          </a:p>
        </p:txBody>
      </p:sp>
      <p:graphicFrame>
        <p:nvGraphicFramePr>
          <p:cNvPr id="6" name="Схема 5"/>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5"/>
          <p:cNvSpPr>
            <a:spLocks noGrp="1"/>
          </p:cNvSpPr>
          <p:nvPr>
            <p:ph type="sldNum" sz="quarter" idx="12"/>
          </p:nvPr>
        </p:nvSpPr>
        <p:spPr/>
        <p:txBody>
          <a:bodyPr/>
          <a:lstStyle/>
          <a:p>
            <a:pPr>
              <a:defRPr/>
            </a:pPr>
            <a:fld id="{0A109EE9-2BC4-43FD-9C04-83FD0F71857D}" type="slidenum">
              <a:rPr lang="ru-RU"/>
              <a:pPr>
                <a:defRPr/>
              </a:pPr>
              <a:t>81</a:t>
            </a:fld>
            <a:endParaRPr lang="ru-RU"/>
          </a:p>
        </p:txBody>
      </p:sp>
      <p:sp>
        <p:nvSpPr>
          <p:cNvPr id="132099" name="AutoShape 2"/>
          <p:cNvSpPr>
            <a:spLocks noChangeArrowheads="1"/>
          </p:cNvSpPr>
          <p:nvPr/>
        </p:nvSpPr>
        <p:spPr bwMode="auto">
          <a:xfrm>
            <a:off x="323850" y="765175"/>
            <a:ext cx="3024188" cy="863600"/>
          </a:xfrm>
          <a:prstGeom prst="roundRect">
            <a:avLst>
              <a:gd name="adj" fmla="val 16667"/>
            </a:avLst>
          </a:prstGeom>
          <a:solidFill>
            <a:srgbClr val="C6D9F1"/>
          </a:solidFill>
          <a:ln w="9525">
            <a:solidFill>
              <a:schemeClr val="tx1"/>
            </a:solidFill>
            <a:round/>
            <a:headEnd/>
            <a:tailEnd/>
          </a:ln>
        </p:spPr>
        <p:txBody>
          <a:bodyPr wrap="none" anchor="ctr"/>
          <a:lstStyle/>
          <a:p>
            <a:pPr algn="ctr"/>
            <a:r>
              <a:rPr lang="ru-RU" b="1">
                <a:latin typeface="Book Antiqua" pitchFamily="18" charset="0"/>
              </a:rPr>
              <a:t>Оценка соответствия</a:t>
            </a:r>
            <a:r>
              <a:rPr lang="ru-RU" b="1"/>
              <a:t> </a:t>
            </a:r>
          </a:p>
        </p:txBody>
      </p:sp>
      <p:sp>
        <p:nvSpPr>
          <p:cNvPr id="132100" name="Line 3"/>
          <p:cNvSpPr>
            <a:spLocks noChangeShapeType="1"/>
          </p:cNvSpPr>
          <p:nvPr/>
        </p:nvSpPr>
        <p:spPr bwMode="auto">
          <a:xfrm>
            <a:off x="3492500" y="1196975"/>
            <a:ext cx="503238" cy="0"/>
          </a:xfrm>
          <a:prstGeom prst="line">
            <a:avLst/>
          </a:prstGeom>
          <a:noFill/>
          <a:ln w="9525">
            <a:solidFill>
              <a:srgbClr val="6590C5"/>
            </a:solidFill>
            <a:round/>
            <a:headEnd/>
            <a:tailEnd/>
          </a:ln>
        </p:spPr>
        <p:txBody>
          <a:bodyPr/>
          <a:lstStyle/>
          <a:p>
            <a:endParaRPr lang="ru-RU"/>
          </a:p>
        </p:txBody>
      </p:sp>
      <p:sp>
        <p:nvSpPr>
          <p:cNvPr id="132101" name="AutoShape 4"/>
          <p:cNvSpPr>
            <a:spLocks noChangeArrowheads="1"/>
          </p:cNvSpPr>
          <p:nvPr/>
        </p:nvSpPr>
        <p:spPr bwMode="auto">
          <a:xfrm>
            <a:off x="4211638" y="404813"/>
            <a:ext cx="4537075" cy="1511300"/>
          </a:xfrm>
          <a:prstGeom prst="roundRect">
            <a:avLst>
              <a:gd name="adj" fmla="val 8315"/>
            </a:avLst>
          </a:prstGeom>
          <a:solidFill>
            <a:schemeClr val="bg1"/>
          </a:solidFill>
          <a:ln w="9525">
            <a:solidFill>
              <a:schemeClr val="tx1"/>
            </a:solidFill>
            <a:round/>
            <a:headEnd/>
            <a:tailEnd/>
          </a:ln>
        </p:spPr>
        <p:txBody>
          <a:bodyPr wrap="none" anchor="ctr"/>
          <a:lstStyle/>
          <a:p>
            <a:pPr algn="just"/>
            <a:r>
              <a:rPr lang="ru-RU">
                <a:latin typeface="Book Antiqua" pitchFamily="18" charset="0"/>
              </a:rPr>
              <a:t>прямое или косвенное определение </a:t>
            </a:r>
          </a:p>
          <a:p>
            <a:pPr algn="just"/>
            <a:r>
              <a:rPr lang="ru-RU">
                <a:latin typeface="Book Antiqua" pitchFamily="18" charset="0"/>
              </a:rPr>
              <a:t>соблюдения требований, </a:t>
            </a:r>
          </a:p>
          <a:p>
            <a:pPr algn="just"/>
            <a:r>
              <a:rPr lang="ru-RU">
                <a:latin typeface="Book Antiqua" pitchFamily="18" charset="0"/>
              </a:rPr>
              <a:t>предъявляемых к объекту</a:t>
            </a:r>
          </a:p>
        </p:txBody>
      </p:sp>
      <p:sp>
        <p:nvSpPr>
          <p:cNvPr id="132102" name="AutoShape 5"/>
          <p:cNvSpPr>
            <a:spLocks noChangeArrowheads="1"/>
          </p:cNvSpPr>
          <p:nvPr/>
        </p:nvSpPr>
        <p:spPr bwMode="auto">
          <a:xfrm>
            <a:off x="250825" y="3573463"/>
            <a:ext cx="3168650" cy="792162"/>
          </a:xfrm>
          <a:prstGeom prst="roundRect">
            <a:avLst>
              <a:gd name="adj" fmla="val 16667"/>
            </a:avLst>
          </a:prstGeom>
          <a:solidFill>
            <a:srgbClr val="C6D9F1"/>
          </a:solidFill>
          <a:ln w="9525">
            <a:solidFill>
              <a:schemeClr val="tx1"/>
            </a:solidFill>
            <a:round/>
            <a:headEnd/>
            <a:tailEnd/>
          </a:ln>
        </p:spPr>
        <p:txBody>
          <a:bodyPr wrap="none" anchor="ctr"/>
          <a:lstStyle/>
          <a:p>
            <a:pPr algn="ctr"/>
            <a:r>
              <a:rPr lang="ru-RU" b="1">
                <a:latin typeface="Book Antiqua" pitchFamily="18" charset="0"/>
              </a:rPr>
              <a:t>Подтверждение </a:t>
            </a:r>
          </a:p>
          <a:p>
            <a:pPr algn="ctr"/>
            <a:r>
              <a:rPr lang="ru-RU" b="1">
                <a:latin typeface="Book Antiqua" pitchFamily="18" charset="0"/>
              </a:rPr>
              <a:t>соответствия</a:t>
            </a:r>
          </a:p>
        </p:txBody>
      </p:sp>
      <p:sp>
        <p:nvSpPr>
          <p:cNvPr id="132103" name="AutoShape 6"/>
          <p:cNvSpPr>
            <a:spLocks noChangeArrowheads="1"/>
          </p:cNvSpPr>
          <p:nvPr/>
        </p:nvSpPr>
        <p:spPr bwMode="auto">
          <a:xfrm>
            <a:off x="4211638" y="2781300"/>
            <a:ext cx="4608512" cy="3240088"/>
          </a:xfrm>
          <a:prstGeom prst="roundRect">
            <a:avLst>
              <a:gd name="adj" fmla="val 7250"/>
            </a:avLst>
          </a:prstGeom>
          <a:solidFill>
            <a:schemeClr val="bg1"/>
          </a:solidFill>
          <a:ln w="9525">
            <a:solidFill>
              <a:schemeClr val="tx1"/>
            </a:solidFill>
            <a:round/>
            <a:headEnd/>
            <a:tailEnd/>
          </a:ln>
        </p:spPr>
        <p:txBody>
          <a:bodyPr wrap="none" anchor="ctr"/>
          <a:lstStyle/>
          <a:p>
            <a:pPr algn="just"/>
            <a:r>
              <a:rPr lang="ru-RU">
                <a:latin typeface="Book Antiqua" pitchFamily="18" charset="0"/>
              </a:rPr>
              <a:t>документальное удостоверение </a:t>
            </a:r>
          </a:p>
          <a:p>
            <a:pPr algn="just"/>
            <a:r>
              <a:rPr lang="ru-RU">
                <a:latin typeface="Book Antiqua" pitchFamily="18" charset="0"/>
              </a:rPr>
              <a:t>соответствия продукции или иных </a:t>
            </a:r>
          </a:p>
          <a:p>
            <a:pPr algn="just"/>
            <a:r>
              <a:rPr lang="ru-RU">
                <a:latin typeface="Book Antiqua" pitchFamily="18" charset="0"/>
              </a:rPr>
              <a:t>объектов, процессов проектирования</a:t>
            </a:r>
          </a:p>
          <a:p>
            <a:pPr algn="just"/>
            <a:r>
              <a:rPr lang="ru-RU">
                <a:latin typeface="Book Antiqua" pitchFamily="18" charset="0"/>
              </a:rPr>
              <a:t>(включая изыскания), производства, </a:t>
            </a:r>
          </a:p>
          <a:p>
            <a:pPr algn="just"/>
            <a:r>
              <a:rPr lang="ru-RU">
                <a:latin typeface="Book Antiqua" pitchFamily="18" charset="0"/>
              </a:rPr>
              <a:t>строительства, монтажа, наладки, </a:t>
            </a:r>
          </a:p>
          <a:p>
            <a:pPr algn="just"/>
            <a:r>
              <a:rPr lang="ru-RU">
                <a:latin typeface="Book Antiqua" pitchFamily="18" charset="0"/>
              </a:rPr>
              <a:t>эксплуатации, хранения, перевозки, </a:t>
            </a:r>
          </a:p>
          <a:p>
            <a:pPr algn="just"/>
            <a:r>
              <a:rPr lang="ru-RU">
                <a:latin typeface="Book Antiqua" pitchFamily="18" charset="0"/>
              </a:rPr>
              <a:t>реализации и утилизации, выполнения </a:t>
            </a:r>
          </a:p>
          <a:p>
            <a:pPr algn="just"/>
            <a:r>
              <a:rPr lang="ru-RU">
                <a:latin typeface="Book Antiqua" pitchFamily="18" charset="0"/>
              </a:rPr>
              <a:t>работ или оказания услуг требованиям </a:t>
            </a:r>
          </a:p>
          <a:p>
            <a:pPr algn="just"/>
            <a:r>
              <a:rPr lang="ru-RU">
                <a:latin typeface="Book Antiqua" pitchFamily="18" charset="0"/>
              </a:rPr>
              <a:t>технических регламентов, положениям </a:t>
            </a:r>
          </a:p>
          <a:p>
            <a:pPr algn="just"/>
            <a:r>
              <a:rPr lang="ru-RU">
                <a:latin typeface="Book Antiqua" pitchFamily="18" charset="0"/>
              </a:rPr>
              <a:t>стандартов, сводов правил или </a:t>
            </a:r>
          </a:p>
          <a:p>
            <a:pPr algn="just"/>
            <a:r>
              <a:rPr lang="ru-RU">
                <a:latin typeface="Book Antiqua" pitchFamily="18" charset="0"/>
              </a:rPr>
              <a:t>условиям договоров </a:t>
            </a:r>
          </a:p>
        </p:txBody>
      </p:sp>
      <p:sp>
        <p:nvSpPr>
          <p:cNvPr id="132104" name="Line 7"/>
          <p:cNvSpPr>
            <a:spLocks noChangeShapeType="1"/>
          </p:cNvSpPr>
          <p:nvPr/>
        </p:nvSpPr>
        <p:spPr bwMode="auto">
          <a:xfrm>
            <a:off x="3492500" y="3933825"/>
            <a:ext cx="504825" cy="0"/>
          </a:xfrm>
          <a:prstGeom prst="line">
            <a:avLst/>
          </a:prstGeom>
          <a:noFill/>
          <a:ln w="9525">
            <a:solidFill>
              <a:srgbClr val="6590C5"/>
            </a:solidFill>
            <a:round/>
            <a:headEnd/>
            <a:tailEnd/>
          </a:ln>
        </p:spPr>
        <p:txBody>
          <a:bodyPr/>
          <a:lstStyle/>
          <a:p>
            <a:endParaRPr lang="ru-RU"/>
          </a:p>
        </p:txBody>
      </p:sp>
      <p:sp>
        <p:nvSpPr>
          <p:cNvPr id="132105" name="Нижний колонтитул 8"/>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07B60904-6389-45AC-B580-8E67178F8F0E}" type="slidenum">
              <a:rPr lang="ru-RU"/>
              <a:pPr>
                <a:defRPr/>
              </a:pPr>
              <a:t>82</a:t>
            </a:fld>
            <a:endParaRPr lang="ru-RU"/>
          </a:p>
        </p:txBody>
      </p:sp>
      <p:sp>
        <p:nvSpPr>
          <p:cNvPr id="133123" name="Text Box 2"/>
          <p:cNvSpPr txBox="1">
            <a:spLocks noChangeArrowheads="1"/>
          </p:cNvSpPr>
          <p:nvPr/>
        </p:nvSpPr>
        <p:spPr bwMode="auto">
          <a:xfrm>
            <a:off x="468313" y="1412875"/>
            <a:ext cx="8278812" cy="4486275"/>
          </a:xfrm>
          <a:prstGeom prst="rect">
            <a:avLst/>
          </a:prstGeom>
          <a:solidFill>
            <a:schemeClr val="bg1"/>
          </a:solidFill>
          <a:ln w="9525">
            <a:noFill/>
            <a:miter lim="800000"/>
            <a:headEnd/>
            <a:tailEnd/>
          </a:ln>
        </p:spPr>
        <p:txBody>
          <a:bodyPr>
            <a:spAutoFit/>
          </a:bodyPr>
          <a:lstStyle/>
          <a:p>
            <a:r>
              <a:rPr lang="ru-RU">
                <a:latin typeface="Book Antiqua" pitchFamily="18" charset="0"/>
              </a:rPr>
              <a:t>     удостоверения соответствия продукции, процессов проектирования (включая изыскания), производства, строительства, монтажа, наладки, эксплуатации, хранения, перевозки, реализации и утилизации, работ, услуг или иных объектов </a:t>
            </a:r>
            <a:r>
              <a:rPr lang="ru-RU" b="1">
                <a:latin typeface="Book Antiqua" pitchFamily="18" charset="0"/>
              </a:rPr>
              <a:t>техническим регламентам, стандартам, сводам правил, условиям договоров;</a:t>
            </a:r>
            <a:br>
              <a:rPr lang="ru-RU" b="1">
                <a:latin typeface="Book Antiqua" pitchFamily="18" charset="0"/>
              </a:rPr>
            </a:br>
            <a:r>
              <a:rPr lang="ru-RU">
                <a:latin typeface="Book Antiqua" pitchFamily="18" charset="0"/>
              </a:rPr>
              <a:t/>
            </a:r>
            <a:br>
              <a:rPr lang="ru-RU">
                <a:latin typeface="Book Antiqua" pitchFamily="18" charset="0"/>
              </a:rPr>
            </a:br>
            <a:r>
              <a:rPr lang="ru-RU">
                <a:latin typeface="Book Antiqua" pitchFamily="18" charset="0"/>
              </a:rPr>
              <a:t>     содействия приобретателям в компетентном выборе продукции, работ, услуг;</a:t>
            </a:r>
            <a:br>
              <a:rPr lang="ru-RU">
                <a:latin typeface="Book Antiqua" pitchFamily="18" charset="0"/>
              </a:rPr>
            </a:br>
            <a:r>
              <a:rPr lang="ru-RU">
                <a:latin typeface="Book Antiqua" pitchFamily="18" charset="0"/>
              </a:rPr>
              <a:t/>
            </a:r>
            <a:br>
              <a:rPr lang="ru-RU">
                <a:latin typeface="Book Antiqua" pitchFamily="18" charset="0"/>
              </a:rPr>
            </a:br>
            <a:r>
              <a:rPr lang="ru-RU">
                <a:latin typeface="Book Antiqua" pitchFamily="18" charset="0"/>
              </a:rPr>
              <a:t>     повышения конкурентоспособности продукции, работ, услуг на российском и международном рынках;</a:t>
            </a:r>
            <a:br>
              <a:rPr lang="ru-RU">
                <a:latin typeface="Book Antiqua" pitchFamily="18" charset="0"/>
              </a:rPr>
            </a:br>
            <a:r>
              <a:rPr lang="ru-RU">
                <a:latin typeface="Book Antiqua" pitchFamily="18" charset="0"/>
              </a:rPr>
              <a:t/>
            </a:r>
            <a:br>
              <a:rPr lang="ru-RU">
                <a:latin typeface="Book Antiqua" pitchFamily="18" charset="0"/>
              </a:rPr>
            </a:br>
            <a:r>
              <a:rPr lang="ru-RU">
                <a:latin typeface="Book Antiqua" pitchFamily="18" charset="0"/>
              </a:rPr>
              <a:t>     создания условий для обеспечения свободного перемещения товаров по территории Российской Федерации, а также для осуществления международного экономического, научно-технического сотрудничества и международной торговли. </a:t>
            </a:r>
          </a:p>
        </p:txBody>
      </p:sp>
      <p:sp>
        <p:nvSpPr>
          <p:cNvPr id="133124" name="AutoShape 3"/>
          <p:cNvSpPr>
            <a:spLocks noChangeArrowheads="1"/>
          </p:cNvSpPr>
          <p:nvPr/>
        </p:nvSpPr>
        <p:spPr bwMode="auto">
          <a:xfrm>
            <a:off x="611188" y="333375"/>
            <a:ext cx="7848600" cy="720725"/>
          </a:xfrm>
          <a:prstGeom prst="roundRect">
            <a:avLst>
              <a:gd name="adj" fmla="val 16667"/>
            </a:avLst>
          </a:prstGeom>
          <a:solidFill>
            <a:srgbClr val="C6D9F1"/>
          </a:solidFill>
          <a:ln w="9525">
            <a:noFill/>
            <a:round/>
            <a:headEnd/>
            <a:tailEnd/>
          </a:ln>
        </p:spPr>
        <p:txBody>
          <a:bodyPr wrap="none" anchor="ctr"/>
          <a:lstStyle/>
          <a:p>
            <a:pPr algn="ctr"/>
            <a:r>
              <a:rPr lang="ru-RU" b="1">
                <a:latin typeface="Book Antiqua" pitchFamily="18" charset="0"/>
              </a:rPr>
              <a:t>Цели подтверждения соответствия</a:t>
            </a:r>
          </a:p>
        </p:txBody>
      </p:sp>
      <p:sp>
        <p:nvSpPr>
          <p:cNvPr id="133125" name="Нижний колонтитул 4"/>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5"/>
          <p:cNvSpPr>
            <a:spLocks noGrp="1"/>
          </p:cNvSpPr>
          <p:nvPr>
            <p:ph type="sldNum" sz="quarter" idx="12"/>
          </p:nvPr>
        </p:nvSpPr>
        <p:spPr/>
        <p:txBody>
          <a:bodyPr/>
          <a:lstStyle/>
          <a:p>
            <a:pPr>
              <a:defRPr/>
            </a:pPr>
            <a:fld id="{BD88F647-845F-47AC-B714-89495721752C}" type="slidenum">
              <a:rPr lang="ru-RU"/>
              <a:pPr>
                <a:defRPr/>
              </a:pPr>
              <a:t>83</a:t>
            </a:fld>
            <a:endParaRPr lang="ru-RU"/>
          </a:p>
        </p:txBody>
      </p:sp>
      <p:sp>
        <p:nvSpPr>
          <p:cNvPr id="134147" name="Text Box 2"/>
          <p:cNvSpPr txBox="1">
            <a:spLocks noChangeArrowheads="1"/>
          </p:cNvSpPr>
          <p:nvPr/>
        </p:nvSpPr>
        <p:spPr bwMode="auto">
          <a:xfrm>
            <a:off x="250825" y="981075"/>
            <a:ext cx="8893175" cy="5535613"/>
          </a:xfrm>
          <a:prstGeom prst="rect">
            <a:avLst/>
          </a:prstGeom>
          <a:solidFill>
            <a:schemeClr val="bg1"/>
          </a:solidFill>
          <a:ln w="9525">
            <a:noFill/>
            <a:miter lim="800000"/>
            <a:headEnd/>
            <a:tailEnd/>
          </a:ln>
        </p:spPr>
        <p:txBody>
          <a:bodyPr>
            <a:spAutoFit/>
          </a:bodyPr>
          <a:lstStyle/>
          <a:p>
            <a:pPr marL="342900" indent="-342900">
              <a:spcBef>
                <a:spcPct val="20000"/>
              </a:spcBef>
              <a:buFontTx/>
              <a:buAutoNum type="arabicPeriod"/>
            </a:pPr>
            <a:r>
              <a:rPr lang="ru-RU" sz="1500">
                <a:latin typeface="Book Antiqua" pitchFamily="18" charset="0"/>
              </a:rPr>
              <a:t>Подтверждение соответствия осуществляется на основе принципов: </a:t>
            </a:r>
          </a:p>
          <a:p>
            <a:pPr marL="342900" indent="-342900">
              <a:spcBef>
                <a:spcPct val="20000"/>
              </a:spcBef>
              <a:buFontTx/>
              <a:buChar char="•"/>
            </a:pPr>
            <a:r>
              <a:rPr lang="ru-RU" sz="1500">
                <a:latin typeface="Book Antiqua" pitchFamily="18" charset="0"/>
              </a:rPr>
              <a:t>доступности информации о порядке осуществления подтверждения соответствия заинтересованным лицам; </a:t>
            </a:r>
          </a:p>
          <a:p>
            <a:pPr marL="342900" indent="-342900">
              <a:spcBef>
                <a:spcPct val="20000"/>
              </a:spcBef>
              <a:buFontTx/>
              <a:buChar char="•"/>
            </a:pPr>
            <a:r>
              <a:rPr lang="ru-RU" sz="1500">
                <a:latin typeface="Book Antiqua" pitchFamily="18" charset="0"/>
              </a:rPr>
              <a:t>недопустимости применения обязательного подтверждения соответствия к объектам, в отношении которых не установлены требования технических регламентов; </a:t>
            </a:r>
          </a:p>
          <a:p>
            <a:pPr marL="342900" indent="-342900">
              <a:spcBef>
                <a:spcPct val="20000"/>
              </a:spcBef>
              <a:buFontTx/>
              <a:buChar char="•"/>
            </a:pPr>
            <a:r>
              <a:rPr lang="ru-RU" sz="1500">
                <a:latin typeface="Book Antiqua" pitchFamily="18" charset="0"/>
              </a:rPr>
              <a:t>установления перечня форм и схем обязательного подтверждения соответствия в отношении определенных видов продукции в соответствующем техническом регламенте; </a:t>
            </a:r>
          </a:p>
          <a:p>
            <a:pPr marL="342900" indent="-342900">
              <a:spcBef>
                <a:spcPct val="20000"/>
              </a:spcBef>
              <a:buFontTx/>
              <a:buChar char="•"/>
            </a:pPr>
            <a:r>
              <a:rPr lang="ru-RU" sz="1500">
                <a:latin typeface="Book Antiqua" pitchFamily="18" charset="0"/>
              </a:rPr>
              <a:t>уменьшения сроков осуществления обязательного подтверждения соответствия и затрат заявителя; </a:t>
            </a:r>
          </a:p>
          <a:p>
            <a:pPr marL="342900" indent="-342900">
              <a:spcBef>
                <a:spcPct val="20000"/>
              </a:spcBef>
              <a:buFontTx/>
              <a:buChar char="•"/>
            </a:pPr>
            <a:r>
              <a:rPr lang="ru-RU" sz="1500">
                <a:latin typeface="Book Antiqua" pitchFamily="18" charset="0"/>
              </a:rPr>
              <a:t>недопустимости принуждения к осуществлению добровольного подтверждения соответствия, в том числе в определенной системе добровольной сертификации; </a:t>
            </a:r>
          </a:p>
          <a:p>
            <a:pPr marL="342900" indent="-342900">
              <a:spcBef>
                <a:spcPct val="20000"/>
              </a:spcBef>
              <a:buFontTx/>
              <a:buChar char="•"/>
            </a:pPr>
            <a:r>
              <a:rPr lang="ru-RU" sz="1500">
                <a:latin typeface="Book Antiqua" pitchFamily="18" charset="0"/>
              </a:rPr>
              <a:t>защиты имущественных интересов заявителей, соблюдения коммерческой тайны в отношении сведений, полученных при осуществлении подтверждения соответствия; </a:t>
            </a:r>
          </a:p>
          <a:p>
            <a:pPr marL="342900" indent="-342900">
              <a:spcBef>
                <a:spcPct val="20000"/>
              </a:spcBef>
              <a:buFontTx/>
              <a:buChar char="•"/>
            </a:pPr>
            <a:r>
              <a:rPr lang="ru-RU" sz="1500">
                <a:latin typeface="Book Antiqua" pitchFamily="18" charset="0"/>
              </a:rPr>
              <a:t>недопустимости подмены обязательного подтверждения соответствия добровольной сертификацией. </a:t>
            </a:r>
          </a:p>
          <a:p>
            <a:pPr marL="342900" indent="-342900">
              <a:spcBef>
                <a:spcPct val="20000"/>
              </a:spcBef>
            </a:pPr>
            <a:endParaRPr lang="ru-RU" sz="1500">
              <a:latin typeface="Book Antiqua" pitchFamily="18" charset="0"/>
            </a:endParaRPr>
          </a:p>
          <a:p>
            <a:pPr marL="342900" indent="-342900">
              <a:spcBef>
                <a:spcPct val="20000"/>
              </a:spcBef>
            </a:pPr>
            <a:r>
              <a:rPr lang="ru-RU" sz="1500">
                <a:latin typeface="Book Antiqua" pitchFamily="18" charset="0"/>
              </a:rPr>
              <a:t>2. 	Подтверждение соответствия разрабатывается и применяется равным образом и в равной мере независимо от страны и (или) места происхождения продукции, осуществления процессов проектирования (включая изыскания), производства, строительства, монтажа, наладки, эксплуатации, хранения, перевозки, реализации и утилизации, выполнения работ и оказания услуг, видов или особенностей сделок и (или) лиц, которые являются изготовителями, исполнителями, продавцами, приобретателями. </a:t>
            </a:r>
          </a:p>
        </p:txBody>
      </p:sp>
      <p:sp>
        <p:nvSpPr>
          <p:cNvPr id="134148" name="AutoShape 3"/>
          <p:cNvSpPr>
            <a:spLocks noChangeArrowheads="1"/>
          </p:cNvSpPr>
          <p:nvPr/>
        </p:nvSpPr>
        <p:spPr bwMode="auto">
          <a:xfrm>
            <a:off x="395288" y="260350"/>
            <a:ext cx="8208962" cy="503238"/>
          </a:xfrm>
          <a:prstGeom prst="roundRect">
            <a:avLst>
              <a:gd name="adj" fmla="val 16667"/>
            </a:avLst>
          </a:prstGeom>
          <a:solidFill>
            <a:srgbClr val="C6D9F1"/>
          </a:solidFill>
          <a:ln w="9525">
            <a:noFill/>
            <a:round/>
            <a:headEnd/>
            <a:tailEnd/>
          </a:ln>
        </p:spPr>
        <p:txBody>
          <a:bodyPr wrap="none" anchor="ctr"/>
          <a:lstStyle/>
          <a:p>
            <a:pPr algn="ctr"/>
            <a:r>
              <a:rPr lang="ru-RU" b="1">
                <a:latin typeface="Book Antiqua" pitchFamily="18" charset="0"/>
              </a:rPr>
              <a:t>Принципы подтверждения соответствия</a:t>
            </a:r>
            <a:endParaRPr lang="ru-RU">
              <a:latin typeface="Book Antiqua" pitchFamily="18" charset="0"/>
            </a:endParaRPr>
          </a:p>
        </p:txBody>
      </p:sp>
      <p:sp>
        <p:nvSpPr>
          <p:cNvPr id="134149" name="Нижний колонтитул 4"/>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Номер слайда 5"/>
          <p:cNvSpPr>
            <a:spLocks noGrp="1"/>
          </p:cNvSpPr>
          <p:nvPr>
            <p:ph type="sldNum" sz="quarter" idx="12"/>
          </p:nvPr>
        </p:nvSpPr>
        <p:spPr/>
        <p:txBody>
          <a:bodyPr/>
          <a:lstStyle/>
          <a:p>
            <a:pPr>
              <a:defRPr/>
            </a:pPr>
            <a:fld id="{D7A395EB-0B6B-4BE8-8132-E2B5A918619F}" type="slidenum">
              <a:rPr lang="ru-RU"/>
              <a:pPr>
                <a:defRPr/>
              </a:pPr>
              <a:t>84</a:t>
            </a:fld>
            <a:endParaRPr lang="ru-RU"/>
          </a:p>
        </p:txBody>
      </p:sp>
      <p:sp>
        <p:nvSpPr>
          <p:cNvPr id="4" name="TextBox 3"/>
          <p:cNvSpPr txBox="1"/>
          <p:nvPr/>
        </p:nvSpPr>
        <p:spPr>
          <a:xfrm>
            <a:off x="3071813" y="214313"/>
            <a:ext cx="2724150" cy="581025"/>
          </a:xfrm>
          <a:prstGeom prst="rect">
            <a:avLst/>
          </a:prstGeom>
          <a:solidFill>
            <a:schemeClr val="tx2">
              <a:lumMod val="40000"/>
              <a:lumOff val="60000"/>
            </a:schemeClr>
          </a:solidFill>
        </p:spPr>
        <p:txBody>
          <a:bodyPr>
            <a:spAutoFit/>
          </a:bodyPr>
          <a:lstStyle/>
          <a:p>
            <a:pPr algn="ctr">
              <a:defRPr/>
            </a:pPr>
            <a:r>
              <a:rPr lang="ru-RU" sz="1600" b="1">
                <a:latin typeface="Book Antiqua" pitchFamily="18" charset="0"/>
              </a:rPr>
              <a:t>ПОДТВЕРЖДЕНИЕ СООТВЕТСТВИЯ</a:t>
            </a:r>
          </a:p>
        </p:txBody>
      </p:sp>
      <p:sp>
        <p:nvSpPr>
          <p:cNvPr id="135172" name="TextBox 5"/>
          <p:cNvSpPr txBox="1">
            <a:spLocks noChangeArrowheads="1"/>
          </p:cNvSpPr>
          <p:nvPr/>
        </p:nvSpPr>
        <p:spPr bwMode="auto">
          <a:xfrm>
            <a:off x="1547813" y="908050"/>
            <a:ext cx="6192837" cy="244475"/>
          </a:xfrm>
          <a:prstGeom prst="rect">
            <a:avLst/>
          </a:prstGeom>
          <a:solidFill>
            <a:schemeClr val="bg1"/>
          </a:solidFill>
          <a:ln w="9525">
            <a:noFill/>
            <a:miter lim="800000"/>
            <a:headEnd/>
            <a:tailEnd/>
          </a:ln>
        </p:spPr>
        <p:txBody>
          <a:bodyPr>
            <a:spAutoFit/>
          </a:bodyPr>
          <a:lstStyle/>
          <a:p>
            <a:r>
              <a:rPr lang="ru-RU" sz="1000">
                <a:latin typeface="Calibri" pitchFamily="34" charset="0"/>
              </a:rPr>
              <a:t>Подтверждение соответствия на территории РФ носят добровольный или обязательный характер</a:t>
            </a:r>
          </a:p>
        </p:txBody>
      </p:sp>
      <p:sp>
        <p:nvSpPr>
          <p:cNvPr id="7" name="TextBox 6"/>
          <p:cNvSpPr txBox="1"/>
          <p:nvPr/>
        </p:nvSpPr>
        <p:spPr>
          <a:xfrm>
            <a:off x="142875" y="1428750"/>
            <a:ext cx="3643313" cy="276225"/>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b="1" dirty="0">
                <a:latin typeface="+mn-lt"/>
              </a:rPr>
              <a:t>Обязательное подтверждение соответствия</a:t>
            </a:r>
          </a:p>
        </p:txBody>
      </p:sp>
      <p:sp>
        <p:nvSpPr>
          <p:cNvPr id="8" name="TextBox 7"/>
          <p:cNvSpPr txBox="1"/>
          <p:nvPr/>
        </p:nvSpPr>
        <p:spPr>
          <a:xfrm>
            <a:off x="4643438" y="1428750"/>
            <a:ext cx="4143375" cy="276225"/>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b="1" dirty="0">
                <a:latin typeface="+mn-lt"/>
              </a:rPr>
              <a:t>Добровольное подтверждение соответствия</a:t>
            </a:r>
          </a:p>
        </p:txBody>
      </p:sp>
      <p:sp>
        <p:nvSpPr>
          <p:cNvPr id="135175" name="TextBox 8"/>
          <p:cNvSpPr txBox="1">
            <a:spLocks noChangeArrowheads="1"/>
          </p:cNvSpPr>
          <p:nvPr/>
        </p:nvSpPr>
        <p:spPr bwMode="auto">
          <a:xfrm>
            <a:off x="2124075" y="1773238"/>
            <a:ext cx="4679950" cy="396875"/>
          </a:xfrm>
          <a:prstGeom prst="rect">
            <a:avLst/>
          </a:prstGeom>
          <a:solidFill>
            <a:schemeClr val="bg1"/>
          </a:solidFill>
          <a:ln w="9525">
            <a:noFill/>
            <a:miter lim="800000"/>
            <a:headEnd/>
            <a:tailEnd/>
          </a:ln>
        </p:spPr>
        <p:txBody>
          <a:bodyPr>
            <a:spAutoFit/>
          </a:bodyPr>
          <a:lstStyle/>
          <a:p>
            <a:pPr algn="ctr"/>
            <a:r>
              <a:rPr lang="ru-RU" sz="1200">
                <a:latin typeface="Calibri" pitchFamily="34" charset="0"/>
              </a:rPr>
              <a:t>Формы подтверждения соответствия</a:t>
            </a:r>
            <a:r>
              <a:rPr lang="ru-RU" sz="1200"/>
              <a:t> –</a:t>
            </a:r>
          </a:p>
          <a:p>
            <a:pPr algn="ctr"/>
            <a:r>
              <a:rPr lang="ru-RU" sz="800"/>
              <a:t>это определенный порядок документального удостоверения продукции требованиям</a:t>
            </a:r>
          </a:p>
        </p:txBody>
      </p:sp>
      <p:sp>
        <p:nvSpPr>
          <p:cNvPr id="10" name="TextBox 9"/>
          <p:cNvSpPr txBox="1"/>
          <p:nvPr/>
        </p:nvSpPr>
        <p:spPr>
          <a:xfrm>
            <a:off x="179388" y="2349500"/>
            <a:ext cx="2016125" cy="457200"/>
          </a:xfrm>
          <a:prstGeom prst="rect">
            <a:avLst/>
          </a:prstGeom>
          <a:solidFill>
            <a:schemeClr val="tx2">
              <a:lumMod val="20000"/>
              <a:lumOff val="80000"/>
            </a:schemeClr>
          </a:solidFill>
        </p:spPr>
        <p:txBody>
          <a:bodyPr>
            <a:spAutoFit/>
          </a:bodyPr>
          <a:lstStyle/>
          <a:p>
            <a:pPr algn="ctr">
              <a:defRPr/>
            </a:pPr>
            <a:r>
              <a:rPr lang="ru-RU" sz="1200">
                <a:latin typeface="Calibri" pitchFamily="34" charset="0"/>
              </a:rPr>
              <a:t>Декларирование о соответствии</a:t>
            </a:r>
          </a:p>
        </p:txBody>
      </p:sp>
      <p:sp>
        <p:nvSpPr>
          <p:cNvPr id="11" name="TextBox 10"/>
          <p:cNvSpPr txBox="1"/>
          <p:nvPr/>
        </p:nvSpPr>
        <p:spPr>
          <a:xfrm>
            <a:off x="2411413" y="2349500"/>
            <a:ext cx="2449512" cy="274638"/>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dirty="0">
                <a:latin typeface="+mn-lt"/>
              </a:rPr>
              <a:t>Обязательная сертификация</a:t>
            </a:r>
          </a:p>
        </p:txBody>
      </p:sp>
      <p:sp>
        <p:nvSpPr>
          <p:cNvPr id="12" name="TextBox 11"/>
          <p:cNvSpPr txBox="1"/>
          <p:nvPr/>
        </p:nvSpPr>
        <p:spPr>
          <a:xfrm>
            <a:off x="5795963" y="2349500"/>
            <a:ext cx="3024187" cy="274638"/>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dirty="0">
                <a:latin typeface="+mn-lt"/>
              </a:rPr>
              <a:t>Добровольная сертификация</a:t>
            </a:r>
          </a:p>
        </p:txBody>
      </p:sp>
      <p:sp>
        <p:nvSpPr>
          <p:cNvPr id="13" name="TextBox 12"/>
          <p:cNvSpPr txBox="1"/>
          <p:nvPr/>
        </p:nvSpPr>
        <p:spPr>
          <a:xfrm>
            <a:off x="179388" y="3068638"/>
            <a:ext cx="2016125" cy="457200"/>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dirty="0">
                <a:latin typeface="+mn-lt"/>
              </a:rPr>
              <a:t>Декларация о соответствии</a:t>
            </a:r>
          </a:p>
        </p:txBody>
      </p:sp>
      <p:sp>
        <p:nvSpPr>
          <p:cNvPr id="14" name="TextBox 13"/>
          <p:cNvSpPr txBox="1"/>
          <p:nvPr/>
        </p:nvSpPr>
        <p:spPr>
          <a:xfrm>
            <a:off x="2484438" y="3068638"/>
            <a:ext cx="2143125" cy="276225"/>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dirty="0">
                <a:latin typeface="+mn-lt"/>
              </a:rPr>
              <a:t>Сертификат соответствия</a:t>
            </a:r>
          </a:p>
        </p:txBody>
      </p:sp>
      <p:sp>
        <p:nvSpPr>
          <p:cNvPr id="15" name="TextBox 14"/>
          <p:cNvSpPr txBox="1"/>
          <p:nvPr/>
        </p:nvSpPr>
        <p:spPr>
          <a:xfrm>
            <a:off x="6300788" y="3068638"/>
            <a:ext cx="2071687" cy="276225"/>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dirty="0">
                <a:latin typeface="+mn-lt"/>
              </a:rPr>
              <a:t>Сертификат соответствия</a:t>
            </a:r>
          </a:p>
        </p:txBody>
      </p:sp>
      <p:sp>
        <p:nvSpPr>
          <p:cNvPr id="16" name="TextBox 15"/>
          <p:cNvSpPr txBox="1"/>
          <p:nvPr/>
        </p:nvSpPr>
        <p:spPr>
          <a:xfrm>
            <a:off x="971550" y="3860800"/>
            <a:ext cx="2466975" cy="274638"/>
          </a:xfrm>
          <a:prstGeom prst="rect">
            <a:avLst/>
          </a:prstGeom>
          <a:solidFill>
            <a:schemeClr val="tx2">
              <a:lumMod val="20000"/>
              <a:lumOff val="80000"/>
            </a:schemeClr>
          </a:solidFill>
        </p:spPr>
        <p:txBody>
          <a:bodyPr>
            <a:spAutoFit/>
          </a:bodyPr>
          <a:lstStyle/>
          <a:p>
            <a:pPr algn="ctr" fontAlgn="auto">
              <a:spcBef>
                <a:spcPts val="0"/>
              </a:spcBef>
              <a:spcAft>
                <a:spcPts val="0"/>
              </a:spcAft>
              <a:defRPr/>
            </a:pPr>
            <a:r>
              <a:rPr lang="ru-RU" sz="1200" b="1" dirty="0">
                <a:latin typeface="+mn-lt"/>
              </a:rPr>
              <a:t>Знак обращения на рынке</a:t>
            </a:r>
          </a:p>
        </p:txBody>
      </p:sp>
      <p:sp>
        <p:nvSpPr>
          <p:cNvPr id="17" name="TextBox 16"/>
          <p:cNvSpPr txBox="1"/>
          <p:nvPr/>
        </p:nvSpPr>
        <p:spPr>
          <a:xfrm>
            <a:off x="5580063" y="3573463"/>
            <a:ext cx="3024187" cy="639762"/>
          </a:xfrm>
          <a:prstGeom prst="rect">
            <a:avLst/>
          </a:prstGeom>
          <a:solidFill>
            <a:schemeClr val="tx2">
              <a:lumMod val="20000"/>
              <a:lumOff val="80000"/>
            </a:schemeClr>
          </a:solidFill>
        </p:spPr>
        <p:txBody>
          <a:bodyPr>
            <a:spAutoFit/>
          </a:bodyPr>
          <a:lstStyle/>
          <a:p>
            <a:pPr algn="ctr">
              <a:defRPr/>
            </a:pPr>
            <a:r>
              <a:rPr lang="ru-RU" sz="1200" b="1">
                <a:latin typeface="Calibri" pitchFamily="34" charset="0"/>
              </a:rPr>
              <a:t>Знак соответствия</a:t>
            </a:r>
            <a:endParaRPr lang="ru-RU" sz="1200" b="1"/>
          </a:p>
          <a:p>
            <a:pPr algn="ctr">
              <a:defRPr/>
            </a:pPr>
            <a:r>
              <a:rPr lang="ru-RU" sz="1200"/>
              <a:t>- системы добровольной сертификации</a:t>
            </a:r>
          </a:p>
          <a:p>
            <a:pPr algn="ctr">
              <a:defRPr/>
            </a:pPr>
            <a:r>
              <a:rPr lang="ru-RU" sz="1200"/>
              <a:t>- национальному стандарту</a:t>
            </a:r>
          </a:p>
        </p:txBody>
      </p:sp>
      <p:sp>
        <p:nvSpPr>
          <p:cNvPr id="18" name="TextBox 17"/>
          <p:cNvSpPr txBox="1"/>
          <p:nvPr/>
        </p:nvSpPr>
        <p:spPr>
          <a:xfrm>
            <a:off x="4572000" y="4437063"/>
            <a:ext cx="4395788" cy="822325"/>
          </a:xfrm>
          <a:prstGeom prst="rect">
            <a:avLst/>
          </a:prstGeom>
          <a:solidFill>
            <a:schemeClr val="tx2">
              <a:lumMod val="20000"/>
              <a:lumOff val="80000"/>
            </a:schemeClr>
          </a:solidFill>
        </p:spPr>
        <p:txBody>
          <a:bodyPr>
            <a:spAutoFit/>
          </a:bodyPr>
          <a:lstStyle/>
          <a:p>
            <a:pPr>
              <a:defRPr/>
            </a:pPr>
            <a:r>
              <a:rPr lang="ru-RU" sz="1200">
                <a:latin typeface="Calibri" pitchFamily="34" charset="0"/>
              </a:rPr>
              <a:t>Информирует приобретателей о соответствии объекта добровольной сертификации требованиям системы добровольной сертификации или национальному стандарту, стандарту организации или условий договора </a:t>
            </a:r>
          </a:p>
        </p:txBody>
      </p:sp>
      <p:sp>
        <p:nvSpPr>
          <p:cNvPr id="19" name="TextBox 18"/>
          <p:cNvSpPr txBox="1"/>
          <p:nvPr/>
        </p:nvSpPr>
        <p:spPr>
          <a:xfrm>
            <a:off x="250825" y="4437063"/>
            <a:ext cx="3786188" cy="639762"/>
          </a:xfrm>
          <a:prstGeom prst="rect">
            <a:avLst/>
          </a:prstGeom>
          <a:solidFill>
            <a:schemeClr val="tx2">
              <a:lumMod val="20000"/>
              <a:lumOff val="80000"/>
            </a:schemeClr>
          </a:solidFill>
        </p:spPr>
        <p:txBody>
          <a:bodyPr>
            <a:spAutoFit/>
          </a:bodyPr>
          <a:lstStyle/>
          <a:p>
            <a:pPr fontAlgn="auto">
              <a:spcBef>
                <a:spcPts val="0"/>
              </a:spcBef>
              <a:spcAft>
                <a:spcPts val="0"/>
              </a:spcAft>
              <a:defRPr/>
            </a:pPr>
            <a:r>
              <a:rPr lang="ru-RU" sz="1200" dirty="0">
                <a:latin typeface="+mn-lt"/>
              </a:rPr>
              <a:t>Информирует  приобретателей о соответствии выпускаемой в обращение продукции требованиям технических регламентов</a:t>
            </a:r>
          </a:p>
        </p:txBody>
      </p:sp>
      <p:sp>
        <p:nvSpPr>
          <p:cNvPr id="20" name="TextBox 19"/>
          <p:cNvSpPr txBox="1"/>
          <p:nvPr/>
        </p:nvSpPr>
        <p:spPr>
          <a:xfrm>
            <a:off x="4427538" y="5487988"/>
            <a:ext cx="4716462" cy="1004887"/>
          </a:xfrm>
          <a:prstGeom prst="rect">
            <a:avLst/>
          </a:prstGeom>
          <a:solidFill>
            <a:schemeClr val="tx2">
              <a:lumMod val="20000"/>
              <a:lumOff val="80000"/>
            </a:schemeClr>
          </a:solidFill>
        </p:spPr>
        <p:txBody>
          <a:bodyPr>
            <a:spAutoFit/>
          </a:bodyPr>
          <a:lstStyle/>
          <a:p>
            <a:pPr>
              <a:defRPr/>
            </a:pPr>
            <a:r>
              <a:rPr lang="ru-RU" sz="1200" b="1">
                <a:latin typeface="Calibri" pitchFamily="34" charset="0"/>
              </a:rPr>
              <a:t>Объект добровольного подтверждения соответствия</a:t>
            </a:r>
          </a:p>
          <a:p>
            <a:pPr>
              <a:defRPr/>
            </a:pPr>
            <a:r>
              <a:rPr lang="ru-RU" sz="1200">
                <a:latin typeface="Calibri" pitchFamily="34" charset="0"/>
              </a:rPr>
              <a:t>- продукция, процессы производства, эксплуатации, … и утилизации, работы и услуги, а также иные объекты, в отношении которых </a:t>
            </a:r>
            <a:r>
              <a:rPr lang="ru-RU" sz="1200" b="1">
                <a:latin typeface="Calibri" pitchFamily="34" charset="0"/>
              </a:rPr>
              <a:t>стандартами, системами добровольной сертификации и договорами устанавливаются требования</a:t>
            </a:r>
          </a:p>
        </p:txBody>
      </p:sp>
      <p:sp>
        <p:nvSpPr>
          <p:cNvPr id="21" name="TextBox 20"/>
          <p:cNvSpPr txBox="1"/>
          <p:nvPr/>
        </p:nvSpPr>
        <p:spPr>
          <a:xfrm>
            <a:off x="250825" y="5426075"/>
            <a:ext cx="3821113" cy="1249363"/>
          </a:xfrm>
          <a:prstGeom prst="rect">
            <a:avLst/>
          </a:prstGeom>
          <a:solidFill>
            <a:schemeClr val="tx2">
              <a:lumMod val="20000"/>
              <a:lumOff val="80000"/>
            </a:schemeClr>
          </a:solidFill>
        </p:spPr>
        <p:txBody>
          <a:bodyPr>
            <a:spAutoFit/>
          </a:bodyPr>
          <a:lstStyle/>
          <a:p>
            <a:pPr>
              <a:defRPr/>
            </a:pPr>
            <a:r>
              <a:rPr lang="ru-RU" sz="1200" b="1">
                <a:latin typeface="Calibri" pitchFamily="34" charset="0"/>
              </a:rPr>
              <a:t>Объект обязательного подтверждения соответствия</a:t>
            </a:r>
            <a:r>
              <a:rPr lang="ru-RU" sz="1200" b="1"/>
              <a:t> - </a:t>
            </a:r>
            <a:r>
              <a:rPr lang="ru-RU" sz="1200"/>
              <a:t>т</a:t>
            </a:r>
            <a:r>
              <a:rPr lang="ru-RU" sz="1200">
                <a:latin typeface="Calibri" pitchFamily="34" charset="0"/>
              </a:rPr>
              <a:t>олько продукция, выпускаемая в обращение на территории РФ</a:t>
            </a:r>
            <a:r>
              <a:rPr lang="ru-RU" sz="1200"/>
              <a:t>.</a:t>
            </a:r>
          </a:p>
          <a:p>
            <a:pPr>
              <a:defRPr/>
            </a:pPr>
            <a:r>
              <a:rPr lang="ru-RU" sz="1000"/>
              <a:t>Обязательное подтверждение соответствия проводится только в случаях, установленных соответствующим техническим регламентом, и исключительно на соответствие требованиям технического регламента. </a:t>
            </a:r>
          </a:p>
        </p:txBody>
      </p:sp>
      <p:cxnSp>
        <p:nvCxnSpPr>
          <p:cNvPr id="135188" name="Прямая со стрелкой 36"/>
          <p:cNvCxnSpPr>
            <a:cxnSpLocks noChangeShapeType="1"/>
          </p:cNvCxnSpPr>
          <p:nvPr/>
        </p:nvCxnSpPr>
        <p:spPr bwMode="auto">
          <a:xfrm flipH="1">
            <a:off x="2843213" y="908050"/>
            <a:ext cx="1441450" cy="504825"/>
          </a:xfrm>
          <a:prstGeom prst="straightConnector1">
            <a:avLst/>
          </a:prstGeom>
          <a:noFill/>
          <a:ln w="9525" algn="ctr">
            <a:solidFill>
              <a:srgbClr val="4A7EBB"/>
            </a:solidFill>
            <a:round/>
            <a:headEnd/>
            <a:tailEnd type="arrow" w="med" len="med"/>
          </a:ln>
        </p:spPr>
      </p:cxnSp>
      <p:cxnSp>
        <p:nvCxnSpPr>
          <p:cNvPr id="135189" name="Прямая со стрелкой 38"/>
          <p:cNvCxnSpPr>
            <a:cxnSpLocks noChangeShapeType="1"/>
          </p:cNvCxnSpPr>
          <p:nvPr/>
        </p:nvCxnSpPr>
        <p:spPr bwMode="auto">
          <a:xfrm>
            <a:off x="4284663" y="908050"/>
            <a:ext cx="1871662" cy="433388"/>
          </a:xfrm>
          <a:prstGeom prst="straightConnector1">
            <a:avLst/>
          </a:prstGeom>
          <a:noFill/>
          <a:ln w="9525" algn="ctr">
            <a:solidFill>
              <a:srgbClr val="4A7EBB"/>
            </a:solidFill>
            <a:round/>
            <a:headEnd/>
            <a:tailEnd type="arrow" w="med" len="med"/>
          </a:ln>
        </p:spPr>
      </p:cxnSp>
      <p:cxnSp>
        <p:nvCxnSpPr>
          <p:cNvPr id="135190" name="Прямая со стрелкой 43"/>
          <p:cNvCxnSpPr>
            <a:cxnSpLocks noChangeShapeType="1"/>
          </p:cNvCxnSpPr>
          <p:nvPr/>
        </p:nvCxnSpPr>
        <p:spPr bwMode="auto">
          <a:xfrm flipH="1">
            <a:off x="7308850" y="1700213"/>
            <a:ext cx="1588" cy="576262"/>
          </a:xfrm>
          <a:prstGeom prst="straightConnector1">
            <a:avLst/>
          </a:prstGeom>
          <a:noFill/>
          <a:ln w="9525" algn="ctr">
            <a:solidFill>
              <a:srgbClr val="4A7EBB"/>
            </a:solidFill>
            <a:round/>
            <a:headEnd/>
            <a:tailEnd type="arrow" w="med" len="med"/>
          </a:ln>
        </p:spPr>
      </p:cxnSp>
      <p:cxnSp>
        <p:nvCxnSpPr>
          <p:cNvPr id="135191" name="Прямая со стрелкой 45"/>
          <p:cNvCxnSpPr>
            <a:cxnSpLocks noChangeShapeType="1"/>
          </p:cNvCxnSpPr>
          <p:nvPr/>
        </p:nvCxnSpPr>
        <p:spPr bwMode="auto">
          <a:xfrm flipH="1">
            <a:off x="1042988" y="1700213"/>
            <a:ext cx="649287" cy="642937"/>
          </a:xfrm>
          <a:prstGeom prst="straightConnector1">
            <a:avLst/>
          </a:prstGeom>
          <a:noFill/>
          <a:ln w="9525" algn="ctr">
            <a:solidFill>
              <a:srgbClr val="4A7EBB"/>
            </a:solidFill>
            <a:round/>
            <a:headEnd/>
            <a:tailEnd type="arrow" w="med" len="med"/>
          </a:ln>
        </p:spPr>
      </p:cxnSp>
      <p:cxnSp>
        <p:nvCxnSpPr>
          <p:cNvPr id="135192" name="Прямая со стрелкой 48"/>
          <p:cNvCxnSpPr>
            <a:cxnSpLocks noChangeShapeType="1"/>
            <a:stCxn id="7" idx="2"/>
          </p:cNvCxnSpPr>
          <p:nvPr/>
        </p:nvCxnSpPr>
        <p:spPr bwMode="auto">
          <a:xfrm>
            <a:off x="1965325" y="1704975"/>
            <a:ext cx="735013" cy="571500"/>
          </a:xfrm>
          <a:prstGeom prst="straightConnector1">
            <a:avLst/>
          </a:prstGeom>
          <a:noFill/>
          <a:ln w="9525" algn="ctr">
            <a:solidFill>
              <a:srgbClr val="4A7EBB"/>
            </a:solidFill>
            <a:round/>
            <a:headEnd/>
            <a:tailEnd type="arrow" w="med" len="med"/>
          </a:ln>
        </p:spPr>
      </p:cxnSp>
      <p:cxnSp>
        <p:nvCxnSpPr>
          <p:cNvPr id="135193" name="Прямая со стрелкой 63"/>
          <p:cNvCxnSpPr>
            <a:cxnSpLocks noChangeShapeType="1"/>
          </p:cNvCxnSpPr>
          <p:nvPr/>
        </p:nvCxnSpPr>
        <p:spPr bwMode="auto">
          <a:xfrm>
            <a:off x="1116013" y="3573463"/>
            <a:ext cx="719137" cy="287337"/>
          </a:xfrm>
          <a:prstGeom prst="straightConnector1">
            <a:avLst/>
          </a:prstGeom>
          <a:noFill/>
          <a:ln w="9525" algn="ctr">
            <a:solidFill>
              <a:srgbClr val="4A7EBB"/>
            </a:solidFill>
            <a:round/>
            <a:headEnd/>
            <a:tailEnd type="arrow" w="med" len="med"/>
          </a:ln>
        </p:spPr>
      </p:cxnSp>
      <p:cxnSp>
        <p:nvCxnSpPr>
          <p:cNvPr id="135194" name="Прямая со стрелкой 65"/>
          <p:cNvCxnSpPr>
            <a:cxnSpLocks noChangeShapeType="1"/>
          </p:cNvCxnSpPr>
          <p:nvPr/>
        </p:nvCxnSpPr>
        <p:spPr bwMode="auto">
          <a:xfrm>
            <a:off x="2051050" y="4149725"/>
            <a:ext cx="0" cy="358775"/>
          </a:xfrm>
          <a:prstGeom prst="straightConnector1">
            <a:avLst/>
          </a:prstGeom>
          <a:noFill/>
          <a:ln w="9525" algn="ctr">
            <a:solidFill>
              <a:srgbClr val="4A7EBB"/>
            </a:solidFill>
            <a:round/>
            <a:headEnd/>
            <a:tailEnd type="arrow" w="med" len="med"/>
          </a:ln>
        </p:spPr>
      </p:cxnSp>
      <p:cxnSp>
        <p:nvCxnSpPr>
          <p:cNvPr id="135195" name="Прямая со стрелкой 67"/>
          <p:cNvCxnSpPr>
            <a:cxnSpLocks noChangeShapeType="1"/>
          </p:cNvCxnSpPr>
          <p:nvPr/>
        </p:nvCxnSpPr>
        <p:spPr bwMode="auto">
          <a:xfrm flipH="1">
            <a:off x="2484438" y="3429000"/>
            <a:ext cx="719137" cy="441325"/>
          </a:xfrm>
          <a:prstGeom prst="straightConnector1">
            <a:avLst/>
          </a:prstGeom>
          <a:noFill/>
          <a:ln w="9525" algn="ctr">
            <a:solidFill>
              <a:srgbClr val="4A7EBB"/>
            </a:solidFill>
            <a:round/>
            <a:headEnd/>
            <a:tailEnd type="arrow" w="med" len="med"/>
          </a:ln>
        </p:spPr>
      </p:cxnSp>
      <p:cxnSp>
        <p:nvCxnSpPr>
          <p:cNvPr id="70" name="Прямая со стрелкой 69"/>
          <p:cNvCxnSpPr/>
          <p:nvPr/>
        </p:nvCxnSpPr>
        <p:spPr>
          <a:xfrm rot="5400000">
            <a:off x="900907" y="2923381"/>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197" name="Прямая со стрелкой 73"/>
          <p:cNvCxnSpPr>
            <a:cxnSpLocks noChangeShapeType="1"/>
          </p:cNvCxnSpPr>
          <p:nvPr/>
        </p:nvCxnSpPr>
        <p:spPr bwMode="auto">
          <a:xfrm>
            <a:off x="3492500" y="2636838"/>
            <a:ext cx="0" cy="431800"/>
          </a:xfrm>
          <a:prstGeom prst="straightConnector1">
            <a:avLst/>
          </a:prstGeom>
          <a:noFill/>
          <a:ln w="9525" algn="ctr">
            <a:solidFill>
              <a:srgbClr val="4A7EBB"/>
            </a:solidFill>
            <a:round/>
            <a:headEnd/>
            <a:tailEnd type="arrow" w="med" len="med"/>
          </a:ln>
        </p:spPr>
      </p:cxnSp>
      <p:cxnSp>
        <p:nvCxnSpPr>
          <p:cNvPr id="135198" name="Прямая со стрелкой 75"/>
          <p:cNvCxnSpPr>
            <a:cxnSpLocks noChangeShapeType="1"/>
          </p:cNvCxnSpPr>
          <p:nvPr/>
        </p:nvCxnSpPr>
        <p:spPr bwMode="auto">
          <a:xfrm>
            <a:off x="7308850" y="2636838"/>
            <a:ext cx="0" cy="430212"/>
          </a:xfrm>
          <a:prstGeom prst="straightConnector1">
            <a:avLst/>
          </a:prstGeom>
          <a:noFill/>
          <a:ln w="9525" algn="ctr">
            <a:solidFill>
              <a:srgbClr val="4A7EBB"/>
            </a:solidFill>
            <a:round/>
            <a:headEnd/>
            <a:tailEnd type="arrow" w="med" len="med"/>
          </a:ln>
        </p:spPr>
      </p:cxnSp>
      <p:cxnSp>
        <p:nvCxnSpPr>
          <p:cNvPr id="78" name="Прямая со стрелкой 77"/>
          <p:cNvCxnSpPr/>
          <p:nvPr/>
        </p:nvCxnSpPr>
        <p:spPr>
          <a:xfrm rot="5400000">
            <a:off x="7201694" y="3464719"/>
            <a:ext cx="2159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200" name="Прямая со стрелкой 79"/>
          <p:cNvCxnSpPr>
            <a:cxnSpLocks noChangeShapeType="1"/>
          </p:cNvCxnSpPr>
          <p:nvPr/>
        </p:nvCxnSpPr>
        <p:spPr bwMode="auto">
          <a:xfrm>
            <a:off x="7308850" y="4221163"/>
            <a:ext cx="0" cy="215900"/>
          </a:xfrm>
          <a:prstGeom prst="straightConnector1">
            <a:avLst/>
          </a:prstGeom>
          <a:noFill/>
          <a:ln w="9525" algn="ctr">
            <a:solidFill>
              <a:srgbClr val="4A7EBB"/>
            </a:solidFill>
            <a:round/>
            <a:headEnd/>
            <a:tailEnd type="arrow" w="med" len="med"/>
          </a:ln>
        </p:spPr>
      </p:cxnSp>
      <p:cxnSp>
        <p:nvCxnSpPr>
          <p:cNvPr id="135201" name="Прямая со стрелкой 81"/>
          <p:cNvCxnSpPr>
            <a:cxnSpLocks noChangeShapeType="1"/>
          </p:cNvCxnSpPr>
          <p:nvPr/>
        </p:nvCxnSpPr>
        <p:spPr bwMode="auto">
          <a:xfrm>
            <a:off x="7308850" y="5229225"/>
            <a:ext cx="1588" cy="287338"/>
          </a:xfrm>
          <a:prstGeom prst="straightConnector1">
            <a:avLst/>
          </a:prstGeom>
          <a:noFill/>
          <a:ln w="9525" algn="ctr">
            <a:solidFill>
              <a:srgbClr val="4A7EBB"/>
            </a:solidFill>
            <a:round/>
            <a:headEnd/>
            <a:tailEnd type="arrow" w="med" len="med"/>
          </a:ln>
        </p:spPr>
      </p:cxnSp>
      <p:cxnSp>
        <p:nvCxnSpPr>
          <p:cNvPr id="84" name="Прямая со стрелкой 83"/>
          <p:cNvCxnSpPr/>
          <p:nvPr/>
        </p:nvCxnSpPr>
        <p:spPr>
          <a:xfrm rot="5400000">
            <a:off x="1873250" y="5262563"/>
            <a:ext cx="35718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5203" name="Line 36"/>
          <p:cNvSpPr>
            <a:spLocks noChangeShapeType="1"/>
          </p:cNvSpPr>
          <p:nvPr/>
        </p:nvSpPr>
        <p:spPr bwMode="auto">
          <a:xfrm flipH="1">
            <a:off x="1835150" y="2133600"/>
            <a:ext cx="1584325" cy="142875"/>
          </a:xfrm>
          <a:prstGeom prst="line">
            <a:avLst/>
          </a:prstGeom>
          <a:noFill/>
          <a:ln w="9525">
            <a:solidFill>
              <a:schemeClr val="tx1"/>
            </a:solidFill>
            <a:round/>
            <a:headEnd/>
            <a:tailEnd type="triangle" w="med" len="med"/>
          </a:ln>
        </p:spPr>
        <p:txBody>
          <a:bodyPr/>
          <a:lstStyle/>
          <a:p>
            <a:endParaRPr lang="ru-RU"/>
          </a:p>
        </p:txBody>
      </p:sp>
      <p:sp>
        <p:nvSpPr>
          <p:cNvPr id="135204" name="Line 37"/>
          <p:cNvSpPr>
            <a:spLocks noChangeShapeType="1"/>
          </p:cNvSpPr>
          <p:nvPr/>
        </p:nvSpPr>
        <p:spPr bwMode="auto">
          <a:xfrm>
            <a:off x="5508625" y="2133600"/>
            <a:ext cx="1223963" cy="142875"/>
          </a:xfrm>
          <a:prstGeom prst="line">
            <a:avLst/>
          </a:prstGeom>
          <a:noFill/>
          <a:ln w="9525">
            <a:solidFill>
              <a:schemeClr val="tx1"/>
            </a:solidFill>
            <a:round/>
            <a:headEnd/>
            <a:tailEnd type="triangle" w="med" len="med"/>
          </a:ln>
        </p:spPr>
        <p:txBody>
          <a:bodyPr/>
          <a:lstStyle/>
          <a:p>
            <a:endParaRPr lang="ru-RU"/>
          </a:p>
        </p:txBody>
      </p:sp>
      <p:sp>
        <p:nvSpPr>
          <p:cNvPr id="135205" name="Line 38"/>
          <p:cNvSpPr>
            <a:spLocks noChangeShapeType="1"/>
          </p:cNvSpPr>
          <p:nvPr/>
        </p:nvSpPr>
        <p:spPr bwMode="auto">
          <a:xfrm flipH="1">
            <a:off x="4356100" y="2133600"/>
            <a:ext cx="71438" cy="142875"/>
          </a:xfrm>
          <a:prstGeom prst="line">
            <a:avLst/>
          </a:prstGeom>
          <a:noFill/>
          <a:ln w="9525">
            <a:solidFill>
              <a:schemeClr val="tx1"/>
            </a:solidFill>
            <a:round/>
            <a:headEnd/>
            <a:tailEnd type="triangle" w="med" len="med"/>
          </a:ln>
        </p:spPr>
        <p:txBody>
          <a:bodyPr/>
          <a:lstStyle/>
          <a:p>
            <a:endParaRPr lang="ru-RU"/>
          </a:p>
        </p:txBody>
      </p:sp>
      <p:sp>
        <p:nvSpPr>
          <p:cNvPr id="135206" name="Нижний колонтитул 39"/>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Номер слайда 5"/>
          <p:cNvSpPr>
            <a:spLocks noGrp="1"/>
          </p:cNvSpPr>
          <p:nvPr>
            <p:ph type="sldNum" sz="quarter" idx="12"/>
          </p:nvPr>
        </p:nvSpPr>
        <p:spPr/>
        <p:txBody>
          <a:bodyPr/>
          <a:lstStyle/>
          <a:p>
            <a:pPr>
              <a:defRPr/>
            </a:pPr>
            <a:fld id="{D2020D44-4596-4E3D-86DB-CE025B702F33}" type="slidenum">
              <a:rPr lang="ru-RU"/>
              <a:pPr>
                <a:defRPr/>
              </a:pPr>
              <a:t>85</a:t>
            </a:fld>
            <a:endParaRPr lang="ru-RU"/>
          </a:p>
        </p:txBody>
      </p:sp>
      <p:sp>
        <p:nvSpPr>
          <p:cNvPr id="136195" name="Rectangle 2"/>
          <p:cNvSpPr>
            <a:spLocks noChangeArrowheads="1"/>
          </p:cNvSpPr>
          <p:nvPr/>
        </p:nvSpPr>
        <p:spPr bwMode="auto">
          <a:xfrm>
            <a:off x="539750" y="741363"/>
            <a:ext cx="2520950" cy="581025"/>
          </a:xfrm>
          <a:prstGeom prst="rect">
            <a:avLst/>
          </a:prstGeom>
          <a:solidFill>
            <a:srgbClr val="C6D9F1"/>
          </a:solidFill>
          <a:ln w="9525">
            <a:noFill/>
            <a:miter lim="800000"/>
            <a:headEnd/>
            <a:tailEnd/>
          </a:ln>
        </p:spPr>
        <p:txBody>
          <a:bodyPr anchor="ctr">
            <a:spAutoFit/>
          </a:bodyPr>
          <a:lstStyle/>
          <a:p>
            <a:pPr algn="ctr" eaLnBrk="0" hangingPunct="0"/>
            <a:r>
              <a:rPr lang="ru-RU" sz="1600" b="1">
                <a:latin typeface="Calibri" pitchFamily="34" charset="0"/>
                <a:cs typeface="Times New Roman" pitchFamily="18" charset="0"/>
              </a:rPr>
              <a:t>знака обращения на рынке</a:t>
            </a:r>
            <a:endParaRPr lang="ru-RU" sz="1600" b="1">
              <a:latin typeface="Calibri" pitchFamily="34" charset="0"/>
            </a:endParaRPr>
          </a:p>
        </p:txBody>
      </p:sp>
      <p:pic>
        <p:nvPicPr>
          <p:cNvPr id="136196" name="Picture 3"/>
          <p:cNvPicPr>
            <a:picLocks noChangeAspect="1" noChangeArrowheads="1"/>
          </p:cNvPicPr>
          <p:nvPr/>
        </p:nvPicPr>
        <p:blipFill>
          <a:blip r:embed="rId2"/>
          <a:srcRect/>
          <a:stretch>
            <a:fillRect/>
          </a:stretch>
        </p:blipFill>
        <p:spPr bwMode="auto">
          <a:xfrm>
            <a:off x="179388" y="1484313"/>
            <a:ext cx="1584325" cy="1422400"/>
          </a:xfrm>
          <a:prstGeom prst="rect">
            <a:avLst/>
          </a:prstGeom>
          <a:noFill/>
          <a:ln w="9525">
            <a:noFill/>
            <a:miter lim="800000"/>
            <a:headEnd/>
            <a:tailEnd/>
          </a:ln>
        </p:spPr>
      </p:pic>
      <p:pic>
        <p:nvPicPr>
          <p:cNvPr id="136197" name="Picture 4"/>
          <p:cNvPicPr>
            <a:picLocks noGrp="1" noChangeAspect="1" noChangeArrowheads="1"/>
          </p:cNvPicPr>
          <p:nvPr>
            <p:ph sz="half" idx="1"/>
          </p:nvPr>
        </p:nvPicPr>
        <p:blipFill>
          <a:blip r:embed="rId3"/>
          <a:srcRect/>
          <a:stretch>
            <a:fillRect/>
          </a:stretch>
        </p:blipFill>
        <p:spPr>
          <a:xfrm>
            <a:off x="1835150" y="1484313"/>
            <a:ext cx="1584325" cy="1471612"/>
          </a:xfrm>
        </p:spPr>
      </p:pic>
      <p:pic>
        <p:nvPicPr>
          <p:cNvPr id="136198" name="Picture 5"/>
          <p:cNvPicPr>
            <a:picLocks noGrp="1" noChangeAspect="1" noChangeArrowheads="1"/>
          </p:cNvPicPr>
          <p:nvPr>
            <p:ph sz="half" idx="2"/>
          </p:nvPr>
        </p:nvPicPr>
        <p:blipFill>
          <a:blip r:embed="rId4"/>
          <a:srcRect/>
          <a:stretch>
            <a:fillRect/>
          </a:stretch>
        </p:blipFill>
        <p:spPr>
          <a:xfrm>
            <a:off x="0" y="2852738"/>
            <a:ext cx="3492500" cy="1701800"/>
          </a:xfrm>
        </p:spPr>
      </p:pic>
      <p:sp>
        <p:nvSpPr>
          <p:cNvPr id="136199" name="Text Box 6"/>
          <p:cNvSpPr txBox="1">
            <a:spLocks noChangeArrowheads="1"/>
          </p:cNvSpPr>
          <p:nvPr/>
        </p:nvSpPr>
        <p:spPr bwMode="auto">
          <a:xfrm>
            <a:off x="1403350" y="260350"/>
            <a:ext cx="5759450" cy="366713"/>
          </a:xfrm>
          <a:prstGeom prst="rect">
            <a:avLst/>
          </a:prstGeom>
          <a:noFill/>
          <a:ln w="9525">
            <a:noFill/>
            <a:miter lim="800000"/>
            <a:headEnd/>
            <a:tailEnd/>
          </a:ln>
        </p:spPr>
        <p:txBody>
          <a:bodyPr>
            <a:spAutoFit/>
          </a:bodyPr>
          <a:lstStyle/>
          <a:p>
            <a:pPr algn="ctr">
              <a:spcBef>
                <a:spcPct val="50000"/>
              </a:spcBef>
            </a:pPr>
            <a:r>
              <a:rPr lang="ru-RU" b="1"/>
              <a:t>Изображение</a:t>
            </a:r>
          </a:p>
        </p:txBody>
      </p:sp>
      <p:sp>
        <p:nvSpPr>
          <p:cNvPr id="17" name="TextBox 16"/>
          <p:cNvSpPr txBox="1"/>
          <p:nvPr/>
        </p:nvSpPr>
        <p:spPr>
          <a:xfrm>
            <a:off x="5435600" y="620713"/>
            <a:ext cx="3024188" cy="581025"/>
          </a:xfrm>
          <a:prstGeom prst="rect">
            <a:avLst/>
          </a:prstGeom>
          <a:solidFill>
            <a:schemeClr val="tx2">
              <a:lumMod val="20000"/>
              <a:lumOff val="80000"/>
            </a:schemeClr>
          </a:solidFill>
        </p:spPr>
        <p:txBody>
          <a:bodyPr>
            <a:spAutoFit/>
          </a:bodyPr>
          <a:lstStyle/>
          <a:p>
            <a:pPr algn="ctr">
              <a:defRPr/>
            </a:pPr>
            <a:r>
              <a:rPr lang="ru-RU" sz="1600" b="1">
                <a:latin typeface="Times New Roman" pitchFamily="18" charset="0"/>
              </a:rPr>
              <a:t>Знака соответствия</a:t>
            </a:r>
          </a:p>
          <a:p>
            <a:pPr algn="ctr">
              <a:defRPr/>
            </a:pPr>
            <a:r>
              <a:rPr lang="ru-RU" sz="1600">
                <a:latin typeface="Times New Roman" pitchFamily="18" charset="0"/>
              </a:rPr>
              <a:t> национальному стандарту</a:t>
            </a:r>
          </a:p>
        </p:txBody>
      </p:sp>
      <p:pic>
        <p:nvPicPr>
          <p:cNvPr id="136201" name="Picture 8" descr="знак соответствия"/>
          <p:cNvPicPr>
            <a:picLocks noChangeAspect="1" noChangeArrowheads="1"/>
          </p:cNvPicPr>
          <p:nvPr/>
        </p:nvPicPr>
        <p:blipFill>
          <a:blip r:embed="rId5"/>
          <a:srcRect/>
          <a:stretch>
            <a:fillRect/>
          </a:stretch>
        </p:blipFill>
        <p:spPr bwMode="auto">
          <a:xfrm>
            <a:off x="6227763" y="1341438"/>
            <a:ext cx="1371600" cy="904875"/>
          </a:xfrm>
          <a:prstGeom prst="rect">
            <a:avLst/>
          </a:prstGeom>
          <a:noFill/>
          <a:ln w="9525">
            <a:noFill/>
            <a:miter lim="800000"/>
            <a:headEnd/>
            <a:tailEnd/>
          </a:ln>
        </p:spPr>
      </p:pic>
      <p:pic>
        <p:nvPicPr>
          <p:cNvPr id="136202" name="Picture 12" descr="haccpsign"/>
          <p:cNvPicPr>
            <a:picLocks noChangeAspect="1" noChangeArrowheads="1"/>
          </p:cNvPicPr>
          <p:nvPr/>
        </p:nvPicPr>
        <p:blipFill>
          <a:blip r:embed="rId6"/>
          <a:srcRect/>
          <a:stretch>
            <a:fillRect/>
          </a:stretch>
        </p:blipFill>
        <p:spPr bwMode="auto">
          <a:xfrm>
            <a:off x="6443663" y="3573463"/>
            <a:ext cx="2016125" cy="1047750"/>
          </a:xfrm>
          <a:prstGeom prst="rect">
            <a:avLst/>
          </a:prstGeom>
          <a:noFill/>
          <a:ln w="9525">
            <a:noFill/>
            <a:miter lim="800000"/>
            <a:headEnd/>
            <a:tailEnd/>
          </a:ln>
        </p:spPr>
      </p:pic>
      <p:pic>
        <p:nvPicPr>
          <p:cNvPr id="136203" name="Picture 14" descr="haccpsign1"/>
          <p:cNvPicPr>
            <a:picLocks noChangeAspect="1" noChangeArrowheads="1"/>
          </p:cNvPicPr>
          <p:nvPr/>
        </p:nvPicPr>
        <p:blipFill>
          <a:blip r:embed="rId7"/>
          <a:srcRect/>
          <a:stretch>
            <a:fillRect/>
          </a:stretch>
        </p:blipFill>
        <p:spPr bwMode="auto">
          <a:xfrm>
            <a:off x="6588125" y="4581525"/>
            <a:ext cx="1704975" cy="1081088"/>
          </a:xfrm>
          <a:prstGeom prst="rect">
            <a:avLst/>
          </a:prstGeom>
          <a:noFill/>
          <a:ln w="9525">
            <a:noFill/>
            <a:miter lim="800000"/>
            <a:headEnd/>
            <a:tailEnd/>
          </a:ln>
        </p:spPr>
      </p:pic>
      <p:sp>
        <p:nvSpPr>
          <p:cNvPr id="2" name="TextBox 16"/>
          <p:cNvSpPr txBox="1"/>
          <p:nvPr/>
        </p:nvSpPr>
        <p:spPr>
          <a:xfrm>
            <a:off x="5435600" y="2492375"/>
            <a:ext cx="3024188" cy="639763"/>
          </a:xfrm>
          <a:prstGeom prst="rect">
            <a:avLst/>
          </a:prstGeom>
          <a:solidFill>
            <a:schemeClr val="tx2">
              <a:lumMod val="20000"/>
              <a:lumOff val="80000"/>
            </a:schemeClr>
          </a:solidFill>
        </p:spPr>
        <p:txBody>
          <a:bodyPr>
            <a:spAutoFit/>
          </a:bodyPr>
          <a:lstStyle/>
          <a:p>
            <a:pPr algn="ctr">
              <a:defRPr/>
            </a:pPr>
            <a:r>
              <a:rPr lang="ru-RU" sz="1200" b="1">
                <a:latin typeface="Calibri" pitchFamily="34" charset="0"/>
              </a:rPr>
              <a:t>Знак соответствия</a:t>
            </a:r>
            <a:endParaRPr lang="ru-RU" sz="1200" b="1"/>
          </a:p>
          <a:p>
            <a:pPr algn="ctr">
              <a:defRPr/>
            </a:pPr>
            <a:r>
              <a:rPr lang="ru-RU" sz="1200"/>
              <a:t>системы добровольной сертификации</a:t>
            </a:r>
          </a:p>
          <a:p>
            <a:pPr algn="ctr">
              <a:defRPr/>
            </a:pPr>
            <a:endParaRPr lang="ru-RU" sz="1200"/>
          </a:p>
        </p:txBody>
      </p:sp>
      <p:sp>
        <p:nvSpPr>
          <p:cNvPr id="136205" name="Text Box 16"/>
          <p:cNvSpPr txBox="1">
            <a:spLocks noChangeArrowheads="1"/>
          </p:cNvSpPr>
          <p:nvPr/>
        </p:nvSpPr>
        <p:spPr bwMode="auto">
          <a:xfrm>
            <a:off x="5219700" y="3141663"/>
            <a:ext cx="3529013" cy="457200"/>
          </a:xfrm>
          <a:prstGeom prst="rect">
            <a:avLst/>
          </a:prstGeom>
          <a:noFill/>
          <a:ln w="9525">
            <a:noFill/>
            <a:miter lim="800000"/>
            <a:headEnd/>
            <a:tailEnd/>
          </a:ln>
        </p:spPr>
        <p:txBody>
          <a:bodyPr>
            <a:spAutoFit/>
          </a:bodyPr>
          <a:lstStyle/>
          <a:p>
            <a:pPr>
              <a:spcBef>
                <a:spcPct val="50000"/>
              </a:spcBef>
            </a:pPr>
            <a:r>
              <a:rPr lang="ru-RU" sz="1200"/>
              <a:t>В системе добровольной сертификации ХАССП-МЯСО </a:t>
            </a:r>
          </a:p>
        </p:txBody>
      </p:sp>
      <p:sp>
        <p:nvSpPr>
          <p:cNvPr id="136206" name="AutoShape 17"/>
          <p:cNvSpPr>
            <a:spLocks/>
          </p:cNvSpPr>
          <p:nvPr/>
        </p:nvSpPr>
        <p:spPr bwMode="auto">
          <a:xfrm rot="5400000">
            <a:off x="1870868" y="3104357"/>
            <a:ext cx="144463" cy="3384550"/>
          </a:xfrm>
          <a:prstGeom prst="rightBracket">
            <a:avLst>
              <a:gd name="adj" fmla="val 195237"/>
            </a:avLst>
          </a:prstGeom>
          <a:noFill/>
          <a:ln w="9525">
            <a:solidFill>
              <a:schemeClr val="tx1"/>
            </a:solidFill>
            <a:round/>
            <a:headEnd/>
            <a:tailEnd/>
          </a:ln>
        </p:spPr>
        <p:txBody>
          <a:bodyPr wrap="none" anchor="ctr"/>
          <a:lstStyle/>
          <a:p>
            <a:endParaRPr lang="ru-RU"/>
          </a:p>
        </p:txBody>
      </p:sp>
      <p:sp>
        <p:nvSpPr>
          <p:cNvPr id="136207" name="AutoShape 18"/>
          <p:cNvSpPr>
            <a:spLocks/>
          </p:cNvSpPr>
          <p:nvPr/>
        </p:nvSpPr>
        <p:spPr bwMode="auto">
          <a:xfrm rot="5400000">
            <a:off x="6839744" y="3969544"/>
            <a:ext cx="144462" cy="3384550"/>
          </a:xfrm>
          <a:prstGeom prst="rightBracket">
            <a:avLst>
              <a:gd name="adj" fmla="val 195239"/>
            </a:avLst>
          </a:prstGeom>
          <a:noFill/>
          <a:ln w="9525">
            <a:solidFill>
              <a:schemeClr val="tx1"/>
            </a:solidFill>
            <a:round/>
            <a:headEnd/>
            <a:tailEnd/>
          </a:ln>
        </p:spPr>
        <p:txBody>
          <a:bodyPr wrap="none" anchor="ctr"/>
          <a:lstStyle/>
          <a:p>
            <a:endParaRPr lang="ru-RU"/>
          </a:p>
        </p:txBody>
      </p:sp>
      <p:sp>
        <p:nvSpPr>
          <p:cNvPr id="136208" name="Text Box 19"/>
          <p:cNvSpPr txBox="1">
            <a:spLocks noChangeArrowheads="1"/>
          </p:cNvSpPr>
          <p:nvPr/>
        </p:nvSpPr>
        <p:spPr bwMode="auto">
          <a:xfrm>
            <a:off x="468313" y="5300663"/>
            <a:ext cx="2951162" cy="517525"/>
          </a:xfrm>
          <a:prstGeom prst="rect">
            <a:avLst/>
          </a:prstGeom>
          <a:noFill/>
          <a:ln w="9525">
            <a:noFill/>
            <a:miter lim="800000"/>
            <a:headEnd/>
            <a:tailEnd/>
          </a:ln>
        </p:spPr>
        <p:txBody>
          <a:bodyPr>
            <a:spAutoFit/>
          </a:bodyPr>
          <a:lstStyle/>
          <a:p>
            <a:pPr algn="ctr">
              <a:spcBef>
                <a:spcPct val="50000"/>
              </a:spcBef>
            </a:pPr>
            <a:r>
              <a:rPr lang="ru-RU" sz="1400"/>
              <a:t>Обязательное подтверждение соответствия</a:t>
            </a:r>
          </a:p>
        </p:txBody>
      </p:sp>
      <p:sp>
        <p:nvSpPr>
          <p:cNvPr id="136209" name="Text Box 20"/>
          <p:cNvSpPr txBox="1">
            <a:spLocks noChangeArrowheads="1"/>
          </p:cNvSpPr>
          <p:nvPr/>
        </p:nvSpPr>
        <p:spPr bwMode="auto">
          <a:xfrm>
            <a:off x="5435600" y="6308725"/>
            <a:ext cx="2736850" cy="366713"/>
          </a:xfrm>
          <a:prstGeom prst="rect">
            <a:avLst/>
          </a:prstGeom>
          <a:noFill/>
          <a:ln w="9525">
            <a:noFill/>
            <a:miter lim="800000"/>
            <a:headEnd/>
            <a:tailEnd/>
          </a:ln>
        </p:spPr>
        <p:txBody>
          <a:bodyPr>
            <a:spAutoFit/>
          </a:bodyPr>
          <a:lstStyle/>
          <a:p>
            <a:pPr>
              <a:spcBef>
                <a:spcPct val="50000"/>
              </a:spcBef>
            </a:pPr>
            <a:endParaRPr lang="ru-RU"/>
          </a:p>
        </p:txBody>
      </p:sp>
      <p:sp>
        <p:nvSpPr>
          <p:cNvPr id="136210" name="Text Box 21"/>
          <p:cNvSpPr txBox="1">
            <a:spLocks noChangeArrowheads="1"/>
          </p:cNvSpPr>
          <p:nvPr/>
        </p:nvSpPr>
        <p:spPr bwMode="auto">
          <a:xfrm>
            <a:off x="5435600" y="6021388"/>
            <a:ext cx="2951163" cy="517525"/>
          </a:xfrm>
          <a:prstGeom prst="rect">
            <a:avLst/>
          </a:prstGeom>
          <a:noFill/>
          <a:ln w="9525">
            <a:noFill/>
            <a:miter lim="800000"/>
            <a:headEnd/>
            <a:tailEnd/>
          </a:ln>
        </p:spPr>
        <p:txBody>
          <a:bodyPr>
            <a:spAutoFit/>
          </a:bodyPr>
          <a:lstStyle/>
          <a:p>
            <a:pPr algn="ctr">
              <a:spcBef>
                <a:spcPct val="50000"/>
              </a:spcBef>
            </a:pPr>
            <a:r>
              <a:rPr lang="ru-RU" sz="1400"/>
              <a:t>Добровольное подтверждение соответствия</a:t>
            </a:r>
          </a:p>
        </p:txBody>
      </p:sp>
      <p:sp>
        <p:nvSpPr>
          <p:cNvPr id="136211" name="Нижний колонтитул 18"/>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Номер слайда 5"/>
          <p:cNvSpPr>
            <a:spLocks noGrp="1"/>
          </p:cNvSpPr>
          <p:nvPr>
            <p:ph type="sldNum" sz="quarter" idx="12"/>
          </p:nvPr>
        </p:nvSpPr>
        <p:spPr/>
        <p:txBody>
          <a:bodyPr/>
          <a:lstStyle/>
          <a:p>
            <a:pPr>
              <a:defRPr/>
            </a:pPr>
            <a:fld id="{70E978C0-7C4C-44BA-AC50-63CEEA12A4D4}" type="slidenum">
              <a:rPr lang="ru-RU"/>
              <a:pPr>
                <a:defRPr/>
              </a:pPr>
              <a:t>86</a:t>
            </a:fld>
            <a:endParaRPr lang="ru-RU"/>
          </a:p>
        </p:txBody>
      </p:sp>
      <p:sp>
        <p:nvSpPr>
          <p:cNvPr id="137219" name="AutoShape 2"/>
          <p:cNvSpPr>
            <a:spLocks noChangeArrowheads="1"/>
          </p:cNvSpPr>
          <p:nvPr/>
        </p:nvSpPr>
        <p:spPr bwMode="auto">
          <a:xfrm>
            <a:off x="755650" y="404813"/>
            <a:ext cx="7777163" cy="503237"/>
          </a:xfrm>
          <a:prstGeom prst="roundRect">
            <a:avLst>
              <a:gd name="adj" fmla="val 16667"/>
            </a:avLst>
          </a:prstGeom>
          <a:solidFill>
            <a:srgbClr val="C6D9F1"/>
          </a:solidFill>
          <a:ln w="9525">
            <a:noFill/>
            <a:round/>
            <a:headEnd/>
            <a:tailEnd/>
          </a:ln>
        </p:spPr>
        <p:txBody>
          <a:bodyPr wrap="none" anchor="ctr"/>
          <a:lstStyle/>
          <a:p>
            <a:pPr algn="ctr">
              <a:spcBef>
                <a:spcPct val="50000"/>
              </a:spcBef>
            </a:pPr>
            <a:r>
              <a:rPr lang="ru-RU" b="1">
                <a:latin typeface="Calibri" pitchFamily="34" charset="0"/>
              </a:rPr>
              <a:t>Обязательное подтверждение соответствия</a:t>
            </a:r>
            <a:endParaRPr lang="ru-RU">
              <a:latin typeface="Calibri" pitchFamily="34" charset="0"/>
            </a:endParaRPr>
          </a:p>
        </p:txBody>
      </p:sp>
      <p:sp>
        <p:nvSpPr>
          <p:cNvPr id="10" name="TextBox 9"/>
          <p:cNvSpPr txBox="1"/>
          <p:nvPr/>
        </p:nvSpPr>
        <p:spPr>
          <a:xfrm>
            <a:off x="900113" y="1125538"/>
            <a:ext cx="3167062" cy="304800"/>
          </a:xfrm>
          <a:prstGeom prst="rect">
            <a:avLst/>
          </a:prstGeom>
          <a:solidFill>
            <a:schemeClr val="tx2">
              <a:lumMod val="20000"/>
              <a:lumOff val="80000"/>
            </a:schemeClr>
          </a:solidFill>
        </p:spPr>
        <p:txBody>
          <a:bodyPr>
            <a:spAutoFit/>
          </a:bodyPr>
          <a:lstStyle/>
          <a:p>
            <a:pPr algn="ctr">
              <a:defRPr/>
            </a:pPr>
            <a:r>
              <a:rPr lang="ru-RU" sz="1400" b="1">
                <a:latin typeface="Calibri" pitchFamily="34" charset="0"/>
              </a:rPr>
              <a:t>Декларирование о соответствии</a:t>
            </a:r>
          </a:p>
        </p:txBody>
      </p:sp>
      <p:sp>
        <p:nvSpPr>
          <p:cNvPr id="11" name="TextBox 10"/>
          <p:cNvSpPr txBox="1"/>
          <p:nvPr/>
        </p:nvSpPr>
        <p:spPr>
          <a:xfrm>
            <a:off x="5364163" y="1125538"/>
            <a:ext cx="2952750" cy="304800"/>
          </a:xfrm>
          <a:prstGeom prst="rect">
            <a:avLst/>
          </a:prstGeom>
          <a:solidFill>
            <a:schemeClr val="tx2">
              <a:lumMod val="20000"/>
              <a:lumOff val="80000"/>
            </a:schemeClr>
          </a:solidFill>
        </p:spPr>
        <p:txBody>
          <a:bodyPr>
            <a:spAutoFit/>
          </a:bodyPr>
          <a:lstStyle/>
          <a:p>
            <a:pPr algn="ctr">
              <a:defRPr/>
            </a:pPr>
            <a:r>
              <a:rPr lang="ru-RU" sz="1400" b="1">
                <a:latin typeface="Calibri" pitchFamily="34" charset="0"/>
              </a:rPr>
              <a:t>Обязательная сертификация</a:t>
            </a:r>
          </a:p>
        </p:txBody>
      </p:sp>
      <p:sp>
        <p:nvSpPr>
          <p:cNvPr id="137222" name="Text Box 5"/>
          <p:cNvSpPr txBox="1">
            <a:spLocks noChangeArrowheads="1"/>
          </p:cNvSpPr>
          <p:nvPr/>
        </p:nvSpPr>
        <p:spPr bwMode="auto">
          <a:xfrm>
            <a:off x="684213" y="1628775"/>
            <a:ext cx="3887787" cy="2100263"/>
          </a:xfrm>
          <a:prstGeom prst="rect">
            <a:avLst/>
          </a:prstGeom>
          <a:noFill/>
          <a:ln w="9525">
            <a:noFill/>
            <a:miter lim="800000"/>
            <a:headEnd/>
            <a:tailEnd/>
          </a:ln>
        </p:spPr>
        <p:txBody>
          <a:bodyPr>
            <a:spAutoFit/>
          </a:bodyPr>
          <a:lstStyle/>
          <a:p>
            <a:pPr marL="342900" indent="-342900"/>
            <a:r>
              <a:rPr lang="ru-RU" sz="1200" b="1">
                <a:latin typeface="Calibri" pitchFamily="34" charset="0"/>
              </a:rPr>
              <a:t>две схемы декларирования:</a:t>
            </a:r>
          </a:p>
          <a:p>
            <a:pPr marL="342900" indent="-342900"/>
            <a:endParaRPr lang="ru-RU" sz="1200" b="1">
              <a:latin typeface="Calibri" pitchFamily="34" charset="0"/>
            </a:endParaRPr>
          </a:p>
          <a:p>
            <a:pPr marL="342900" indent="-342900">
              <a:buFontTx/>
              <a:buAutoNum type="arabicParenR"/>
            </a:pPr>
            <a:r>
              <a:rPr lang="ru-RU" sz="1200">
                <a:latin typeface="Calibri" pitchFamily="34" charset="0"/>
              </a:rPr>
              <a:t>принятие декларации на основании собственных доказательств;</a:t>
            </a:r>
          </a:p>
          <a:p>
            <a:pPr marL="342900" indent="-342900"/>
            <a:endParaRPr lang="ru-RU" sz="1200">
              <a:latin typeface="Calibri" pitchFamily="34" charset="0"/>
            </a:endParaRPr>
          </a:p>
          <a:p>
            <a:pPr marL="342900" indent="-342900"/>
            <a:r>
              <a:rPr lang="ru-RU" sz="1200">
                <a:latin typeface="Calibri" pitchFamily="34" charset="0"/>
              </a:rPr>
              <a:t>2)    принятие декларации на основании собственных доказательств и доказательств, полученных с участием третьей стороны (ею может быть орган по сертификации или аккредитованная испытательная лаборатория).</a:t>
            </a:r>
          </a:p>
        </p:txBody>
      </p:sp>
      <p:sp>
        <p:nvSpPr>
          <p:cNvPr id="137223" name="Text Box 7"/>
          <p:cNvSpPr txBox="1">
            <a:spLocks noChangeArrowheads="1"/>
          </p:cNvSpPr>
          <p:nvPr/>
        </p:nvSpPr>
        <p:spPr bwMode="auto">
          <a:xfrm>
            <a:off x="5435600" y="1916113"/>
            <a:ext cx="3168650" cy="1474787"/>
          </a:xfrm>
          <a:prstGeom prst="rect">
            <a:avLst/>
          </a:prstGeom>
          <a:noFill/>
          <a:ln w="9525">
            <a:noFill/>
            <a:miter lim="800000"/>
            <a:headEnd/>
            <a:tailEnd/>
          </a:ln>
        </p:spPr>
        <p:txBody>
          <a:bodyPr>
            <a:spAutoFit/>
          </a:bodyPr>
          <a:lstStyle/>
          <a:p>
            <a:pPr marL="342900" indent="-342900">
              <a:spcBef>
                <a:spcPct val="50000"/>
              </a:spcBef>
            </a:pPr>
            <a:r>
              <a:rPr lang="ru-RU" sz="1400">
                <a:latin typeface="Calibri" pitchFamily="34" charset="0"/>
              </a:rPr>
              <a:t>Основные участники сертификации</a:t>
            </a:r>
          </a:p>
          <a:p>
            <a:pPr marL="342900" indent="-342900">
              <a:spcBef>
                <a:spcPct val="50000"/>
              </a:spcBef>
              <a:buFontTx/>
              <a:buAutoNum type="arabicPeriod"/>
            </a:pPr>
            <a:r>
              <a:rPr lang="ru-RU" sz="1400">
                <a:latin typeface="Calibri" pitchFamily="34" charset="0"/>
              </a:rPr>
              <a:t>Орган по сертификации (ОС)</a:t>
            </a:r>
          </a:p>
          <a:p>
            <a:pPr marL="342900" indent="-342900">
              <a:spcBef>
                <a:spcPct val="50000"/>
              </a:spcBef>
              <a:buFontTx/>
              <a:buAutoNum type="arabicPeriod"/>
            </a:pPr>
            <a:r>
              <a:rPr lang="ru-RU" sz="1400">
                <a:latin typeface="Calibri" pitchFamily="34" charset="0"/>
              </a:rPr>
              <a:t>Испытательная лаборатория (ИЛ)</a:t>
            </a:r>
          </a:p>
          <a:p>
            <a:pPr marL="342900" indent="-342900">
              <a:spcBef>
                <a:spcPct val="50000"/>
              </a:spcBef>
              <a:buFontTx/>
              <a:buAutoNum type="arabicPeriod"/>
            </a:pPr>
            <a:r>
              <a:rPr lang="ru-RU" sz="1400">
                <a:latin typeface="Calibri" pitchFamily="34" charset="0"/>
              </a:rPr>
              <a:t>Заявитель</a:t>
            </a:r>
          </a:p>
        </p:txBody>
      </p:sp>
      <p:sp>
        <p:nvSpPr>
          <p:cNvPr id="137224" name="Rectangle 8"/>
          <p:cNvSpPr>
            <a:spLocks noChangeArrowheads="1"/>
          </p:cNvSpPr>
          <p:nvPr/>
        </p:nvSpPr>
        <p:spPr bwMode="auto">
          <a:xfrm>
            <a:off x="5724525" y="5013325"/>
            <a:ext cx="1439863" cy="360363"/>
          </a:xfrm>
          <a:prstGeom prst="rect">
            <a:avLst/>
          </a:prstGeom>
          <a:solidFill>
            <a:srgbClr val="98B5E0"/>
          </a:solidFill>
          <a:ln w="9525">
            <a:solidFill>
              <a:schemeClr val="tx1"/>
            </a:solidFill>
            <a:miter lim="800000"/>
            <a:headEnd/>
            <a:tailEnd/>
          </a:ln>
        </p:spPr>
        <p:txBody>
          <a:bodyPr wrap="none" anchor="ctr"/>
          <a:lstStyle/>
          <a:p>
            <a:pPr algn="ctr"/>
            <a:r>
              <a:rPr lang="ru-RU"/>
              <a:t>заявитель</a:t>
            </a:r>
          </a:p>
        </p:txBody>
      </p:sp>
      <p:sp>
        <p:nvSpPr>
          <p:cNvPr id="137225" name="Line 9"/>
          <p:cNvSpPr>
            <a:spLocks noChangeShapeType="1"/>
          </p:cNvSpPr>
          <p:nvPr/>
        </p:nvSpPr>
        <p:spPr bwMode="auto">
          <a:xfrm flipV="1">
            <a:off x="6300788" y="4221163"/>
            <a:ext cx="0" cy="647700"/>
          </a:xfrm>
          <a:prstGeom prst="line">
            <a:avLst/>
          </a:prstGeom>
          <a:noFill/>
          <a:ln w="9525">
            <a:solidFill>
              <a:schemeClr val="tx1"/>
            </a:solidFill>
            <a:round/>
            <a:headEnd/>
            <a:tailEnd type="triangle" w="med" len="med"/>
          </a:ln>
        </p:spPr>
        <p:txBody>
          <a:bodyPr/>
          <a:lstStyle/>
          <a:p>
            <a:endParaRPr lang="ru-RU"/>
          </a:p>
        </p:txBody>
      </p:sp>
      <p:sp>
        <p:nvSpPr>
          <p:cNvPr id="137226" name="Rectangle 10"/>
          <p:cNvSpPr>
            <a:spLocks noChangeArrowheads="1"/>
          </p:cNvSpPr>
          <p:nvPr/>
        </p:nvSpPr>
        <p:spPr bwMode="auto">
          <a:xfrm>
            <a:off x="5724525" y="3789363"/>
            <a:ext cx="1368425" cy="360362"/>
          </a:xfrm>
          <a:prstGeom prst="rect">
            <a:avLst/>
          </a:prstGeom>
          <a:solidFill>
            <a:srgbClr val="98B5E0"/>
          </a:solidFill>
          <a:ln w="9525">
            <a:solidFill>
              <a:schemeClr val="tx1"/>
            </a:solidFill>
            <a:miter lim="800000"/>
            <a:headEnd/>
            <a:tailEnd/>
          </a:ln>
        </p:spPr>
        <p:txBody>
          <a:bodyPr wrap="none" anchor="ctr"/>
          <a:lstStyle/>
          <a:p>
            <a:pPr algn="ctr"/>
            <a:r>
              <a:rPr lang="ru-RU"/>
              <a:t>ОС</a:t>
            </a:r>
          </a:p>
        </p:txBody>
      </p:sp>
      <p:sp>
        <p:nvSpPr>
          <p:cNvPr id="137227" name="Rectangle 12"/>
          <p:cNvSpPr>
            <a:spLocks noChangeArrowheads="1"/>
          </p:cNvSpPr>
          <p:nvPr/>
        </p:nvSpPr>
        <p:spPr bwMode="auto">
          <a:xfrm>
            <a:off x="7740650" y="4292600"/>
            <a:ext cx="1008063" cy="503238"/>
          </a:xfrm>
          <a:prstGeom prst="rect">
            <a:avLst/>
          </a:prstGeom>
          <a:solidFill>
            <a:srgbClr val="98B5E0"/>
          </a:solidFill>
          <a:ln w="9525">
            <a:solidFill>
              <a:schemeClr val="tx1"/>
            </a:solidFill>
            <a:miter lim="800000"/>
            <a:headEnd/>
            <a:tailEnd/>
          </a:ln>
        </p:spPr>
        <p:txBody>
          <a:bodyPr wrap="none" anchor="ctr"/>
          <a:lstStyle/>
          <a:p>
            <a:pPr algn="ctr"/>
            <a:r>
              <a:rPr lang="ru-RU"/>
              <a:t>ИЛ</a:t>
            </a:r>
          </a:p>
        </p:txBody>
      </p:sp>
      <p:sp>
        <p:nvSpPr>
          <p:cNvPr id="137228" name="Line 13"/>
          <p:cNvSpPr>
            <a:spLocks noChangeShapeType="1"/>
          </p:cNvSpPr>
          <p:nvPr/>
        </p:nvSpPr>
        <p:spPr bwMode="auto">
          <a:xfrm>
            <a:off x="6588125" y="4221163"/>
            <a:ext cx="0" cy="576262"/>
          </a:xfrm>
          <a:prstGeom prst="line">
            <a:avLst/>
          </a:prstGeom>
          <a:noFill/>
          <a:ln w="9525">
            <a:solidFill>
              <a:schemeClr val="tx1"/>
            </a:solidFill>
            <a:round/>
            <a:headEnd/>
            <a:tailEnd type="triangle" w="med" len="med"/>
          </a:ln>
        </p:spPr>
        <p:txBody>
          <a:bodyPr/>
          <a:lstStyle/>
          <a:p>
            <a:endParaRPr lang="ru-RU"/>
          </a:p>
        </p:txBody>
      </p:sp>
      <p:sp>
        <p:nvSpPr>
          <p:cNvPr id="137229" name="Line 14"/>
          <p:cNvSpPr>
            <a:spLocks noChangeShapeType="1"/>
          </p:cNvSpPr>
          <p:nvPr/>
        </p:nvSpPr>
        <p:spPr bwMode="auto">
          <a:xfrm flipH="1" flipV="1">
            <a:off x="7092950" y="3933825"/>
            <a:ext cx="647700" cy="288925"/>
          </a:xfrm>
          <a:prstGeom prst="line">
            <a:avLst/>
          </a:prstGeom>
          <a:noFill/>
          <a:ln w="9525">
            <a:solidFill>
              <a:schemeClr val="tx1"/>
            </a:solidFill>
            <a:round/>
            <a:headEnd/>
            <a:tailEnd type="triangle" w="med" len="med"/>
          </a:ln>
        </p:spPr>
        <p:txBody>
          <a:bodyPr/>
          <a:lstStyle/>
          <a:p>
            <a:endParaRPr lang="ru-RU"/>
          </a:p>
        </p:txBody>
      </p:sp>
      <p:sp>
        <p:nvSpPr>
          <p:cNvPr id="137230" name="Line 15"/>
          <p:cNvSpPr>
            <a:spLocks noChangeShapeType="1"/>
          </p:cNvSpPr>
          <p:nvPr/>
        </p:nvSpPr>
        <p:spPr bwMode="auto">
          <a:xfrm flipH="1">
            <a:off x="7164388" y="4797425"/>
            <a:ext cx="576262" cy="360363"/>
          </a:xfrm>
          <a:prstGeom prst="line">
            <a:avLst/>
          </a:prstGeom>
          <a:noFill/>
          <a:ln w="9525">
            <a:solidFill>
              <a:schemeClr val="tx1"/>
            </a:solidFill>
            <a:round/>
            <a:headEnd/>
            <a:tailEnd type="triangle" w="med" len="med"/>
          </a:ln>
        </p:spPr>
        <p:txBody>
          <a:bodyPr/>
          <a:lstStyle/>
          <a:p>
            <a:endParaRPr lang="ru-RU"/>
          </a:p>
        </p:txBody>
      </p:sp>
      <p:sp>
        <p:nvSpPr>
          <p:cNvPr id="137231" name="Line 16"/>
          <p:cNvSpPr>
            <a:spLocks noChangeShapeType="1"/>
          </p:cNvSpPr>
          <p:nvPr/>
        </p:nvSpPr>
        <p:spPr bwMode="auto">
          <a:xfrm flipV="1">
            <a:off x="7092950" y="4581525"/>
            <a:ext cx="574675" cy="287338"/>
          </a:xfrm>
          <a:prstGeom prst="line">
            <a:avLst/>
          </a:prstGeom>
          <a:noFill/>
          <a:ln w="9525">
            <a:solidFill>
              <a:schemeClr val="tx1"/>
            </a:solidFill>
            <a:round/>
            <a:headEnd/>
            <a:tailEnd type="triangle" w="med" len="med"/>
          </a:ln>
        </p:spPr>
        <p:txBody>
          <a:bodyPr/>
          <a:lstStyle/>
          <a:p>
            <a:endParaRPr lang="ru-RU"/>
          </a:p>
        </p:txBody>
      </p:sp>
      <p:sp>
        <p:nvSpPr>
          <p:cNvPr id="137232" name="Нижний колонтитул 15"/>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p:txBody>
          <a:bodyPr/>
          <a:lstStyle/>
          <a:p>
            <a:pPr>
              <a:defRPr/>
            </a:pPr>
            <a:fld id="{FEC29AA7-D918-453E-B593-69868BD8B110}" type="slidenum">
              <a:rPr lang="ru-RU"/>
              <a:pPr>
                <a:defRPr/>
              </a:pPr>
              <a:t>87</a:t>
            </a:fld>
            <a:endParaRPr lang="ru-RU"/>
          </a:p>
        </p:txBody>
      </p:sp>
      <p:sp>
        <p:nvSpPr>
          <p:cNvPr id="138243" name="Rectangle 2"/>
          <p:cNvSpPr>
            <a:spLocks noGrp="1"/>
          </p:cNvSpPr>
          <p:nvPr>
            <p:ph type="title"/>
          </p:nvPr>
        </p:nvSpPr>
        <p:spPr>
          <a:xfrm>
            <a:off x="2195513" y="188913"/>
            <a:ext cx="5184775" cy="574675"/>
          </a:xfrm>
          <a:solidFill>
            <a:srgbClr val="C6D9F1"/>
          </a:solidFill>
        </p:spPr>
        <p:txBody>
          <a:bodyPr/>
          <a:lstStyle/>
          <a:p>
            <a:pPr eaLnBrk="1" hangingPunct="1">
              <a:lnSpc>
                <a:spcPct val="40000"/>
              </a:lnSpc>
            </a:pPr>
            <a:r>
              <a:rPr lang="ru-RU" sz="1600" b="1" smtClean="0"/>
              <a:t>Права и обязанности</a:t>
            </a:r>
            <a:endParaRPr lang="ru-RU" smtClean="0"/>
          </a:p>
        </p:txBody>
      </p:sp>
      <p:sp>
        <p:nvSpPr>
          <p:cNvPr id="138244" name="Text Box 4"/>
          <p:cNvSpPr txBox="1">
            <a:spLocks noChangeArrowheads="1"/>
          </p:cNvSpPr>
          <p:nvPr/>
        </p:nvSpPr>
        <p:spPr bwMode="auto">
          <a:xfrm>
            <a:off x="3348038" y="822325"/>
            <a:ext cx="3240087" cy="6035675"/>
          </a:xfrm>
          <a:prstGeom prst="rect">
            <a:avLst/>
          </a:prstGeom>
          <a:noFill/>
          <a:ln w="9525">
            <a:noFill/>
            <a:miter lim="800000"/>
            <a:headEnd/>
            <a:tailEnd/>
          </a:ln>
        </p:spPr>
        <p:txBody>
          <a:bodyPr>
            <a:spAutoFit/>
          </a:bodyPr>
          <a:lstStyle/>
          <a:p>
            <a:pPr algn="ctr"/>
            <a:r>
              <a:rPr lang="ru-RU" sz="1000" b="1">
                <a:latin typeface="Calibri" pitchFamily="34" charset="0"/>
              </a:rPr>
              <a:t>Заявителя:</a:t>
            </a:r>
          </a:p>
          <a:p>
            <a:r>
              <a:rPr lang="ru-RU" sz="1000" b="1">
                <a:latin typeface="Calibri" pitchFamily="34" charset="0"/>
              </a:rPr>
              <a:t>права:</a:t>
            </a:r>
          </a:p>
          <a:p>
            <a:r>
              <a:rPr lang="ru-RU" sz="1000">
                <a:latin typeface="Calibri" pitchFamily="34" charset="0"/>
              </a:rPr>
              <a:t>- выбирать форму и схему подтверждения соответствия из предусмотренных техническим регламентом;</a:t>
            </a:r>
          </a:p>
          <a:p>
            <a:r>
              <a:rPr lang="ru-RU" sz="1000">
                <a:latin typeface="Calibri" pitchFamily="34" charset="0"/>
              </a:rPr>
              <a:t>- выбирать орган по сертификации для проведения в нем подтверждения соответствия;</a:t>
            </a:r>
          </a:p>
          <a:p>
            <a:r>
              <a:rPr lang="ru-RU" sz="1000">
                <a:latin typeface="Calibri" pitchFamily="34" charset="0"/>
              </a:rPr>
              <a:t>- обращаться в орган по аккредитации с жалобами на неправомерные действия органов по сертификации и лабораторий Помимо права обжаловать действия органа по сертификации или лаборатории в органе по аккредитации за заявителем остается право обжаловать эти действия в судебном порядке.</a:t>
            </a:r>
          </a:p>
          <a:p>
            <a:r>
              <a:rPr lang="ru-RU" sz="1000" b="1">
                <a:latin typeface="Calibri" pitchFamily="34" charset="0"/>
              </a:rPr>
              <a:t>обязанности:</a:t>
            </a:r>
          </a:p>
          <a:p>
            <a:r>
              <a:rPr lang="ru-RU" sz="1000">
                <a:latin typeface="Calibri" pitchFamily="34" charset="0"/>
              </a:rPr>
              <a:t>- выпускать в обращение продукцию, подлежащую обязательному подтверждению соответствия, только после осуществления такого подтверждения соответствия;</a:t>
            </a:r>
          </a:p>
          <a:p>
            <a:pPr>
              <a:buFontTx/>
              <a:buChar char="-"/>
            </a:pPr>
            <a:r>
              <a:rPr lang="ru-RU" sz="1000">
                <a:latin typeface="Calibri" pitchFamily="34" charset="0"/>
              </a:rPr>
              <a:t>обеспечивать соответствие продукции требованиям технических регламентов;</a:t>
            </a:r>
          </a:p>
          <a:p>
            <a:pPr>
              <a:buFontTx/>
              <a:buChar char="-"/>
            </a:pPr>
            <a:r>
              <a:rPr lang="ru-RU" sz="1000">
                <a:latin typeface="Calibri" pitchFamily="34" charset="0"/>
              </a:rPr>
              <a:t>предъявлять органам государственного контроля и заинтересованным лицам документы,</a:t>
            </a:r>
          </a:p>
          <a:p>
            <a:r>
              <a:rPr lang="ru-RU" sz="1000">
                <a:latin typeface="Calibri" pitchFamily="34" charset="0"/>
              </a:rPr>
              <a:t>свидетельствующие о подтверждении соответствия продукции требованиям технических регламентов;</a:t>
            </a:r>
          </a:p>
          <a:p>
            <a:r>
              <a:rPr lang="ru-RU" sz="1000">
                <a:latin typeface="Calibri" pitchFamily="34" charset="0"/>
              </a:rPr>
              <a:t>- приостанавливать или прекращать реализацию продукции, если срок действия сертификата соответствия или декларации о соответствии истек либо действие сертификата соответствия или декларации о соответствии приостановлено либо прекращено;</a:t>
            </a:r>
          </a:p>
          <a:p>
            <a:r>
              <a:rPr lang="ru-RU" sz="1000">
                <a:latin typeface="Calibri" pitchFamily="34" charset="0"/>
              </a:rPr>
              <a:t>- приостанавливать производство продукции, которая прошла подтверждение соответствия и не соответствует требованиям технических регламентов, на основании решений органов государственного контроля (надзора) за соблюдением требований технических регламентов.</a:t>
            </a:r>
          </a:p>
        </p:txBody>
      </p:sp>
      <p:sp>
        <p:nvSpPr>
          <p:cNvPr id="138245" name="Text Box 5"/>
          <p:cNvSpPr txBox="1">
            <a:spLocks noChangeArrowheads="1"/>
          </p:cNvSpPr>
          <p:nvPr/>
        </p:nvSpPr>
        <p:spPr bwMode="auto">
          <a:xfrm>
            <a:off x="323850" y="836613"/>
            <a:ext cx="3024188" cy="4968875"/>
          </a:xfrm>
          <a:prstGeom prst="rect">
            <a:avLst/>
          </a:prstGeom>
          <a:noFill/>
          <a:ln w="9525">
            <a:noFill/>
            <a:miter lim="800000"/>
            <a:headEnd/>
            <a:tailEnd/>
          </a:ln>
        </p:spPr>
        <p:txBody>
          <a:bodyPr>
            <a:spAutoFit/>
          </a:bodyPr>
          <a:lstStyle/>
          <a:p>
            <a:pPr algn="ctr"/>
            <a:r>
              <a:rPr lang="ru-RU" sz="1000" b="1">
                <a:latin typeface="Calibri" pitchFamily="34" charset="0"/>
              </a:rPr>
              <a:t>Орган по сертификации </a:t>
            </a:r>
          </a:p>
          <a:p>
            <a:endParaRPr lang="ru-RU" sz="1000" b="1">
              <a:latin typeface="Calibri" pitchFamily="34" charset="0"/>
            </a:endParaRPr>
          </a:p>
          <a:p>
            <a:r>
              <a:rPr lang="ru-RU" sz="1000" b="1">
                <a:latin typeface="Calibri" pitchFamily="34" charset="0"/>
              </a:rPr>
              <a:t>имеет право:</a:t>
            </a:r>
          </a:p>
          <a:p>
            <a:r>
              <a:rPr lang="ru-RU" sz="1000">
                <a:latin typeface="Calibri" pitchFamily="34" charset="0"/>
              </a:rPr>
              <a:t>- привлекать к проведению исследований аккредитованные испытательные лаборатории;</a:t>
            </a:r>
          </a:p>
          <a:p>
            <a:r>
              <a:rPr lang="ru-RU" sz="1000">
                <a:latin typeface="Calibri" pitchFamily="34" charset="0"/>
              </a:rPr>
              <a:t>- проводить инспекционный контроль, если этот контроль предусмотрен схемой сертификации и договором;</a:t>
            </a:r>
          </a:p>
          <a:p>
            <a:r>
              <a:rPr lang="ru-RU" sz="1000">
                <a:latin typeface="Calibri" pitchFamily="34" charset="0"/>
              </a:rPr>
              <a:t>- приостанавливать (до устранения выявленных нарушений) или прекращать (в случае невозможности устранения нарушений) действие выданного сертификата соответствия;</a:t>
            </a:r>
          </a:p>
          <a:p>
            <a:pPr>
              <a:buFontTx/>
              <a:buChar char="-"/>
            </a:pPr>
            <a:r>
              <a:rPr lang="ru-RU" sz="1000">
                <a:latin typeface="Calibri" pitchFamily="34" charset="0"/>
              </a:rPr>
              <a:t>устанавливать стоимость работ по сертификации на основании методики, утвержденной Правительством РФ.</a:t>
            </a:r>
          </a:p>
          <a:p>
            <a:endParaRPr lang="ru-RU" sz="1000">
              <a:latin typeface="Calibri" pitchFamily="34" charset="0"/>
            </a:endParaRPr>
          </a:p>
          <a:p>
            <a:r>
              <a:rPr lang="ru-RU" sz="1000" b="1">
                <a:latin typeface="Calibri" pitchFamily="34" charset="0"/>
              </a:rPr>
              <a:t>обязанности:</a:t>
            </a:r>
          </a:p>
          <a:p>
            <a:r>
              <a:rPr lang="ru-RU" sz="1000">
                <a:latin typeface="Calibri" pitchFamily="34" charset="0"/>
              </a:rPr>
              <a:t>- вести реестр выданных им сертификатов соответствия и представлять данные о выданных сертификатах в федеральный орган исполнительной власти по техническому регулированию для составления единого реестра;</a:t>
            </a:r>
          </a:p>
          <a:p>
            <a:r>
              <a:rPr lang="ru-RU" sz="1000">
                <a:latin typeface="Calibri" pitchFamily="34" charset="0"/>
              </a:rPr>
              <a:t>- информировать органы государственного контроля за соблюдением требований технических регламентов о продукции, поступившей на сертификацию и не прошедшей ее;</a:t>
            </a:r>
          </a:p>
          <a:p>
            <a:r>
              <a:rPr lang="ru-RU" sz="1000">
                <a:latin typeface="Calibri" pitchFamily="34" charset="0"/>
              </a:rPr>
              <a:t>- представлять заявителям информацию о порядке проведения обязательной сертификации.</a:t>
            </a:r>
          </a:p>
        </p:txBody>
      </p:sp>
      <p:sp>
        <p:nvSpPr>
          <p:cNvPr id="138246" name="Text Box 6"/>
          <p:cNvSpPr txBox="1">
            <a:spLocks noChangeArrowheads="1"/>
          </p:cNvSpPr>
          <p:nvPr/>
        </p:nvSpPr>
        <p:spPr bwMode="auto">
          <a:xfrm>
            <a:off x="6948488" y="765175"/>
            <a:ext cx="1944687" cy="4511675"/>
          </a:xfrm>
          <a:prstGeom prst="rect">
            <a:avLst/>
          </a:prstGeom>
          <a:noFill/>
          <a:ln w="9525">
            <a:noFill/>
            <a:miter lim="800000"/>
            <a:headEnd/>
            <a:tailEnd/>
          </a:ln>
        </p:spPr>
        <p:txBody>
          <a:bodyPr>
            <a:spAutoFit/>
          </a:bodyPr>
          <a:lstStyle/>
          <a:p>
            <a:pPr algn="ctr"/>
            <a:r>
              <a:rPr lang="ru-RU" sz="1000" b="1">
                <a:latin typeface="Calibri" pitchFamily="34" charset="0"/>
              </a:rPr>
              <a:t>Аккредитованные испытательные лаборатории</a:t>
            </a:r>
            <a:r>
              <a:rPr lang="ru-RU" sz="1000">
                <a:latin typeface="Calibri" pitchFamily="34" charset="0"/>
              </a:rPr>
              <a:t> </a:t>
            </a:r>
          </a:p>
          <a:p>
            <a:endParaRPr lang="ru-RU" sz="1000">
              <a:latin typeface="Calibri" pitchFamily="34" charset="0"/>
            </a:endParaRPr>
          </a:p>
          <a:p>
            <a:r>
              <a:rPr lang="ru-RU" sz="1000">
                <a:latin typeface="Calibri" pitchFamily="34" charset="0"/>
              </a:rPr>
              <a:t>занимаются испытаниями конкретных видов продукции, располагая для этого нужным оборудованием, оформляют протоколы испытаний, необходимые для последующего получения сертификата соответствия.</a:t>
            </a:r>
          </a:p>
          <a:p>
            <a:r>
              <a:rPr lang="ru-RU" sz="1000">
                <a:latin typeface="Calibri" pitchFamily="34" charset="0"/>
              </a:rPr>
              <a:t>1 июля 2009 года введен в действие национальный стандарт Российской Федерации </a:t>
            </a:r>
          </a:p>
          <a:p>
            <a:r>
              <a:rPr lang="ru-RU" sz="1000" b="1">
                <a:latin typeface="Calibri" pitchFamily="34" charset="0"/>
              </a:rPr>
              <a:t>ГОСТ Р 51000.4-2008 "Общие требования к аккредитации испытательных лабораторий"</a:t>
            </a:r>
            <a:r>
              <a:rPr lang="ru-RU" sz="1000">
                <a:latin typeface="Calibri" pitchFamily="34" charset="0"/>
              </a:rPr>
              <a:t>, </a:t>
            </a:r>
          </a:p>
          <a:p>
            <a:endParaRPr lang="ru-RU" sz="1000">
              <a:latin typeface="Calibri" pitchFamily="34" charset="0"/>
            </a:endParaRPr>
          </a:p>
          <a:p>
            <a:r>
              <a:rPr lang="ru-RU" sz="1000">
                <a:latin typeface="Calibri" pitchFamily="34" charset="0"/>
              </a:rPr>
              <a:t>Настоящий стандарт устанавливает общие требования к порядку (процедуре) аккредитации испытательных лабораторий (испытательных центров).</a:t>
            </a:r>
          </a:p>
        </p:txBody>
      </p:sp>
      <p:sp>
        <p:nvSpPr>
          <p:cNvPr id="138247" name="Нижний колонтитул 6"/>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Номер слайда 5"/>
          <p:cNvSpPr>
            <a:spLocks noGrp="1"/>
          </p:cNvSpPr>
          <p:nvPr>
            <p:ph type="sldNum" sz="quarter" idx="12"/>
          </p:nvPr>
        </p:nvSpPr>
        <p:spPr/>
        <p:txBody>
          <a:bodyPr/>
          <a:lstStyle/>
          <a:p>
            <a:pPr>
              <a:defRPr/>
            </a:pPr>
            <a:fld id="{FDED8CDB-FF9F-486A-8231-2441038BCBE8}" type="slidenum">
              <a:rPr lang="ru-RU"/>
              <a:pPr>
                <a:defRPr/>
              </a:pPr>
              <a:t>88</a:t>
            </a:fld>
            <a:endParaRPr lang="ru-RU"/>
          </a:p>
        </p:txBody>
      </p:sp>
      <p:sp>
        <p:nvSpPr>
          <p:cNvPr id="139267" name="Text Box 2"/>
          <p:cNvSpPr txBox="1">
            <a:spLocks noChangeArrowheads="1"/>
          </p:cNvSpPr>
          <p:nvPr/>
        </p:nvSpPr>
        <p:spPr bwMode="auto">
          <a:xfrm>
            <a:off x="684213" y="549275"/>
            <a:ext cx="7488237" cy="366713"/>
          </a:xfrm>
          <a:prstGeom prst="rect">
            <a:avLst/>
          </a:prstGeom>
          <a:solidFill>
            <a:srgbClr val="C6D9F1"/>
          </a:solidFill>
          <a:ln w="9525">
            <a:noFill/>
            <a:miter lim="800000"/>
            <a:headEnd/>
            <a:tailEnd/>
          </a:ln>
        </p:spPr>
        <p:txBody>
          <a:bodyPr>
            <a:spAutoFit/>
          </a:bodyPr>
          <a:lstStyle/>
          <a:p>
            <a:pPr algn="ctr">
              <a:spcBef>
                <a:spcPct val="50000"/>
              </a:spcBef>
            </a:pPr>
            <a:r>
              <a:rPr lang="ru-RU" b="1">
                <a:latin typeface="Calibri" pitchFamily="34" charset="0"/>
              </a:rPr>
              <a:t>Схемы обязательного подтверждения соответствия</a:t>
            </a:r>
            <a:r>
              <a:rPr lang="ru-RU">
                <a:latin typeface="Calibri" pitchFamily="34" charset="0"/>
              </a:rPr>
              <a:t> </a:t>
            </a:r>
          </a:p>
        </p:txBody>
      </p:sp>
      <p:sp>
        <p:nvSpPr>
          <p:cNvPr id="139268" name="Text Box 3"/>
          <p:cNvSpPr txBox="1">
            <a:spLocks noChangeArrowheads="1"/>
          </p:cNvSpPr>
          <p:nvPr/>
        </p:nvSpPr>
        <p:spPr bwMode="auto">
          <a:xfrm>
            <a:off x="468313" y="1341438"/>
            <a:ext cx="8135937" cy="581025"/>
          </a:xfrm>
          <a:prstGeom prst="rect">
            <a:avLst/>
          </a:prstGeom>
          <a:noFill/>
          <a:ln w="9525">
            <a:noFill/>
            <a:miter lim="800000"/>
            <a:headEnd/>
            <a:tailEnd/>
          </a:ln>
        </p:spPr>
        <p:txBody>
          <a:bodyPr>
            <a:spAutoFit/>
          </a:bodyPr>
          <a:lstStyle/>
          <a:p>
            <a:pPr algn="just">
              <a:spcBef>
                <a:spcPct val="50000"/>
              </a:spcBef>
            </a:pPr>
            <a:r>
              <a:rPr lang="ru-RU" sz="1600" b="1">
                <a:latin typeface="Calibri" pitchFamily="34" charset="0"/>
              </a:rPr>
              <a:t>Схемы </a:t>
            </a:r>
            <a:r>
              <a:rPr lang="ru-RU" sz="1600">
                <a:latin typeface="Calibri" pitchFamily="34" charset="0"/>
              </a:rPr>
              <a:t>- полный набор операций и условий их выполнения участниками подтверждения соответствия </a:t>
            </a:r>
          </a:p>
        </p:txBody>
      </p:sp>
      <p:sp>
        <p:nvSpPr>
          <p:cNvPr id="139269" name="Text Box 4"/>
          <p:cNvSpPr txBox="1">
            <a:spLocks noChangeArrowheads="1"/>
          </p:cNvSpPr>
          <p:nvPr/>
        </p:nvSpPr>
        <p:spPr bwMode="auto">
          <a:xfrm>
            <a:off x="468313" y="2205038"/>
            <a:ext cx="8351837" cy="2414587"/>
          </a:xfrm>
          <a:prstGeom prst="rect">
            <a:avLst/>
          </a:prstGeom>
          <a:noFill/>
          <a:ln w="9525">
            <a:noFill/>
            <a:miter lim="800000"/>
            <a:headEnd/>
            <a:tailEnd/>
          </a:ln>
        </p:spPr>
        <p:txBody>
          <a:bodyPr>
            <a:spAutoFit/>
          </a:bodyPr>
          <a:lstStyle/>
          <a:p>
            <a:pPr algn="just">
              <a:spcBef>
                <a:spcPct val="50000"/>
              </a:spcBef>
            </a:pPr>
            <a:r>
              <a:rPr lang="ru-RU" sz="1600" b="1">
                <a:latin typeface="Calibri" pitchFamily="34" charset="0"/>
              </a:rPr>
              <a:t>Операции, </a:t>
            </a:r>
            <a:r>
              <a:rPr lang="ru-RU" sz="1600">
                <a:latin typeface="Calibri" pitchFamily="34" charset="0"/>
              </a:rPr>
              <a:t>необходимые для подтверждения продукции установленным требованиям:</a:t>
            </a:r>
          </a:p>
          <a:p>
            <a:pPr>
              <a:spcBef>
                <a:spcPct val="50000"/>
              </a:spcBef>
            </a:pPr>
            <a:endParaRPr lang="ru-RU" sz="1600">
              <a:latin typeface="Calibri" pitchFamily="34" charset="0"/>
            </a:endParaRPr>
          </a:p>
          <a:p>
            <a:pPr algn="just">
              <a:buFontTx/>
              <a:buChar char="-"/>
            </a:pPr>
            <a:r>
              <a:rPr lang="ru-RU" sz="1600">
                <a:latin typeface="Calibri" pitchFamily="34" charset="0"/>
              </a:rPr>
              <a:t>  </a:t>
            </a:r>
            <a:r>
              <a:rPr lang="ru-RU" sz="1600" b="1">
                <a:latin typeface="Calibri" pitchFamily="34" charset="0"/>
              </a:rPr>
              <a:t>испытания</a:t>
            </a:r>
            <a:r>
              <a:rPr lang="ru-RU" sz="1600">
                <a:latin typeface="Calibri" pitchFamily="34" charset="0"/>
              </a:rPr>
              <a:t> (типовых образцов, партий или единиц продукции);</a:t>
            </a:r>
          </a:p>
          <a:p>
            <a:pPr>
              <a:buFontTx/>
              <a:buChar char="-"/>
            </a:pPr>
            <a:endParaRPr lang="ru-RU" sz="1600">
              <a:latin typeface="Calibri" pitchFamily="34" charset="0"/>
            </a:endParaRPr>
          </a:p>
          <a:p>
            <a:pPr algn="just">
              <a:buFontTx/>
              <a:buChar char="-"/>
            </a:pPr>
            <a:r>
              <a:rPr lang="ru-RU" sz="1600">
                <a:latin typeface="Calibri" pitchFamily="34" charset="0"/>
              </a:rPr>
              <a:t>   </a:t>
            </a:r>
            <a:r>
              <a:rPr lang="ru-RU" sz="1600" b="1">
                <a:latin typeface="Calibri" pitchFamily="34" charset="0"/>
              </a:rPr>
              <a:t>сертификацию системы качества</a:t>
            </a:r>
            <a:r>
              <a:rPr lang="ru-RU" sz="1600">
                <a:latin typeface="Calibri" pitchFamily="34" charset="0"/>
              </a:rPr>
              <a:t> (на стадиях проектирования и производства, только производства или при окончательном контроле и испытаниях);</a:t>
            </a:r>
          </a:p>
          <a:p>
            <a:pPr>
              <a:buFontTx/>
              <a:buChar char="-"/>
            </a:pPr>
            <a:endParaRPr lang="ru-RU" sz="1600">
              <a:latin typeface="Calibri" pitchFamily="34" charset="0"/>
            </a:endParaRPr>
          </a:p>
          <a:p>
            <a:pPr>
              <a:buFontTx/>
              <a:buChar char="-"/>
            </a:pPr>
            <a:r>
              <a:rPr lang="ru-RU" sz="1600">
                <a:latin typeface="Calibri" pitchFamily="34" charset="0"/>
              </a:rPr>
              <a:t>   </a:t>
            </a:r>
            <a:r>
              <a:rPr lang="ru-RU" sz="1600" b="1">
                <a:latin typeface="Calibri" pitchFamily="34" charset="0"/>
              </a:rPr>
              <a:t>инспекционный контроль</a:t>
            </a:r>
            <a:r>
              <a:rPr lang="ru-RU" sz="1600">
                <a:latin typeface="Calibri" pitchFamily="34" charset="0"/>
              </a:rPr>
              <a:t>. </a:t>
            </a:r>
          </a:p>
        </p:txBody>
      </p:sp>
      <p:sp>
        <p:nvSpPr>
          <p:cNvPr id="139270" name="Text Box 5"/>
          <p:cNvSpPr txBox="1">
            <a:spLocks noChangeArrowheads="1"/>
          </p:cNvSpPr>
          <p:nvPr/>
        </p:nvSpPr>
        <p:spPr bwMode="auto">
          <a:xfrm>
            <a:off x="1116013" y="4868863"/>
            <a:ext cx="7345362" cy="336550"/>
          </a:xfrm>
          <a:prstGeom prst="rect">
            <a:avLst/>
          </a:prstGeom>
          <a:noFill/>
          <a:ln w="9525">
            <a:noFill/>
            <a:miter lim="800000"/>
            <a:headEnd/>
            <a:tailEnd/>
          </a:ln>
        </p:spPr>
        <p:txBody>
          <a:bodyPr>
            <a:spAutoFit/>
          </a:bodyPr>
          <a:lstStyle/>
          <a:p>
            <a:pPr algn="ctr">
              <a:spcBef>
                <a:spcPct val="50000"/>
              </a:spcBef>
            </a:pPr>
            <a:r>
              <a:rPr lang="ru-RU" sz="1600" b="1">
                <a:latin typeface="Calibri" pitchFamily="34" charset="0"/>
              </a:rPr>
              <a:t>Виды схем обязательного подтверждения соответствия</a:t>
            </a:r>
          </a:p>
        </p:txBody>
      </p:sp>
      <p:sp>
        <p:nvSpPr>
          <p:cNvPr id="139271" name="Line 6"/>
          <p:cNvSpPr>
            <a:spLocks noChangeShapeType="1"/>
          </p:cNvSpPr>
          <p:nvPr/>
        </p:nvSpPr>
        <p:spPr bwMode="auto">
          <a:xfrm flipH="1">
            <a:off x="2124075" y="5229225"/>
            <a:ext cx="1152525" cy="431800"/>
          </a:xfrm>
          <a:prstGeom prst="line">
            <a:avLst/>
          </a:prstGeom>
          <a:noFill/>
          <a:ln w="9525">
            <a:solidFill>
              <a:schemeClr val="tx1"/>
            </a:solidFill>
            <a:round/>
            <a:headEnd/>
            <a:tailEnd type="triangle" w="med" len="med"/>
          </a:ln>
        </p:spPr>
        <p:txBody>
          <a:bodyPr/>
          <a:lstStyle/>
          <a:p>
            <a:endParaRPr lang="ru-RU"/>
          </a:p>
        </p:txBody>
      </p:sp>
      <p:sp>
        <p:nvSpPr>
          <p:cNvPr id="139272" name="Line 7"/>
          <p:cNvSpPr>
            <a:spLocks noChangeShapeType="1"/>
          </p:cNvSpPr>
          <p:nvPr/>
        </p:nvSpPr>
        <p:spPr bwMode="auto">
          <a:xfrm>
            <a:off x="5508625" y="5229225"/>
            <a:ext cx="1079500" cy="360363"/>
          </a:xfrm>
          <a:prstGeom prst="line">
            <a:avLst/>
          </a:prstGeom>
          <a:noFill/>
          <a:ln w="9525">
            <a:solidFill>
              <a:schemeClr val="tx1"/>
            </a:solidFill>
            <a:round/>
            <a:headEnd/>
            <a:tailEnd type="triangle" w="med" len="med"/>
          </a:ln>
        </p:spPr>
        <p:txBody>
          <a:bodyPr/>
          <a:lstStyle/>
          <a:p>
            <a:endParaRPr lang="ru-RU"/>
          </a:p>
        </p:txBody>
      </p:sp>
      <p:sp>
        <p:nvSpPr>
          <p:cNvPr id="139273" name="Text Box 8"/>
          <p:cNvSpPr txBox="1">
            <a:spLocks noChangeArrowheads="1"/>
          </p:cNvSpPr>
          <p:nvPr/>
        </p:nvSpPr>
        <p:spPr bwMode="auto">
          <a:xfrm>
            <a:off x="900113" y="5734050"/>
            <a:ext cx="3311525" cy="336550"/>
          </a:xfrm>
          <a:prstGeom prst="rect">
            <a:avLst/>
          </a:prstGeom>
          <a:noFill/>
          <a:ln w="9525">
            <a:noFill/>
            <a:miter lim="800000"/>
            <a:headEnd/>
            <a:tailEnd/>
          </a:ln>
        </p:spPr>
        <p:txBody>
          <a:bodyPr>
            <a:spAutoFit/>
          </a:bodyPr>
          <a:lstStyle/>
          <a:p>
            <a:pPr>
              <a:spcBef>
                <a:spcPct val="50000"/>
              </a:spcBef>
            </a:pPr>
            <a:r>
              <a:rPr lang="ru-RU" sz="1600" b="1">
                <a:latin typeface="Calibri" pitchFamily="34" charset="0"/>
              </a:rPr>
              <a:t>схемы декларирования</a:t>
            </a:r>
          </a:p>
        </p:txBody>
      </p:sp>
      <p:sp>
        <p:nvSpPr>
          <p:cNvPr id="139274" name="Text Box 9"/>
          <p:cNvSpPr txBox="1">
            <a:spLocks noChangeArrowheads="1"/>
          </p:cNvSpPr>
          <p:nvPr/>
        </p:nvSpPr>
        <p:spPr bwMode="auto">
          <a:xfrm>
            <a:off x="5795963" y="5734050"/>
            <a:ext cx="2663825" cy="336550"/>
          </a:xfrm>
          <a:prstGeom prst="rect">
            <a:avLst/>
          </a:prstGeom>
          <a:noFill/>
          <a:ln w="9525">
            <a:noFill/>
            <a:miter lim="800000"/>
            <a:headEnd/>
            <a:tailEnd/>
          </a:ln>
        </p:spPr>
        <p:txBody>
          <a:bodyPr>
            <a:spAutoFit/>
          </a:bodyPr>
          <a:lstStyle/>
          <a:p>
            <a:pPr>
              <a:spcBef>
                <a:spcPct val="50000"/>
              </a:spcBef>
            </a:pPr>
            <a:r>
              <a:rPr lang="ru-RU" sz="1600" b="1">
                <a:latin typeface="Calibri" pitchFamily="34" charset="0"/>
              </a:rPr>
              <a:t>схемы сертификации</a:t>
            </a:r>
          </a:p>
        </p:txBody>
      </p:sp>
      <p:sp>
        <p:nvSpPr>
          <p:cNvPr id="139275" name="Нижний колонтитул 10"/>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Номер слайда 5"/>
          <p:cNvSpPr>
            <a:spLocks noGrp="1"/>
          </p:cNvSpPr>
          <p:nvPr>
            <p:ph type="sldNum" sz="quarter" idx="12"/>
          </p:nvPr>
        </p:nvSpPr>
        <p:spPr/>
        <p:txBody>
          <a:bodyPr/>
          <a:lstStyle/>
          <a:p>
            <a:pPr>
              <a:defRPr/>
            </a:pPr>
            <a:fld id="{D068A51A-F029-4ED5-B9F4-35B97DEBB707}" type="slidenum">
              <a:rPr lang="ru-RU"/>
              <a:pPr>
                <a:defRPr/>
              </a:pPr>
              <a:t>89</a:t>
            </a:fld>
            <a:endParaRPr lang="ru-RU"/>
          </a:p>
        </p:txBody>
      </p:sp>
      <p:graphicFrame>
        <p:nvGraphicFramePr>
          <p:cNvPr id="129026" name="Group 2"/>
          <p:cNvGraphicFramePr>
            <a:graphicFrameLocks noGrp="1"/>
          </p:cNvGraphicFramePr>
          <p:nvPr/>
        </p:nvGraphicFramePr>
        <p:xfrm>
          <a:off x="395288" y="692150"/>
          <a:ext cx="8353425" cy="5972175"/>
        </p:xfrm>
        <a:graphic>
          <a:graphicData uri="http://schemas.openxmlformats.org/drawingml/2006/table">
            <a:tbl>
              <a:tblPr/>
              <a:tblGrid>
                <a:gridCol w="2185987"/>
                <a:gridCol w="6167438"/>
              </a:tblGrid>
              <a:tr h="24385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Обозначение  схемы </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Содержание  схемы  и ее исполнители</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5965">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1д</a:t>
                      </a:r>
                      <a:endParaRPr kumimoji="0" lang="ru-RU" sz="1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Заявитель</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Приводит собственные доказательства соответствия в техническом файле</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1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2д</a:t>
                      </a:r>
                      <a:endParaRPr kumimoji="0" lang="ru-RU" sz="1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типового образца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Заявитель</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78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3д</a:t>
                      </a: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Орган по сертификации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Сертифицирует систему качества на стадии производства</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типового образца продукции</a:t>
                      </a:r>
                      <a:r>
                        <a:rPr kumimoji="0" lang="ru-RU" sz="1000" b="1"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Заявитель</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 </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Орган по сертификации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Осуществляет инспекционный контроль за системой качества</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161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4д</a:t>
                      </a: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Орган по сертификации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Сертифицирует систему качества на этапах контроля и  испытаний</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типового образца продукции</a:t>
                      </a:r>
                      <a:r>
                        <a:rPr kumimoji="0" lang="ru-RU" sz="1000" b="1" i="0" u="none" strike="noStrike" cap="none" normalizeH="0" baseline="0" smtClean="0">
                          <a:ln>
                            <a:noFill/>
                          </a:ln>
                          <a:solidFill>
                            <a:schemeClr val="tx1"/>
                          </a:solidFill>
                          <a:effectLst/>
                          <a:latin typeface="Calibri" pitchFamily="34" charset="0"/>
                          <a:cs typeface="Times New Roman" pitchFamily="18" charset="0"/>
                        </a:rPr>
                        <a:t> Заявитель</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 </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Орган по сертификации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Осуществляет инспекционный контроль за системой качества</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1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5д</a:t>
                      </a:r>
                      <a:endParaRPr kumimoji="0" lang="ru-RU" sz="1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выборочные испытания партии выпускаемой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Заявитель</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1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6д</a:t>
                      </a:r>
                      <a:endParaRPr kumimoji="0" lang="ru-RU" sz="10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endParaRPr kumimoji="0" lang="ru-RU" sz="1000" b="0"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каждой единицы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Заявитель</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161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cs typeface="Times New Roman" pitchFamily="18" charset="0"/>
                        </a:rPr>
                        <a:t>7д</a:t>
                      </a:r>
                      <a:endParaRPr kumimoji="0" lang="ru-RU" sz="1800" b="0" i="0" u="none" strike="noStrike" cap="none" normalizeH="0" baseline="0" smtClean="0">
                        <a:ln>
                          <a:noFill/>
                        </a:ln>
                        <a:solidFill>
                          <a:schemeClr val="tx1"/>
                        </a:solidFill>
                        <a:effectLst/>
                        <a:latin typeface="Calibri" pitchFamily="34" charset="0"/>
                      </a:endParaRPr>
                    </a:p>
                  </a:txBody>
                  <a:tcPr marL="90000" marR="90000" marT="46802" marB="4680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Орган по сертификации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Сертифицирует систему качества на стадиях проектирования и  производства </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Заявитель</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образца продукции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Принимает декларацию о соответствии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Орган по сертификации</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Осуществляет инспекционный контроль за системой качества</a:t>
                      </a:r>
                      <a:endParaRPr kumimoji="0" lang="ru-RU" sz="1000" b="0" i="0" u="none" strike="noStrike" cap="none" normalizeH="0" baseline="0" smtClean="0">
                        <a:ln>
                          <a:noFill/>
                        </a:ln>
                        <a:solidFill>
                          <a:schemeClr val="tx1"/>
                        </a:solidFill>
                        <a:effectLst/>
                        <a:latin typeface="Calibri"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0320" name="Text Box 31"/>
          <p:cNvSpPr txBox="1">
            <a:spLocks noChangeArrowheads="1"/>
          </p:cNvSpPr>
          <p:nvPr/>
        </p:nvSpPr>
        <p:spPr bwMode="auto">
          <a:xfrm>
            <a:off x="1116013" y="260350"/>
            <a:ext cx="6769100" cy="336550"/>
          </a:xfrm>
          <a:prstGeom prst="rect">
            <a:avLst/>
          </a:prstGeom>
          <a:solidFill>
            <a:srgbClr val="C6D9F1"/>
          </a:solidFill>
          <a:ln w="9525">
            <a:noFill/>
            <a:miter lim="800000"/>
            <a:headEnd/>
            <a:tailEnd/>
          </a:ln>
        </p:spPr>
        <p:txBody>
          <a:bodyPr>
            <a:spAutoFit/>
          </a:bodyPr>
          <a:lstStyle/>
          <a:p>
            <a:pPr algn="ctr">
              <a:spcBef>
                <a:spcPct val="50000"/>
              </a:spcBef>
            </a:pPr>
            <a:r>
              <a:rPr lang="ru-RU" sz="1600" b="1">
                <a:latin typeface="Calibri" pitchFamily="34" charset="0"/>
              </a:rPr>
              <a:t>Схемы декларирования соответствия</a:t>
            </a:r>
          </a:p>
        </p:txBody>
      </p:sp>
      <p:sp>
        <p:nvSpPr>
          <p:cNvPr id="140321" name="Нижний колонтитул 32"/>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Нижний колонтитул 1"/>
          <p:cNvSpPr>
            <a:spLocks noGrp="1"/>
          </p:cNvSpPr>
          <p:nvPr>
            <p:ph type="ftr" sz="quarter" idx="11"/>
          </p:nvPr>
        </p:nvSpPr>
        <p:spPr bwMode="auto">
          <a:noFill/>
          <a:ln>
            <a:miter lim="800000"/>
            <a:headEnd/>
            <a:tailEnd/>
          </a:ln>
        </p:spPr>
        <p:txBody>
          <a:bodyPr/>
          <a:lstStyle/>
          <a:p>
            <a:endParaRPr lang="ru-RU" dirty="0" smtClean="0"/>
          </a:p>
        </p:txBody>
      </p:sp>
      <p:sp>
        <p:nvSpPr>
          <p:cNvPr id="3" name="Номер слайда 2"/>
          <p:cNvSpPr>
            <a:spLocks noGrp="1"/>
          </p:cNvSpPr>
          <p:nvPr>
            <p:ph type="sldNum" sz="quarter" idx="12"/>
          </p:nvPr>
        </p:nvSpPr>
        <p:spPr/>
        <p:txBody>
          <a:bodyPr/>
          <a:lstStyle/>
          <a:p>
            <a:pPr>
              <a:defRPr/>
            </a:pPr>
            <a:fld id="{C926F271-DEB2-4788-9123-F2143B61575E}" type="slidenum">
              <a:rPr lang="ru-RU" smtClean="0"/>
              <a:pPr>
                <a:defRPr/>
              </a:pPr>
              <a:t>9</a:t>
            </a:fld>
            <a:endParaRPr lang="ru-RU"/>
          </a:p>
        </p:txBody>
      </p:sp>
      <p:pic>
        <p:nvPicPr>
          <p:cNvPr id="66564" name="Picture 1" descr="http://www.gost.ru/wps/skins/html/rtrmain2/title_minheight.gif"/>
          <p:cNvPicPr>
            <a:picLocks noChangeAspect="1" noChangeArrowheads="1"/>
          </p:cNvPicPr>
          <p:nvPr/>
        </p:nvPicPr>
        <p:blipFill>
          <a:blip r:embed="rId3"/>
          <a:srcRect/>
          <a:stretch>
            <a:fillRect/>
          </a:stretch>
        </p:blipFill>
        <p:spPr bwMode="auto">
          <a:xfrm>
            <a:off x="3665538" y="1587500"/>
            <a:ext cx="9525" cy="209550"/>
          </a:xfrm>
          <a:prstGeom prst="rect">
            <a:avLst/>
          </a:prstGeom>
          <a:noFill/>
          <a:ln w="9525">
            <a:noFill/>
            <a:miter lim="800000"/>
            <a:headEnd/>
            <a:tailEnd/>
          </a:ln>
        </p:spPr>
      </p:pic>
      <p:pic>
        <p:nvPicPr>
          <p:cNvPr id="66565" name="Picture 23" descr="http://www.gost.ru/wps/skins/html/rtrmain2/title_minheight.gif"/>
          <p:cNvPicPr>
            <a:picLocks noChangeAspect="1" noChangeArrowheads="1"/>
          </p:cNvPicPr>
          <p:nvPr/>
        </p:nvPicPr>
        <p:blipFill>
          <a:blip r:embed="rId3"/>
          <a:srcRect/>
          <a:stretch>
            <a:fillRect/>
          </a:stretch>
        </p:blipFill>
        <p:spPr bwMode="auto">
          <a:xfrm>
            <a:off x="3665538" y="1587500"/>
            <a:ext cx="9525" cy="209550"/>
          </a:xfrm>
          <a:prstGeom prst="rect">
            <a:avLst/>
          </a:prstGeom>
          <a:noFill/>
          <a:ln w="9525">
            <a:noFill/>
            <a:miter lim="800000"/>
            <a:headEnd/>
            <a:tailEnd/>
          </a:ln>
        </p:spPr>
      </p:pic>
      <p:sp>
        <p:nvSpPr>
          <p:cNvPr id="6" name="Прямоугольник 5"/>
          <p:cNvSpPr/>
          <p:nvPr/>
        </p:nvSpPr>
        <p:spPr>
          <a:xfrm>
            <a:off x="231775" y="115888"/>
            <a:ext cx="8912225" cy="6210300"/>
          </a:xfrm>
          <a:prstGeom prst="rect">
            <a:avLst/>
          </a:prstGeom>
        </p:spPr>
        <p:txBody>
          <a:bodyPr>
            <a:spAutoFit/>
          </a:bodyPr>
          <a:lstStyle/>
          <a:p>
            <a:pPr algn="ctr">
              <a:defRPr/>
            </a:pPr>
            <a:r>
              <a:rPr lang="ru-RU" sz="1600" b="1" dirty="0">
                <a:latin typeface="Book Antiqua" pitchFamily="18" charset="0"/>
              </a:rPr>
              <a:t>Принятые технические регламенты   </a:t>
            </a:r>
          </a:p>
          <a:p>
            <a:pPr>
              <a:defRPr/>
            </a:pPr>
            <a:r>
              <a:rPr lang="ru-RU" sz="1200" dirty="0">
                <a:latin typeface="Book Antiqua" pitchFamily="18" charset="0"/>
              </a:rPr>
              <a:t>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высокоскоростного железнодорожного транспорта"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инфраструктуры железнодорожного транспорта"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железнодорожного подвижного состава"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оборудования для работы во взрывоопасных средах"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аппаратов, работающих на газообразном топливе"  </a:t>
            </a:r>
          </a:p>
          <a:p>
            <a:pPr marL="171450" indent="-171450">
              <a:spcBef>
                <a:spcPts val="300"/>
              </a:spcBef>
              <a:buFont typeface="Arial" pitchFamily="34" charset="0"/>
              <a:buChar char="•"/>
              <a:defRPr/>
            </a:pPr>
            <a:r>
              <a:rPr lang="ru-RU" sz="1200" dirty="0">
                <a:latin typeface="Book Antiqua" pitchFamily="18" charset="0"/>
              </a:rPr>
              <a:t>  Технический регламент "О требованиях безопасности крови, ее продуктов, кровезамещающих растворов и технических средств, используемых в </a:t>
            </a:r>
            <a:r>
              <a:rPr lang="ru-RU" sz="1200" dirty="0" err="1">
                <a:latin typeface="Book Antiqua" pitchFamily="18" charset="0"/>
              </a:rPr>
              <a:t>трансфузионно-инфузионной</a:t>
            </a:r>
            <a:r>
              <a:rPr lang="ru-RU" sz="1200" dirty="0">
                <a:latin typeface="Book Antiqua" pitchFamily="18" charset="0"/>
              </a:rPr>
              <a:t> терапии"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зданий и сооружений"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низковольтного оборудования"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средств индивидуальной защиты"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пиротехнических составов и содержащих их изделий"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лифтов"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машин и оборудования"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колесных транспортных средств"  </a:t>
            </a:r>
          </a:p>
          <a:p>
            <a:pPr marL="171450" indent="-171450">
              <a:spcBef>
                <a:spcPts val="300"/>
              </a:spcBef>
              <a:buFont typeface="Arial" pitchFamily="34" charset="0"/>
              <a:buChar char="•"/>
              <a:defRPr/>
            </a:pPr>
            <a:r>
              <a:rPr lang="ru-RU" sz="1200" dirty="0">
                <a:latin typeface="Book Antiqua" pitchFamily="18" charset="0"/>
              </a:rPr>
              <a:t>  "Технический регламент о безопасности продукции, предназначенной для детей и подростков"  </a:t>
            </a:r>
          </a:p>
          <a:p>
            <a:pPr marL="171450" indent="-171450">
              <a:spcBef>
                <a:spcPts val="300"/>
              </a:spcBef>
              <a:buFont typeface="Arial" pitchFamily="34" charset="0"/>
              <a:buChar char="•"/>
              <a:defRPr/>
            </a:pPr>
            <a:r>
              <a:rPr lang="ru-RU" sz="1200" dirty="0">
                <a:latin typeface="Book Antiqua" pitchFamily="18" charset="0"/>
              </a:rPr>
              <a:t>  "Технический регламент на табачную продукцию"  </a:t>
            </a:r>
          </a:p>
          <a:p>
            <a:pPr marL="171450" indent="-171450">
              <a:spcBef>
                <a:spcPts val="300"/>
              </a:spcBef>
              <a:buFont typeface="Arial" pitchFamily="34" charset="0"/>
              <a:buChar char="•"/>
              <a:defRPr/>
            </a:pPr>
            <a:r>
              <a:rPr lang="ru-RU" sz="1200" dirty="0">
                <a:latin typeface="Book Antiqua" pitchFamily="18" charset="0"/>
              </a:rPr>
              <a:t>  "Технический регламент на соковую продукцию из фруктов и овощей"  </a:t>
            </a:r>
          </a:p>
          <a:p>
            <a:pPr marL="171450" indent="-171450">
              <a:spcBef>
                <a:spcPts val="300"/>
              </a:spcBef>
              <a:buFont typeface="Arial" pitchFamily="34" charset="0"/>
              <a:buChar char="•"/>
              <a:defRPr/>
            </a:pPr>
            <a:r>
              <a:rPr lang="ru-RU" sz="1200" dirty="0">
                <a:latin typeface="Book Antiqua" pitchFamily="18" charset="0"/>
              </a:rPr>
              <a:t>  "Технический регламент о требованиях пожарной безопасности"  </a:t>
            </a:r>
          </a:p>
          <a:p>
            <a:pPr marL="171450" indent="-171450">
              <a:spcBef>
                <a:spcPts val="300"/>
              </a:spcBef>
              <a:buFont typeface="Arial" pitchFamily="34" charset="0"/>
              <a:buChar char="•"/>
              <a:defRPr/>
            </a:pPr>
            <a:r>
              <a:rPr lang="ru-RU" sz="1200" dirty="0">
                <a:latin typeface="Book Antiqua" pitchFamily="18" charset="0"/>
              </a:rPr>
              <a:t>  "Технический регламент на масложировую продукцию"  </a:t>
            </a:r>
          </a:p>
          <a:p>
            <a:pPr marL="171450" indent="-171450">
              <a:spcBef>
                <a:spcPts val="300"/>
              </a:spcBef>
              <a:buFont typeface="Arial" pitchFamily="34" charset="0"/>
              <a:buChar char="•"/>
              <a:defRPr/>
            </a:pPr>
            <a:r>
              <a:rPr lang="ru-RU" sz="1200" dirty="0">
                <a:latin typeface="Book Antiqua" pitchFamily="18" charset="0"/>
              </a:rPr>
              <a:t>  "Технический регламент на молоко и молочную продукцию"  </a:t>
            </a:r>
          </a:p>
          <a:p>
            <a:pPr marL="171450" indent="-171450">
              <a:spcBef>
                <a:spcPts val="300"/>
              </a:spcBef>
              <a:buFont typeface="Arial" pitchFamily="34" charset="0"/>
              <a:buChar char="•"/>
              <a:defRPr/>
            </a:pPr>
            <a:r>
              <a:rPr lang="ru-RU" sz="1200" dirty="0">
                <a:latin typeface="Book Antiqua" pitchFamily="18" charset="0"/>
              </a:rPr>
              <a:t>  Технический регламент "О требованиях к автомобильному и авиационному бензину, дизельному и судовому топливу, топливу для реактивных двигателей и топочному мазуту"  </a:t>
            </a:r>
          </a:p>
          <a:p>
            <a:pPr marL="171450" indent="-171450">
              <a:spcBef>
                <a:spcPts val="300"/>
              </a:spcBef>
              <a:buFont typeface="Arial" pitchFamily="34" charset="0"/>
              <a:buChar char="•"/>
              <a:defRPr/>
            </a:pPr>
            <a:r>
              <a:rPr lang="ru-RU" sz="1200" dirty="0">
                <a:latin typeface="Book Antiqua" pitchFamily="18" charset="0"/>
              </a:rPr>
              <a:t>  Технический регламент "О требованиях к выбросам автомобильной техникой, выпускаемой в обращение на территории Российской Федерации, вредных (загрязняющих) веществ" (базы данных заключений на шасси зарубежных автомобилей и другие информационные материалы)  </a:t>
            </a:r>
          </a:p>
          <a:p>
            <a:pPr>
              <a:spcBef>
                <a:spcPts val="300"/>
              </a:spcBef>
              <a:defRPr/>
            </a:pPr>
            <a:r>
              <a:rPr lang="ru-RU" sz="1200" dirty="0">
                <a:latin typeface="Book Antiqua" pitchFamily="18" charset="0"/>
              </a:rPr>
              <a:t> </a:t>
            </a:r>
          </a:p>
        </p:txBody>
      </p:sp>
      <p:sp>
        <p:nvSpPr>
          <p:cNvPr id="66567" name="Text Box 5"/>
          <p:cNvSpPr txBox="1">
            <a:spLocks noChangeArrowheads="1"/>
          </p:cNvSpPr>
          <p:nvPr/>
        </p:nvSpPr>
        <p:spPr bwMode="auto">
          <a:xfrm>
            <a:off x="398463" y="6067425"/>
            <a:ext cx="8569325" cy="517525"/>
          </a:xfrm>
          <a:prstGeom prst="rect">
            <a:avLst/>
          </a:prstGeom>
          <a:noFill/>
          <a:ln w="9525">
            <a:noFill/>
            <a:miter lim="800000"/>
            <a:headEnd/>
            <a:tailEnd/>
          </a:ln>
        </p:spPr>
        <p:txBody>
          <a:bodyPr>
            <a:spAutoFit/>
          </a:bodyPr>
          <a:lstStyle/>
          <a:p>
            <a:pPr>
              <a:spcBef>
                <a:spcPct val="50000"/>
              </a:spcBef>
            </a:pPr>
            <a:r>
              <a:rPr lang="ru-RU" sz="1400" dirty="0">
                <a:latin typeface="Book Antiqua" pitchFamily="18" charset="0"/>
              </a:rPr>
              <a:t>Содержание регламентов можно посмотреть на официальном сайте </a:t>
            </a:r>
            <a:r>
              <a:rPr lang="ru-RU" sz="1400" dirty="0" err="1">
                <a:latin typeface="Book Antiqua" pitchFamily="18" charset="0"/>
              </a:rPr>
              <a:t>Ростехрегулирования</a:t>
            </a:r>
            <a:r>
              <a:rPr lang="ru-RU" sz="1400" dirty="0">
                <a:latin typeface="Book Antiqua" pitchFamily="18" charset="0"/>
              </a:rPr>
              <a:t> – </a:t>
            </a:r>
            <a:r>
              <a:rPr lang="en-US" sz="1400" dirty="0">
                <a:latin typeface="Book Antiqua" pitchFamily="18" charset="0"/>
              </a:rPr>
              <a:t>www.gost.ru</a:t>
            </a:r>
            <a:endParaRPr lang="ru-RU" sz="1400" dirty="0">
              <a:latin typeface="Book Antiqua"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Номер слайда 5"/>
          <p:cNvSpPr>
            <a:spLocks noGrp="1"/>
          </p:cNvSpPr>
          <p:nvPr>
            <p:ph type="sldNum" sz="quarter" idx="12"/>
          </p:nvPr>
        </p:nvSpPr>
        <p:spPr/>
        <p:txBody>
          <a:bodyPr/>
          <a:lstStyle/>
          <a:p>
            <a:pPr>
              <a:defRPr/>
            </a:pPr>
            <a:fld id="{274131ED-88DB-45AC-8DCD-99959FCC5D2A}" type="slidenum">
              <a:rPr lang="ru-RU"/>
              <a:pPr>
                <a:defRPr/>
              </a:pPr>
              <a:t>90</a:t>
            </a:fld>
            <a:endParaRPr lang="ru-RU"/>
          </a:p>
        </p:txBody>
      </p:sp>
      <p:sp>
        <p:nvSpPr>
          <p:cNvPr id="141315" name="Rectangle 2"/>
          <p:cNvSpPr>
            <a:spLocks noChangeArrowheads="1"/>
          </p:cNvSpPr>
          <p:nvPr/>
        </p:nvSpPr>
        <p:spPr bwMode="auto">
          <a:xfrm>
            <a:off x="1763713" y="258763"/>
            <a:ext cx="5616575" cy="336550"/>
          </a:xfrm>
          <a:prstGeom prst="rect">
            <a:avLst/>
          </a:prstGeom>
          <a:solidFill>
            <a:srgbClr val="C6D9F1"/>
          </a:solidFill>
          <a:ln w="9525">
            <a:noFill/>
            <a:miter lim="800000"/>
            <a:headEnd/>
            <a:tailEnd/>
          </a:ln>
        </p:spPr>
        <p:txBody>
          <a:bodyPr anchor="ctr">
            <a:spAutoFit/>
          </a:bodyPr>
          <a:lstStyle/>
          <a:p>
            <a:pPr algn="ctr" eaLnBrk="0" hangingPunct="0"/>
            <a:r>
              <a:rPr lang="ru-RU" sz="1600" b="1"/>
              <a:t>Схемы сертификации</a:t>
            </a:r>
            <a:endParaRPr lang="ru-RU" sz="1600"/>
          </a:p>
        </p:txBody>
      </p:sp>
      <p:graphicFrame>
        <p:nvGraphicFramePr>
          <p:cNvPr id="130051" name="Group 3"/>
          <p:cNvGraphicFramePr>
            <a:graphicFrameLocks noGrp="1"/>
          </p:cNvGraphicFramePr>
          <p:nvPr/>
        </p:nvGraphicFramePr>
        <p:xfrm>
          <a:off x="323850" y="765175"/>
          <a:ext cx="8640763" cy="5894456"/>
        </p:xfrm>
        <a:graphic>
          <a:graphicData uri="http://schemas.openxmlformats.org/drawingml/2006/table">
            <a:tbl>
              <a:tblPr/>
              <a:tblGrid>
                <a:gridCol w="1392238"/>
                <a:gridCol w="7248525"/>
              </a:tblGrid>
              <a:tr h="24382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Обозначение схемы </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Содержание  схемы  и ее исполнители</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1с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 Аккредитованная испытательная лаборатория</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 Проводит испытания типового образца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 </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2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2с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 Проводит испытания типового образца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 </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анализ состояния производства</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811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3с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r>
                        <a:rPr kumimoji="0" lang="ru-RU" sz="1000" b="0"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типового образца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 </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Осуществляет инспекционный контроль за сертифицированной продукцией (испытания образцов продукции). </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153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4с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r>
                        <a:rPr kumimoji="0" lang="ru-RU" sz="1000" b="0"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типового образца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 </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анализ состояния производства</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p>
                    <a:p>
                      <a:pPr marL="0" marR="0" lvl="0" indent="0" algn="just"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Осуществляет инспекционный контроль за сертифицированной продукцией (испытания образцов продукции и анализ состояния производства)</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635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5с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a:t>
                      </a:r>
                      <a:r>
                        <a:rPr kumimoji="0" lang="ru-RU" sz="1000" b="0" i="0" u="none" strike="noStrike" cap="none" normalizeH="0" baseline="0" smtClean="0">
                          <a:ln>
                            <a:noFill/>
                          </a:ln>
                          <a:solidFill>
                            <a:schemeClr val="tx1"/>
                          </a:solidFill>
                          <a:effectLst/>
                          <a:latin typeface="Calibri" pitchFamily="34" charset="0"/>
                          <a:cs typeface="Times New Roman" pitchFamily="18" charset="0"/>
                        </a:rPr>
                        <a:t> </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типового образца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 </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сертификацию системы качества или производства </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Осуществляет инспекционный контроль за сертифицированной продукцией (контроль системы качества (производства), испытания образцов продукции, взятых у изготовителя или продавца) </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6с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 </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партии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06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7с</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Аккредитованная испытательная лаборатория </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Проводит испытания каждой единицы продукции</a:t>
                      </a:r>
                      <a:endParaRPr kumimoji="0" lang="ru-RU" sz="1000" b="1" i="0" u="none" strike="noStrike" cap="none" normalizeH="0" baseline="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1" i="0" u="none" strike="noStrike" cap="none" normalizeH="0" baseline="0" smtClean="0">
                          <a:ln>
                            <a:noFill/>
                          </a:ln>
                          <a:solidFill>
                            <a:schemeClr val="tx1"/>
                          </a:solidFill>
                          <a:effectLst/>
                          <a:latin typeface="Calibri" pitchFamily="34" charset="0"/>
                          <a:cs typeface="Times New Roman" pitchFamily="18" charset="0"/>
                        </a:rPr>
                        <a:t>Аккредитованный орган по сертификации</a:t>
                      </a:r>
                    </a:p>
                    <a:p>
                      <a:pPr marL="0" marR="0" lvl="0" indent="0" algn="l" defTabSz="914400" rtl="0" eaLnBrk="0" fontAlgn="base" latinLnBrk="0" hangingPunct="0">
                        <a:lnSpc>
                          <a:spcPct val="90000"/>
                        </a:lnSpc>
                        <a:spcBef>
                          <a:spcPct val="0"/>
                        </a:spcBef>
                        <a:spcAft>
                          <a:spcPct val="0"/>
                        </a:spcAft>
                        <a:buClrTx/>
                        <a:buSzTx/>
                        <a:buFontTx/>
                        <a:buNone/>
                        <a:tabLst/>
                      </a:pPr>
                      <a:r>
                        <a:rPr kumimoji="0" lang="ru-RU" sz="1000" b="0" i="0" u="none" strike="noStrike" cap="none" normalizeH="0" baseline="0" smtClean="0">
                          <a:ln>
                            <a:noFill/>
                          </a:ln>
                          <a:solidFill>
                            <a:schemeClr val="tx1"/>
                          </a:solidFill>
                          <a:effectLst/>
                          <a:latin typeface="Calibri" pitchFamily="34" charset="0"/>
                          <a:cs typeface="Times New Roman" pitchFamily="18" charset="0"/>
                        </a:rPr>
                        <a:t>Выдает заявителю сертификат соответствия</a:t>
                      </a:r>
                      <a:endParaRPr kumimoji="0" lang="ru-RU" sz="1000" b="0" i="0" u="none" strike="noStrike" cap="none" normalizeH="0" baseline="0" smtClean="0">
                        <a:ln>
                          <a:noFill/>
                        </a:ln>
                        <a:solidFill>
                          <a:schemeClr val="tx1"/>
                        </a:solidFill>
                        <a:effectLst/>
                        <a:latin typeface="Calibri" pitchFamily="34"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1345" name="Rectangle 32"/>
          <p:cNvSpPr>
            <a:spLocks noChangeArrowheads="1"/>
          </p:cNvSpPr>
          <p:nvPr/>
        </p:nvSpPr>
        <p:spPr bwMode="auto">
          <a:xfrm>
            <a:off x="0" y="7445375"/>
            <a:ext cx="9144000" cy="0"/>
          </a:xfrm>
          <a:prstGeom prst="rect">
            <a:avLst/>
          </a:prstGeom>
          <a:noFill/>
          <a:ln w="9525">
            <a:noFill/>
            <a:miter lim="800000"/>
            <a:headEnd/>
            <a:tailEnd/>
          </a:ln>
        </p:spPr>
        <p:txBody>
          <a:bodyPr wrap="none" anchor="ctr">
            <a:spAutoFit/>
          </a:bodyPr>
          <a:lstStyle/>
          <a:p>
            <a:pPr eaLnBrk="0" hangingPunct="0"/>
            <a:endParaRPr lang="ru-RU"/>
          </a:p>
        </p:txBody>
      </p:sp>
      <p:sp>
        <p:nvSpPr>
          <p:cNvPr id="141346" name="Нижний колонтитул 33"/>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46967D5B-104F-42B2-8FC7-12EED9E0EF13}" type="slidenum">
              <a:rPr lang="ru-RU" smtClean="0"/>
              <a:pPr>
                <a:defRPr/>
              </a:pPr>
              <a:t>91</a:t>
            </a:fld>
            <a:endParaRPr lang="ru-RU"/>
          </a:p>
        </p:txBody>
      </p:sp>
      <p:sp>
        <p:nvSpPr>
          <p:cNvPr id="14" name="Rectangle 5"/>
          <p:cNvSpPr>
            <a:spLocks noChangeArrowheads="1"/>
          </p:cNvSpPr>
          <p:nvPr/>
        </p:nvSpPr>
        <p:spPr bwMode="auto">
          <a:xfrm>
            <a:off x="3276600" y="390525"/>
            <a:ext cx="2659063" cy="369888"/>
          </a:xfrm>
          <a:prstGeom prst="rect">
            <a:avLst/>
          </a:prstGeom>
          <a:solidFill>
            <a:srgbClr val="C6D9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ru-RU" dirty="0">
                <a:latin typeface="+mj-lt"/>
              </a:rPr>
              <a:t>Сертификат соответствия</a:t>
            </a:r>
          </a:p>
        </p:txBody>
      </p:sp>
      <p:pic>
        <p:nvPicPr>
          <p:cNvPr id="142340" name="Picture 15" descr="Картинка 2 из 914">
            <a:hlinkClick r:id="rId2"/>
          </p:cNvPr>
          <p:cNvPicPr>
            <a:picLocks noChangeAspect="1" noChangeArrowheads="1"/>
          </p:cNvPicPr>
          <p:nvPr/>
        </p:nvPicPr>
        <p:blipFill>
          <a:blip r:embed="rId3"/>
          <a:srcRect/>
          <a:stretch>
            <a:fillRect/>
          </a:stretch>
        </p:blipFill>
        <p:spPr bwMode="auto">
          <a:xfrm>
            <a:off x="5003800" y="908050"/>
            <a:ext cx="3744913" cy="5400675"/>
          </a:xfrm>
          <a:prstGeom prst="rect">
            <a:avLst/>
          </a:prstGeom>
          <a:noFill/>
          <a:ln w="9525">
            <a:noFill/>
            <a:miter lim="800000"/>
            <a:headEnd/>
            <a:tailEnd/>
          </a:ln>
        </p:spPr>
      </p:pic>
      <p:sp>
        <p:nvSpPr>
          <p:cNvPr id="16" name="Text Box 4"/>
          <p:cNvSpPr txBox="1">
            <a:spLocks noChangeArrowheads="1"/>
          </p:cNvSpPr>
          <p:nvPr/>
        </p:nvSpPr>
        <p:spPr bwMode="auto">
          <a:xfrm>
            <a:off x="773113" y="1557338"/>
            <a:ext cx="3743325" cy="4656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ru-RU" sz="1200" dirty="0" smtClean="0">
                <a:latin typeface="+mj-lt"/>
              </a:rPr>
              <a:t>наименование и местонахождение заявителя;</a:t>
            </a:r>
          </a:p>
          <a:p>
            <a:pPr algn="just" eaLnBrk="1" hangingPunct="1">
              <a:defRPr/>
            </a:pPr>
            <a:endParaRPr lang="ru-RU" sz="1200" dirty="0" smtClean="0">
              <a:latin typeface="+mj-lt"/>
            </a:endParaRPr>
          </a:p>
          <a:p>
            <a:pPr algn="just" eaLnBrk="1" hangingPunct="1">
              <a:defRPr/>
            </a:pPr>
            <a:r>
              <a:rPr lang="ru-RU" sz="1200" dirty="0" smtClean="0">
                <a:latin typeface="+mj-lt"/>
              </a:rPr>
              <a:t>наименование и местонахождение изготовителя продукции, прошедшей сертификацию;</a:t>
            </a:r>
          </a:p>
          <a:p>
            <a:pPr algn="just" eaLnBrk="1" hangingPunct="1">
              <a:defRPr/>
            </a:pPr>
            <a:endParaRPr lang="ru-RU" sz="1200" dirty="0" smtClean="0">
              <a:latin typeface="+mj-lt"/>
            </a:endParaRPr>
          </a:p>
          <a:p>
            <a:pPr algn="just" eaLnBrk="1" hangingPunct="1">
              <a:defRPr/>
            </a:pPr>
            <a:r>
              <a:rPr lang="ru-RU" sz="1200" dirty="0" smtClean="0">
                <a:latin typeface="+mj-lt"/>
              </a:rPr>
              <a:t>наименование и местонахождение органа по сертификации, выдавшего сертификат соответствия;</a:t>
            </a:r>
          </a:p>
          <a:p>
            <a:pPr algn="just" eaLnBrk="1" hangingPunct="1">
              <a:defRPr/>
            </a:pPr>
            <a:endParaRPr lang="ru-RU" sz="1200" dirty="0" smtClean="0">
              <a:latin typeface="+mj-lt"/>
            </a:endParaRPr>
          </a:p>
          <a:p>
            <a:pPr algn="just" eaLnBrk="1" hangingPunct="1">
              <a:defRPr/>
            </a:pPr>
            <a:r>
              <a:rPr lang="ru-RU" sz="1200" dirty="0" smtClean="0">
                <a:latin typeface="+mj-lt"/>
              </a:rPr>
              <a:t>информацию об объекте сертификации, позволяющую идентифицировать этот объект;</a:t>
            </a:r>
          </a:p>
          <a:p>
            <a:pPr algn="just" eaLnBrk="1" hangingPunct="1">
              <a:defRPr/>
            </a:pPr>
            <a:endParaRPr lang="ru-RU" sz="1200" dirty="0" smtClean="0">
              <a:latin typeface="+mj-lt"/>
            </a:endParaRPr>
          </a:p>
          <a:p>
            <a:pPr algn="just" eaLnBrk="1" hangingPunct="1">
              <a:defRPr/>
            </a:pPr>
            <a:r>
              <a:rPr lang="ru-RU" sz="1200" dirty="0" smtClean="0">
                <a:latin typeface="+mj-lt"/>
              </a:rPr>
              <a:t>наименование технического регламента, на соответствие требованиям которого проводилась сертификация;</a:t>
            </a:r>
          </a:p>
          <a:p>
            <a:pPr algn="just" eaLnBrk="1" hangingPunct="1">
              <a:defRPr/>
            </a:pPr>
            <a:endParaRPr lang="ru-RU" sz="1200" dirty="0" smtClean="0">
              <a:latin typeface="+mj-lt"/>
            </a:endParaRPr>
          </a:p>
          <a:p>
            <a:pPr algn="just" eaLnBrk="1" hangingPunct="1">
              <a:defRPr/>
            </a:pPr>
            <a:r>
              <a:rPr lang="ru-RU" sz="1200" dirty="0" smtClean="0">
                <a:latin typeface="+mj-lt"/>
              </a:rPr>
              <a:t>информацию о проведенных исследованиях (испытаниях) и измерениях;</a:t>
            </a:r>
          </a:p>
          <a:p>
            <a:pPr algn="just" eaLnBrk="1" hangingPunct="1">
              <a:defRPr/>
            </a:pPr>
            <a:endParaRPr lang="ru-RU" sz="1200" dirty="0" smtClean="0">
              <a:latin typeface="+mj-lt"/>
            </a:endParaRPr>
          </a:p>
          <a:p>
            <a:pPr algn="just" eaLnBrk="1" hangingPunct="1">
              <a:defRPr/>
            </a:pPr>
            <a:r>
              <a:rPr lang="ru-RU" sz="1200" dirty="0" smtClean="0">
                <a:latin typeface="+mj-lt"/>
              </a:rPr>
              <a:t>информацию о документах, представленных заявителем в орган по сертификации в качестве доказательств соответствия продукции требованиям технических регламентов;</a:t>
            </a:r>
          </a:p>
          <a:p>
            <a:pPr algn="just" eaLnBrk="1" hangingPunct="1">
              <a:defRPr/>
            </a:pPr>
            <a:endParaRPr lang="ru-RU" sz="1200" dirty="0" smtClean="0">
              <a:latin typeface="+mj-lt"/>
            </a:endParaRPr>
          </a:p>
          <a:p>
            <a:pPr algn="just" eaLnBrk="1" hangingPunct="1">
              <a:defRPr/>
            </a:pPr>
            <a:r>
              <a:rPr lang="ru-RU" sz="1200" dirty="0" smtClean="0">
                <a:latin typeface="+mj-lt"/>
              </a:rPr>
              <a:t>срок действия сертификата соответствия </a:t>
            </a:r>
          </a:p>
        </p:txBody>
      </p:sp>
      <p:sp>
        <p:nvSpPr>
          <p:cNvPr id="7" name="TextBox 6"/>
          <p:cNvSpPr txBox="1"/>
          <p:nvPr/>
        </p:nvSpPr>
        <p:spPr>
          <a:xfrm>
            <a:off x="1116013" y="1143000"/>
            <a:ext cx="2735262" cy="306388"/>
          </a:xfrm>
          <a:prstGeom prst="rect">
            <a:avLst/>
          </a:prstGeom>
          <a:noFill/>
        </p:spPr>
        <p:txBody>
          <a:bodyPr>
            <a:spAutoFit/>
          </a:bodyPr>
          <a:lstStyle/>
          <a:p>
            <a:pPr>
              <a:defRPr/>
            </a:pPr>
            <a:r>
              <a:rPr lang="ru-RU" sz="1400" b="1" dirty="0">
                <a:latin typeface="+mj-lt"/>
              </a:rPr>
              <a:t>включает в себя:</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pPr>
              <a:defRPr/>
            </a:pPr>
            <a:fld id="{74EF6077-9473-4372-8367-F500F7DC76AE}" type="slidenum">
              <a:rPr lang="ru-RU" smtClean="0"/>
              <a:pPr>
                <a:defRPr/>
              </a:pPr>
              <a:t>92</a:t>
            </a:fld>
            <a:endParaRPr lang="ru-RU"/>
          </a:p>
        </p:txBody>
      </p:sp>
      <p:pic>
        <p:nvPicPr>
          <p:cNvPr id="143363" name="Picture 2" descr="Картинка 1 из 232">
            <a:hlinkClick r:id="rId2"/>
          </p:cNvPr>
          <p:cNvPicPr>
            <a:picLocks noChangeAspect="1" noChangeArrowheads="1"/>
          </p:cNvPicPr>
          <p:nvPr/>
        </p:nvPicPr>
        <p:blipFill>
          <a:blip r:embed="rId3"/>
          <a:srcRect/>
          <a:stretch>
            <a:fillRect/>
          </a:stretch>
        </p:blipFill>
        <p:spPr bwMode="auto">
          <a:xfrm>
            <a:off x="4787900" y="1052513"/>
            <a:ext cx="3816350" cy="5400675"/>
          </a:xfrm>
          <a:prstGeom prst="rect">
            <a:avLst/>
          </a:prstGeom>
          <a:noFill/>
          <a:ln w="9525">
            <a:noFill/>
            <a:miter lim="800000"/>
            <a:headEnd/>
            <a:tailEnd/>
          </a:ln>
        </p:spPr>
      </p:pic>
      <p:sp>
        <p:nvSpPr>
          <p:cNvPr id="7" name="Rectangle 3"/>
          <p:cNvSpPr>
            <a:spLocks noChangeArrowheads="1"/>
          </p:cNvSpPr>
          <p:nvPr/>
        </p:nvSpPr>
        <p:spPr bwMode="auto">
          <a:xfrm>
            <a:off x="3059113" y="333375"/>
            <a:ext cx="2892425" cy="369888"/>
          </a:xfrm>
          <a:prstGeom prst="rect">
            <a:avLst/>
          </a:prstGeom>
          <a:solidFill>
            <a:srgbClr val="C6D9F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ru-RU" dirty="0">
                <a:latin typeface="+mn-lt"/>
              </a:rPr>
              <a:t>Декларация о соответствии</a:t>
            </a:r>
          </a:p>
        </p:txBody>
      </p:sp>
      <p:sp>
        <p:nvSpPr>
          <p:cNvPr id="8" name="Text Box 2"/>
          <p:cNvSpPr txBox="1">
            <a:spLocks noChangeArrowheads="1"/>
          </p:cNvSpPr>
          <p:nvPr/>
        </p:nvSpPr>
        <p:spPr bwMode="auto">
          <a:xfrm>
            <a:off x="323850" y="1268413"/>
            <a:ext cx="3960813" cy="535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ru-RU" sz="1200" dirty="0" smtClean="0">
                <a:latin typeface="+mn-lt"/>
              </a:rPr>
              <a:t>наименование и местонахождение заявителя;</a:t>
            </a:r>
          </a:p>
          <a:p>
            <a:pPr algn="just" eaLnBrk="1" hangingPunct="1">
              <a:defRPr/>
            </a:pPr>
            <a:endParaRPr lang="ru-RU" sz="1200" dirty="0" smtClean="0">
              <a:latin typeface="+mn-lt"/>
            </a:endParaRPr>
          </a:p>
          <a:p>
            <a:pPr algn="just" eaLnBrk="1" hangingPunct="1">
              <a:defRPr/>
            </a:pPr>
            <a:r>
              <a:rPr lang="ru-RU" sz="1200" dirty="0" smtClean="0">
                <a:latin typeface="+mn-lt"/>
              </a:rPr>
              <a:t>наименование и местонахождение изготовителя;</a:t>
            </a:r>
          </a:p>
          <a:p>
            <a:pPr algn="just" eaLnBrk="1" hangingPunct="1">
              <a:defRPr/>
            </a:pPr>
            <a:endParaRPr lang="ru-RU" sz="1200" dirty="0" smtClean="0">
              <a:latin typeface="+mn-lt"/>
            </a:endParaRPr>
          </a:p>
          <a:p>
            <a:pPr algn="just" eaLnBrk="1" hangingPunct="1">
              <a:defRPr/>
            </a:pPr>
            <a:r>
              <a:rPr lang="ru-RU" sz="1200" dirty="0" smtClean="0">
                <a:latin typeface="+mn-lt"/>
              </a:rPr>
              <a:t>информацию об объекте подтверждения соответствия, позволяющую идентифицировать этот объект;</a:t>
            </a:r>
          </a:p>
          <a:p>
            <a:pPr algn="just" eaLnBrk="1" hangingPunct="1">
              <a:defRPr/>
            </a:pPr>
            <a:endParaRPr lang="ru-RU" sz="1200" dirty="0" smtClean="0">
              <a:latin typeface="+mn-lt"/>
            </a:endParaRPr>
          </a:p>
          <a:p>
            <a:pPr algn="just" eaLnBrk="1" hangingPunct="1">
              <a:defRPr/>
            </a:pPr>
            <a:r>
              <a:rPr lang="ru-RU" sz="1200" dirty="0" smtClean="0">
                <a:latin typeface="+mn-lt"/>
              </a:rPr>
              <a:t>наименование технического регламента, на соответствие требованиям которого подтверждается продукция;</a:t>
            </a:r>
          </a:p>
          <a:p>
            <a:pPr algn="just" eaLnBrk="1" hangingPunct="1">
              <a:defRPr/>
            </a:pPr>
            <a:endParaRPr lang="ru-RU" sz="1200" dirty="0" smtClean="0">
              <a:latin typeface="+mn-lt"/>
            </a:endParaRPr>
          </a:p>
          <a:p>
            <a:pPr algn="just" eaLnBrk="1" hangingPunct="1">
              <a:defRPr/>
            </a:pPr>
            <a:r>
              <a:rPr lang="ru-RU" sz="1200" dirty="0" smtClean="0">
                <a:latin typeface="+mn-lt"/>
              </a:rPr>
              <a:t>указание на схему декларирования соответствия;</a:t>
            </a:r>
          </a:p>
          <a:p>
            <a:pPr algn="just" eaLnBrk="1" hangingPunct="1">
              <a:defRPr/>
            </a:pPr>
            <a:endParaRPr lang="ru-RU" sz="1200" dirty="0" smtClean="0">
              <a:latin typeface="+mn-lt"/>
            </a:endParaRPr>
          </a:p>
          <a:p>
            <a:pPr algn="just" eaLnBrk="1" hangingPunct="1">
              <a:defRPr/>
            </a:pPr>
            <a:r>
              <a:rPr lang="ru-RU" sz="1200" dirty="0" smtClean="0">
                <a:latin typeface="+mn-lt"/>
              </a:rPr>
              <a:t>заявление заявителя о безопасности продукции </a:t>
            </a:r>
          </a:p>
          <a:p>
            <a:pPr algn="just" eaLnBrk="1" hangingPunct="1">
              <a:defRPr/>
            </a:pPr>
            <a:r>
              <a:rPr lang="ru-RU" sz="1200" dirty="0" smtClean="0">
                <a:latin typeface="+mn-lt"/>
              </a:rPr>
              <a:t>при ее использовании в соответствии с целевым назначением и принятии заявителем мер по обеспечению соответствия продукции требованиям технических регламентов;</a:t>
            </a:r>
          </a:p>
          <a:p>
            <a:pPr algn="just" eaLnBrk="1" hangingPunct="1">
              <a:defRPr/>
            </a:pPr>
            <a:endParaRPr lang="ru-RU" sz="1200" dirty="0" smtClean="0">
              <a:latin typeface="+mn-lt"/>
            </a:endParaRPr>
          </a:p>
          <a:p>
            <a:pPr algn="just" eaLnBrk="1" hangingPunct="1">
              <a:defRPr/>
            </a:pPr>
            <a:r>
              <a:rPr lang="ru-RU" sz="1200" dirty="0" smtClean="0">
                <a:latin typeface="+mn-lt"/>
              </a:rPr>
              <a:t>сведения о проведенных исследованиях (испытаниях) и измерениях, сертификате системы качества, а также документах, послуживших основанием для подтверждения соответствия продукции требованиям технических регламентов;</a:t>
            </a:r>
          </a:p>
          <a:p>
            <a:pPr algn="just" eaLnBrk="1" hangingPunct="1">
              <a:defRPr/>
            </a:pPr>
            <a:endParaRPr lang="ru-RU" sz="1200" dirty="0" smtClean="0">
              <a:latin typeface="+mn-lt"/>
            </a:endParaRPr>
          </a:p>
          <a:p>
            <a:pPr eaLnBrk="1" hangingPunct="1">
              <a:defRPr/>
            </a:pPr>
            <a:r>
              <a:rPr lang="ru-RU" sz="1200" dirty="0" smtClean="0">
                <a:latin typeface="+mn-lt"/>
              </a:rPr>
              <a:t>срок действия декларации о соответствии;</a:t>
            </a:r>
          </a:p>
          <a:p>
            <a:pPr eaLnBrk="1" hangingPunct="1">
              <a:defRPr/>
            </a:pPr>
            <a:r>
              <a:rPr lang="ru-RU" sz="1200" dirty="0" smtClean="0">
                <a:latin typeface="+mn-lt"/>
              </a:rPr>
              <a:t>иные предусмотренные соответствующими техническими регламентами сведения</a:t>
            </a:r>
            <a:r>
              <a:rPr lang="ru-RU" dirty="0" smtClean="0">
                <a:latin typeface="+mn-lt"/>
              </a:rPr>
              <a:t> </a:t>
            </a:r>
            <a:endParaRPr lang="ru-RU" sz="1200" dirty="0" smtClean="0">
              <a:latin typeface="+mn-lt"/>
            </a:endParaRPr>
          </a:p>
          <a:p>
            <a:pPr algn="just" eaLnBrk="1" hangingPunct="1">
              <a:defRPr/>
            </a:pPr>
            <a:endParaRPr lang="ru-RU" sz="1200" dirty="0" smtClean="0"/>
          </a:p>
        </p:txBody>
      </p:sp>
      <p:sp>
        <p:nvSpPr>
          <p:cNvPr id="9" name="TextBox 8"/>
          <p:cNvSpPr txBox="1"/>
          <p:nvPr/>
        </p:nvSpPr>
        <p:spPr>
          <a:xfrm>
            <a:off x="755650" y="898525"/>
            <a:ext cx="2736850" cy="307975"/>
          </a:xfrm>
          <a:prstGeom prst="rect">
            <a:avLst/>
          </a:prstGeom>
          <a:noFill/>
        </p:spPr>
        <p:txBody>
          <a:bodyPr>
            <a:spAutoFit/>
          </a:bodyPr>
          <a:lstStyle/>
          <a:p>
            <a:pPr>
              <a:defRPr/>
            </a:pPr>
            <a:r>
              <a:rPr lang="ru-RU" sz="1400" b="1" dirty="0">
                <a:latin typeface="+mj-lt"/>
              </a:rPr>
              <a:t>включает в себя:</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Номер слайда 5"/>
          <p:cNvSpPr>
            <a:spLocks noGrp="1"/>
          </p:cNvSpPr>
          <p:nvPr>
            <p:ph type="sldNum" sz="quarter" idx="12"/>
          </p:nvPr>
        </p:nvSpPr>
        <p:spPr/>
        <p:txBody>
          <a:bodyPr/>
          <a:lstStyle/>
          <a:p>
            <a:pPr>
              <a:defRPr/>
            </a:pPr>
            <a:fld id="{CF823AEA-7E2B-40C8-BA53-32A8EFFD43AA}" type="slidenum">
              <a:rPr lang="ru-RU"/>
              <a:pPr>
                <a:defRPr/>
              </a:pPr>
              <a:t>93</a:t>
            </a:fld>
            <a:endParaRPr lang="ru-RU"/>
          </a:p>
        </p:txBody>
      </p:sp>
      <p:graphicFrame>
        <p:nvGraphicFramePr>
          <p:cNvPr id="131074" name="Group 2"/>
          <p:cNvGraphicFramePr>
            <a:graphicFrameLocks noGrp="1"/>
          </p:cNvGraphicFramePr>
          <p:nvPr/>
        </p:nvGraphicFramePr>
        <p:xfrm>
          <a:off x="1692275" y="142875"/>
          <a:ext cx="6551613" cy="662012"/>
        </p:xfrm>
        <a:graphic>
          <a:graphicData uri="http://schemas.openxmlformats.org/drawingml/2006/table">
            <a:tbl>
              <a:tblPr/>
              <a:tblGrid>
                <a:gridCol w="2892425"/>
                <a:gridCol w="3659188"/>
              </a:tblGrid>
              <a:tr h="210288">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Заявка на подтверждение соответствия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r>
              <a:tr h="451700">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выбор органа по сертификации;</a:t>
                      </a:r>
                    </a:p>
                    <a:p>
                      <a:pPr marL="0" marR="0" lvl="0" indent="0" algn="l" defTabSz="914400" rtl="0" eaLnBrk="1" fontAlgn="base" latinLnBrk="0" hangingPunct="1">
                        <a:lnSpc>
                          <a:spcPct val="10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подача заявки;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рассмотрение заявки;</a:t>
                      </a:r>
                    </a:p>
                    <a:p>
                      <a:pPr marL="0" marR="0" lvl="0" indent="0" algn="l" defTabSz="914400" rtl="0" eaLnBrk="1" fontAlgn="base" latinLnBrk="0" hangingPunct="1">
                        <a:lnSpc>
                          <a:spcPct val="105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-решение по заявке;</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1084" name="Group 12"/>
          <p:cNvGraphicFramePr>
            <a:graphicFrameLocks noGrp="1"/>
          </p:cNvGraphicFramePr>
          <p:nvPr/>
        </p:nvGraphicFramePr>
        <p:xfrm>
          <a:off x="755650" y="1268413"/>
          <a:ext cx="7962900" cy="1787525"/>
        </p:xfrm>
        <a:graphic>
          <a:graphicData uri="http://schemas.openxmlformats.org/drawingml/2006/table">
            <a:tbl>
              <a:tblPr/>
              <a:tblGrid>
                <a:gridCol w="1990725"/>
                <a:gridCol w="1990725"/>
                <a:gridCol w="1990725"/>
                <a:gridCol w="1990725"/>
              </a:tblGrid>
              <a:tr h="5985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Оценка соответствия продукции</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Оценка соответствия услуг</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Оценка соответствия системы качества</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Оценка соответствия персонала</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931">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Отбор и идентификация образцов;</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Испытания образцов;</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Оформление протоколов испытаний;</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 проверка результата услуги;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 Оформление протокола испытаний;</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Предварительная оценка системы качества по документам;</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Проверка на предприятии;</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Составление акта проверки;</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сдача экзамена в экзаменационном центре;</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200" b="0" i="0" u="none" strike="noStrike" cap="none" normalizeH="0" baseline="0" smtClean="0">
                          <a:ln>
                            <a:noFill/>
                          </a:ln>
                          <a:solidFill>
                            <a:schemeClr val="tx1"/>
                          </a:solidFill>
                          <a:effectLst/>
                          <a:latin typeface="Calibri" pitchFamily="34" charset="0"/>
                        </a:rPr>
                        <a:t>Оформление протокола экзамена;</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 name="Таблица 8"/>
          <p:cNvGraphicFramePr>
            <a:graphicFrameLocks noGrp="1"/>
          </p:cNvGraphicFramePr>
          <p:nvPr/>
        </p:nvGraphicFramePr>
        <p:xfrm>
          <a:off x="785813" y="3643313"/>
          <a:ext cx="8005764" cy="639962"/>
        </p:xfrm>
        <a:graphic>
          <a:graphicData uri="http://schemas.openxmlformats.org/drawingml/2006/table">
            <a:tbl>
              <a:tblPr/>
              <a:tblGrid>
                <a:gridCol w="2001441"/>
                <a:gridCol w="2001441"/>
                <a:gridCol w="2001441"/>
                <a:gridCol w="2001441"/>
              </a:tblGrid>
              <a:tr h="639762">
                <a:tc>
                  <a:txBody>
                    <a:bodyPr/>
                    <a:lstStyle/>
                    <a:p>
                      <a:r>
                        <a:rPr lang="ru-RU" sz="1200" dirty="0" smtClean="0"/>
                        <a:t>Анализ результатов в органе по сертификации, отраженных в протоколе</a:t>
                      </a:r>
                      <a:endParaRPr lang="ru-RU" sz="1200" dirty="0"/>
                    </a:p>
                  </a:txBody>
                  <a:tcPr marT="45661" marB="45661">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r>
                        <a:rPr lang="ru-RU" sz="1200" dirty="0" smtClean="0"/>
                        <a:t>Анализ протокола обследования результата услуги</a:t>
                      </a:r>
                      <a:endParaRPr lang="ru-RU" sz="12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t>Анализ акта проверки системы качества в органе по сертификации</a:t>
                      </a:r>
                      <a:endParaRPr lang="ru-RU" sz="1200" dirty="0"/>
                    </a:p>
                  </a:txBody>
                  <a:tcPr marT="45661" marB="456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200" dirty="0" smtClean="0"/>
                        <a:t>Утверждение протокола экзамена в органе по сертификации</a:t>
                      </a:r>
                      <a:endParaRPr lang="ru-RU" sz="1200" dirty="0"/>
                    </a:p>
                  </a:txBody>
                  <a:tcPr marT="45661" marB="45661">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1119" name="Group 47"/>
          <p:cNvGraphicFramePr>
            <a:graphicFrameLocks noGrp="1"/>
          </p:cNvGraphicFramePr>
          <p:nvPr/>
        </p:nvGraphicFramePr>
        <p:xfrm>
          <a:off x="827088" y="4581525"/>
          <a:ext cx="7921625" cy="925513"/>
        </p:xfrm>
        <a:graphic>
          <a:graphicData uri="http://schemas.openxmlformats.org/drawingml/2006/table">
            <a:tbl>
              <a:tblPr/>
              <a:tblGrid>
                <a:gridCol w="3471862"/>
                <a:gridCol w="1073150"/>
                <a:gridCol w="3376613"/>
              </a:tblGrid>
              <a:tr h="46831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Решение по подтверждению соответствия</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90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Оформление сертификата соответствия, декларации о соответствии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или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Отказ в выдаче документов о подтверждении соответствия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Таблица 11"/>
          <p:cNvGraphicFramePr>
            <a:graphicFrameLocks noGrp="1"/>
          </p:cNvGraphicFramePr>
          <p:nvPr/>
        </p:nvGraphicFramePr>
        <p:xfrm>
          <a:off x="827088" y="5876925"/>
          <a:ext cx="7993062" cy="814388"/>
        </p:xfrm>
        <a:graphic>
          <a:graphicData uri="http://schemas.openxmlformats.org/drawingml/2006/table">
            <a:tbl>
              <a:tblPr/>
              <a:tblGrid>
                <a:gridCol w="7993062"/>
              </a:tblGrid>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Инспекционный контроль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Calibri" pitchFamily="34" charset="0"/>
                        </a:rPr>
                        <a:t>Периодические проверки правильности использования сертификатов и декларации соответствия, знака обращения на рынке и знака соответствия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4" name="Прямая со стрелкой 13"/>
          <p:cNvCxnSpPr/>
          <p:nvPr/>
        </p:nvCxnSpPr>
        <p:spPr>
          <a:xfrm rot="10800000" flipV="1">
            <a:off x="2411413" y="908050"/>
            <a:ext cx="22860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787900" y="908050"/>
            <a:ext cx="2786063"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rot="10800000" flipV="1">
            <a:off x="4140200" y="908050"/>
            <a:ext cx="571500" cy="285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4716463" y="908050"/>
            <a:ext cx="8636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rot="5400000">
            <a:off x="1427163" y="3429000"/>
            <a:ext cx="4302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rot="5400000">
            <a:off x="3427413" y="3429000"/>
            <a:ext cx="4302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5500688" y="3429000"/>
            <a:ext cx="4302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5400000">
            <a:off x="7429501" y="3429000"/>
            <a:ext cx="430212"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rot="5400000">
            <a:off x="2142332" y="4429919"/>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rot="5400000">
            <a:off x="3571082" y="4429919"/>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p:cNvCxnSpPr/>
          <p:nvPr/>
        </p:nvCxnSpPr>
        <p:spPr>
          <a:xfrm rot="5400000">
            <a:off x="5287169" y="4429919"/>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rot="5400000">
            <a:off x="7001669" y="4429919"/>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5400000">
            <a:off x="4501357" y="5658644"/>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4461" name="TextBox 38"/>
          <p:cNvSpPr txBox="1">
            <a:spLocks noChangeArrowheads="1"/>
          </p:cNvSpPr>
          <p:nvPr/>
        </p:nvSpPr>
        <p:spPr bwMode="auto">
          <a:xfrm>
            <a:off x="0" y="260350"/>
            <a:ext cx="1044575" cy="366713"/>
          </a:xfrm>
          <a:prstGeom prst="rect">
            <a:avLst/>
          </a:prstGeom>
          <a:noFill/>
          <a:ln w="9525">
            <a:noFill/>
            <a:miter lim="800000"/>
            <a:headEnd/>
            <a:tailEnd/>
          </a:ln>
        </p:spPr>
        <p:txBody>
          <a:bodyPr>
            <a:spAutoFit/>
          </a:bodyPr>
          <a:lstStyle/>
          <a:p>
            <a:r>
              <a:rPr lang="ru-RU">
                <a:latin typeface="Calibri" pitchFamily="34" charset="0"/>
              </a:rPr>
              <a:t>Этап 1</a:t>
            </a:r>
          </a:p>
        </p:txBody>
      </p:sp>
      <p:sp>
        <p:nvSpPr>
          <p:cNvPr id="144462" name="TextBox 39"/>
          <p:cNvSpPr txBox="1">
            <a:spLocks noChangeArrowheads="1"/>
          </p:cNvSpPr>
          <p:nvPr/>
        </p:nvSpPr>
        <p:spPr bwMode="auto">
          <a:xfrm>
            <a:off x="0" y="908050"/>
            <a:ext cx="1357313" cy="366713"/>
          </a:xfrm>
          <a:prstGeom prst="rect">
            <a:avLst/>
          </a:prstGeom>
          <a:noFill/>
          <a:ln w="9525">
            <a:noFill/>
            <a:miter lim="800000"/>
            <a:headEnd/>
            <a:tailEnd/>
          </a:ln>
        </p:spPr>
        <p:txBody>
          <a:bodyPr>
            <a:spAutoFit/>
          </a:bodyPr>
          <a:lstStyle/>
          <a:p>
            <a:r>
              <a:rPr lang="ru-RU">
                <a:latin typeface="Calibri" pitchFamily="34" charset="0"/>
              </a:rPr>
              <a:t>Этап 2</a:t>
            </a:r>
          </a:p>
        </p:txBody>
      </p:sp>
      <p:sp>
        <p:nvSpPr>
          <p:cNvPr id="144463" name="TextBox 40"/>
          <p:cNvSpPr txBox="1">
            <a:spLocks noChangeArrowheads="1"/>
          </p:cNvSpPr>
          <p:nvPr/>
        </p:nvSpPr>
        <p:spPr bwMode="auto">
          <a:xfrm>
            <a:off x="0" y="3357563"/>
            <a:ext cx="900113" cy="366712"/>
          </a:xfrm>
          <a:prstGeom prst="rect">
            <a:avLst/>
          </a:prstGeom>
          <a:noFill/>
          <a:ln w="9525">
            <a:noFill/>
            <a:miter lim="800000"/>
            <a:headEnd/>
            <a:tailEnd/>
          </a:ln>
        </p:spPr>
        <p:txBody>
          <a:bodyPr>
            <a:spAutoFit/>
          </a:bodyPr>
          <a:lstStyle/>
          <a:p>
            <a:r>
              <a:rPr lang="ru-RU">
                <a:latin typeface="Calibri" pitchFamily="34" charset="0"/>
              </a:rPr>
              <a:t>Этап 3</a:t>
            </a:r>
          </a:p>
        </p:txBody>
      </p:sp>
      <p:sp>
        <p:nvSpPr>
          <p:cNvPr id="144464" name="TextBox 41"/>
          <p:cNvSpPr txBox="1">
            <a:spLocks noChangeArrowheads="1"/>
          </p:cNvSpPr>
          <p:nvPr/>
        </p:nvSpPr>
        <p:spPr bwMode="auto">
          <a:xfrm>
            <a:off x="0" y="4292600"/>
            <a:ext cx="928688" cy="366713"/>
          </a:xfrm>
          <a:prstGeom prst="rect">
            <a:avLst/>
          </a:prstGeom>
          <a:noFill/>
          <a:ln w="9525">
            <a:noFill/>
            <a:miter lim="800000"/>
            <a:headEnd/>
            <a:tailEnd/>
          </a:ln>
        </p:spPr>
        <p:txBody>
          <a:bodyPr>
            <a:spAutoFit/>
          </a:bodyPr>
          <a:lstStyle/>
          <a:p>
            <a:r>
              <a:rPr lang="ru-RU">
                <a:latin typeface="Calibri" pitchFamily="34" charset="0"/>
              </a:rPr>
              <a:t>Этап 4</a:t>
            </a:r>
          </a:p>
        </p:txBody>
      </p:sp>
      <p:sp>
        <p:nvSpPr>
          <p:cNvPr id="144465" name="TextBox 42"/>
          <p:cNvSpPr txBox="1">
            <a:spLocks noChangeArrowheads="1"/>
          </p:cNvSpPr>
          <p:nvPr/>
        </p:nvSpPr>
        <p:spPr bwMode="auto">
          <a:xfrm>
            <a:off x="0" y="5516563"/>
            <a:ext cx="1044575" cy="366712"/>
          </a:xfrm>
          <a:prstGeom prst="rect">
            <a:avLst/>
          </a:prstGeom>
          <a:noFill/>
          <a:ln w="9525">
            <a:noFill/>
            <a:miter lim="800000"/>
            <a:headEnd/>
            <a:tailEnd/>
          </a:ln>
        </p:spPr>
        <p:txBody>
          <a:bodyPr>
            <a:spAutoFit/>
          </a:bodyPr>
          <a:lstStyle/>
          <a:p>
            <a:r>
              <a:rPr lang="ru-RU">
                <a:latin typeface="Calibri" pitchFamily="34" charset="0"/>
              </a:rPr>
              <a:t>Этап 5</a:t>
            </a:r>
          </a:p>
        </p:txBody>
      </p:sp>
      <p:sp>
        <p:nvSpPr>
          <p:cNvPr id="144466" name="Нижний колонтитул 26"/>
          <p:cNvSpPr>
            <a:spLocks noGrp="1"/>
          </p:cNvSpPr>
          <p:nvPr>
            <p:ph type="ftr" sz="quarter" idx="11"/>
          </p:nvPr>
        </p:nvSpPr>
        <p:spPr bwMode="auto">
          <a:noFill/>
          <a:ln>
            <a:miter lim="800000"/>
            <a:headEnd/>
            <a:tailEnd/>
          </a:ln>
        </p:spPr>
        <p:txBody>
          <a:bodyPr/>
          <a:lstStyle/>
          <a:p>
            <a:endParaRPr lang="ru-RU"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6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27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8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9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30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31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32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33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34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35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6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7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8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9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0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41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42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43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44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45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46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47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схемы">
  <a:themeElements>
    <a:clrScheme name="Стандартная">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схемы</Template>
  <TotalTime>2299</TotalTime>
  <Words>11755</Words>
  <Application>Microsoft Office PowerPoint</Application>
  <PresentationFormat>Экран (4:3)</PresentationFormat>
  <Paragraphs>1582</Paragraphs>
  <Slides>93</Slides>
  <Notes>3</Notes>
  <HiddenSlides>0</HiddenSlides>
  <MMClips>0</MMClips>
  <ScaleCrop>false</ScaleCrop>
  <HeadingPairs>
    <vt:vector size="8" baseType="variant">
      <vt:variant>
        <vt:lpstr>Использованные шрифты</vt:lpstr>
      </vt:variant>
      <vt:variant>
        <vt:i4>8</vt:i4>
      </vt:variant>
      <vt:variant>
        <vt:lpstr>Тема</vt:lpstr>
      </vt:variant>
      <vt:variant>
        <vt:i4>48</vt:i4>
      </vt:variant>
      <vt:variant>
        <vt:lpstr>Внедренные серверы OLE</vt:lpstr>
      </vt:variant>
      <vt:variant>
        <vt:i4>2</vt:i4>
      </vt:variant>
      <vt:variant>
        <vt:lpstr>Заголовки слайдов</vt:lpstr>
      </vt:variant>
      <vt:variant>
        <vt:i4>93</vt:i4>
      </vt:variant>
    </vt:vector>
  </HeadingPairs>
  <TitlesOfParts>
    <vt:vector size="151" baseType="lpstr">
      <vt:lpstr>Arial</vt:lpstr>
      <vt:lpstr>Calibri</vt:lpstr>
      <vt:lpstr>Book Antiqua</vt:lpstr>
      <vt:lpstr>Times New Roman</vt:lpstr>
      <vt:lpstr>Symbol</vt:lpstr>
      <vt:lpstr>ZDingbats</vt:lpstr>
      <vt:lpstr>Wingdings 2</vt:lpstr>
      <vt:lpstr>Wingdings</vt:lpstr>
      <vt:lpstr>схемы</vt:lpstr>
      <vt:lpstr>1_схемы</vt:lpstr>
      <vt:lpstr>2_схемы</vt:lpstr>
      <vt:lpstr>3_схемы</vt:lpstr>
      <vt:lpstr>4_схемы</vt:lpstr>
      <vt:lpstr>5_схемы</vt:lpstr>
      <vt:lpstr>6_схемы</vt:lpstr>
      <vt:lpstr>7_схемы</vt:lpstr>
      <vt:lpstr>8_схемы</vt:lpstr>
      <vt:lpstr>9_схемы</vt:lpstr>
      <vt:lpstr>10_схемы</vt:lpstr>
      <vt:lpstr>11_схемы</vt:lpstr>
      <vt:lpstr>12_схемы</vt:lpstr>
      <vt:lpstr>13_схемы</vt:lpstr>
      <vt:lpstr>14_схемы</vt:lpstr>
      <vt:lpstr>15_схемы</vt:lpstr>
      <vt:lpstr>16_схемы</vt:lpstr>
      <vt:lpstr>17_схемы</vt:lpstr>
      <vt:lpstr>18_схемы</vt:lpstr>
      <vt:lpstr>19_схемы</vt:lpstr>
      <vt:lpstr>20_схемы</vt:lpstr>
      <vt:lpstr>21_схемы</vt:lpstr>
      <vt:lpstr>22_схемы</vt:lpstr>
      <vt:lpstr>23_схемы</vt:lpstr>
      <vt:lpstr>24_схемы</vt:lpstr>
      <vt:lpstr>25_схемы</vt:lpstr>
      <vt:lpstr>26_схемы</vt:lpstr>
      <vt:lpstr>27_схемы</vt:lpstr>
      <vt:lpstr>28_схемы</vt:lpstr>
      <vt:lpstr>29_схемы</vt:lpstr>
      <vt:lpstr>30_схемы</vt:lpstr>
      <vt:lpstr>31_схемы</vt:lpstr>
      <vt:lpstr>32_схемы</vt:lpstr>
      <vt:lpstr>33_схемы</vt:lpstr>
      <vt:lpstr>34_схемы</vt:lpstr>
      <vt:lpstr>35_схемы</vt:lpstr>
      <vt:lpstr>36_схемы</vt:lpstr>
      <vt:lpstr>37_схемы</vt:lpstr>
      <vt:lpstr>38_схемы</vt:lpstr>
      <vt:lpstr>39_схемы</vt:lpstr>
      <vt:lpstr>40_схемы</vt:lpstr>
      <vt:lpstr>41_схемы</vt:lpstr>
      <vt:lpstr>42_схемы</vt:lpstr>
      <vt:lpstr>43_схемы</vt:lpstr>
      <vt:lpstr>44_схемы</vt:lpstr>
      <vt:lpstr>45_схемы</vt:lpstr>
      <vt:lpstr>46_схемы</vt:lpstr>
      <vt:lpstr>47_схемы</vt:lpstr>
      <vt:lpstr>Формула</vt:lpstr>
      <vt:lpstr>Документ</vt:lpstr>
      <vt:lpstr>Метрология, стандартизация и сертификация</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ГОСУДАРСТВЕННАЯ СИСТЕМА ОБЕСПЕЧЕНИЯ ЕДИНСТВА ИЗМЕРЕНИЙ (ГСИ)</vt:lpstr>
      <vt:lpstr>Государственная система обеспечения единства измерений</vt:lpstr>
      <vt:lpstr>Слайд 68</vt:lpstr>
      <vt:lpstr>Метрологические службы государственных органов управления и юридических лиц (МС)</vt:lpstr>
      <vt:lpstr>Государственный метрологический контроль и надзор (ГМКиН)</vt:lpstr>
      <vt:lpstr>Слайд 71</vt:lpstr>
      <vt:lpstr>Характеристика ГМК</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Права и обязанности</vt:lpstr>
      <vt:lpstr>Слайд 88</vt:lpstr>
      <vt:lpstr>Слайд 89</vt:lpstr>
      <vt:lpstr>Слайд 90</vt:lpstr>
      <vt:lpstr>Слайд 91</vt:lpstr>
      <vt:lpstr>Слайд 92</vt:lpstr>
      <vt:lpstr>Слайд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Михаил</dc:creator>
  <cp:lastModifiedBy>Admin</cp:lastModifiedBy>
  <cp:revision>57</cp:revision>
  <dcterms:created xsi:type="dcterms:W3CDTF">2007-12-12T16:22:21Z</dcterms:created>
  <dcterms:modified xsi:type="dcterms:W3CDTF">2011-02-02T22:02:37Z</dcterms:modified>
</cp:coreProperties>
</file>