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60" r:id="rId6"/>
    <p:sldId id="266" r:id="rId7"/>
    <p:sldId id="259" r:id="rId8"/>
    <p:sldId id="258" r:id="rId9"/>
    <p:sldId id="263" r:id="rId10"/>
    <p:sldId id="264" r:id="rId11"/>
    <p:sldId id="265" r:id="rId12"/>
    <p:sldId id="267" r:id="rId13"/>
    <p:sldId id="268" r:id="rId14"/>
    <p:sldId id="271" r:id="rId15"/>
    <p:sldId id="270" r:id="rId16"/>
    <p:sldId id="269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1F6F-8892-4760-AC5D-1E24E2710787}" type="datetimeFigureOut">
              <a:rPr lang="ru-RU" smtClean="0"/>
              <a:t>12.11.2014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C7D9-B960-4E4D-B987-55C872964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876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1F6F-8892-4760-AC5D-1E24E2710787}" type="datetimeFigureOut">
              <a:rPr lang="ru-RU" smtClean="0"/>
              <a:t>12.11.2014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C7D9-B960-4E4D-B987-55C872964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509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1F6F-8892-4760-AC5D-1E24E2710787}" type="datetimeFigureOut">
              <a:rPr lang="ru-RU" smtClean="0"/>
              <a:t>12.11.2014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C7D9-B960-4E4D-B987-55C872964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81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1F6F-8892-4760-AC5D-1E24E2710787}" type="datetimeFigureOut">
              <a:rPr lang="ru-RU" smtClean="0"/>
              <a:t>12.11.2014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C7D9-B960-4E4D-B987-55C872964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23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1F6F-8892-4760-AC5D-1E24E2710787}" type="datetimeFigureOut">
              <a:rPr lang="ru-RU" smtClean="0"/>
              <a:t>12.11.2014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C7D9-B960-4E4D-B987-55C872964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06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1F6F-8892-4760-AC5D-1E24E2710787}" type="datetimeFigureOut">
              <a:rPr lang="ru-RU" smtClean="0"/>
              <a:t>12.11.2014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C7D9-B960-4E4D-B987-55C872964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57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1F6F-8892-4760-AC5D-1E24E2710787}" type="datetimeFigureOut">
              <a:rPr lang="ru-RU" smtClean="0"/>
              <a:t>12.11.2014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C7D9-B960-4E4D-B987-55C872964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64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1F6F-8892-4760-AC5D-1E24E2710787}" type="datetimeFigureOut">
              <a:rPr lang="ru-RU" smtClean="0"/>
              <a:t>12.11.2014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C7D9-B960-4E4D-B987-55C872964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02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1F6F-8892-4760-AC5D-1E24E2710787}" type="datetimeFigureOut">
              <a:rPr lang="ru-RU" smtClean="0"/>
              <a:t>12.11.2014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C7D9-B960-4E4D-B987-55C872964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01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1F6F-8892-4760-AC5D-1E24E2710787}" type="datetimeFigureOut">
              <a:rPr lang="ru-RU" smtClean="0"/>
              <a:t>12.11.2014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C7D9-B960-4E4D-B987-55C872964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37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C1F6F-8892-4760-AC5D-1E24E2710787}" type="datetimeFigureOut">
              <a:rPr lang="ru-RU" smtClean="0"/>
              <a:t>12.11.2014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C7D9-B960-4E4D-B987-55C872964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353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C1F6F-8892-4760-AC5D-1E24E2710787}" type="datetimeFigureOut">
              <a:rPr lang="ru-RU" smtClean="0"/>
              <a:t>12.11.2014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C7D9-B960-4E4D-B987-55C872964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56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16410" y="1122363"/>
            <a:ext cx="5774725" cy="15183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Социальный плакат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2640675"/>
            <a:ext cx="4878602" cy="3221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19" y="1125249"/>
            <a:ext cx="2932670" cy="473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4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13" y="172995"/>
            <a:ext cx="9383005" cy="6551139"/>
          </a:xfrm>
        </p:spPr>
      </p:pic>
    </p:spTree>
    <p:extLst>
      <p:ext uri="{BB962C8B-B14F-4D97-AF65-F5344CB8AC3E}">
        <p14:creationId xmlns:p14="http://schemas.microsoft.com/office/powerpoint/2010/main" val="3364297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35" y="0"/>
            <a:ext cx="9652520" cy="6669256"/>
          </a:xfrm>
        </p:spPr>
      </p:pic>
    </p:spTree>
    <p:extLst>
      <p:ext uri="{BB962C8B-B14F-4D97-AF65-F5344CB8AC3E}">
        <p14:creationId xmlns:p14="http://schemas.microsoft.com/office/powerpoint/2010/main" val="2496954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4" y="128835"/>
            <a:ext cx="4088300" cy="60563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43" y="1977081"/>
            <a:ext cx="6267728" cy="420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92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07" y="0"/>
            <a:ext cx="9154696" cy="6866022"/>
          </a:xfrm>
        </p:spPr>
      </p:pic>
    </p:spTree>
    <p:extLst>
      <p:ext uri="{BB962C8B-B14F-4D97-AF65-F5344CB8AC3E}">
        <p14:creationId xmlns:p14="http://schemas.microsoft.com/office/powerpoint/2010/main" val="261071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67" y="1825625"/>
            <a:ext cx="6923866" cy="4351338"/>
          </a:xfrm>
        </p:spPr>
      </p:pic>
    </p:spTree>
    <p:extLst>
      <p:ext uri="{BB962C8B-B14F-4D97-AF65-F5344CB8AC3E}">
        <p14:creationId xmlns:p14="http://schemas.microsoft.com/office/powerpoint/2010/main" val="2169485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61" y="347704"/>
            <a:ext cx="8071318" cy="6053489"/>
          </a:xfrm>
        </p:spPr>
      </p:pic>
    </p:spTree>
    <p:extLst>
      <p:ext uri="{BB962C8B-B14F-4D97-AF65-F5344CB8AC3E}">
        <p14:creationId xmlns:p14="http://schemas.microsoft.com/office/powerpoint/2010/main" val="437744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89" y="543814"/>
            <a:ext cx="7134394" cy="5873781"/>
          </a:xfrm>
        </p:spPr>
      </p:pic>
    </p:spTree>
    <p:extLst>
      <p:ext uri="{BB962C8B-B14F-4D97-AF65-F5344CB8AC3E}">
        <p14:creationId xmlns:p14="http://schemas.microsoft.com/office/powerpoint/2010/main" val="1712559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02801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79" y="-15090"/>
            <a:ext cx="8824044" cy="6873089"/>
          </a:xfrm>
        </p:spPr>
      </p:pic>
    </p:spTree>
    <p:extLst>
      <p:ext uri="{BB962C8B-B14F-4D97-AF65-F5344CB8AC3E}">
        <p14:creationId xmlns:p14="http://schemas.microsoft.com/office/powerpoint/2010/main" val="3062328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12" y="-7352"/>
            <a:ext cx="8814111" cy="6865352"/>
          </a:xfrm>
        </p:spPr>
      </p:pic>
    </p:spTree>
    <p:extLst>
      <p:ext uri="{BB962C8B-B14F-4D97-AF65-F5344CB8AC3E}">
        <p14:creationId xmlns:p14="http://schemas.microsoft.com/office/powerpoint/2010/main" val="1844348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24" y="219602"/>
            <a:ext cx="9110162" cy="6435156"/>
          </a:xfrm>
        </p:spPr>
      </p:pic>
    </p:spTree>
    <p:extLst>
      <p:ext uri="{BB962C8B-B14F-4D97-AF65-F5344CB8AC3E}">
        <p14:creationId xmlns:p14="http://schemas.microsoft.com/office/powerpoint/2010/main" val="4178446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91" y="1"/>
            <a:ext cx="8836313" cy="6881250"/>
          </a:xfrm>
        </p:spPr>
      </p:pic>
    </p:spTree>
    <p:extLst>
      <p:ext uri="{BB962C8B-B14F-4D97-AF65-F5344CB8AC3E}">
        <p14:creationId xmlns:p14="http://schemas.microsoft.com/office/powerpoint/2010/main" val="370001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2" y="0"/>
            <a:ext cx="8806456" cy="6858000"/>
          </a:xfrm>
        </p:spPr>
      </p:pic>
    </p:spTree>
    <p:extLst>
      <p:ext uri="{BB962C8B-B14F-4D97-AF65-F5344CB8AC3E}">
        <p14:creationId xmlns:p14="http://schemas.microsoft.com/office/powerpoint/2010/main" val="2959896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6" y="-17732"/>
            <a:ext cx="8855242" cy="6895991"/>
          </a:xfrm>
        </p:spPr>
      </p:pic>
    </p:spTree>
    <p:extLst>
      <p:ext uri="{BB962C8B-B14F-4D97-AF65-F5344CB8AC3E}">
        <p14:creationId xmlns:p14="http://schemas.microsoft.com/office/powerpoint/2010/main" val="4002524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40" y="0"/>
            <a:ext cx="8811334" cy="6861798"/>
          </a:xfrm>
        </p:spPr>
      </p:pic>
    </p:spTree>
    <p:extLst>
      <p:ext uri="{BB962C8B-B14F-4D97-AF65-F5344CB8AC3E}">
        <p14:creationId xmlns:p14="http://schemas.microsoft.com/office/powerpoint/2010/main" val="1899083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63" y="0"/>
            <a:ext cx="8806456" cy="6858000"/>
          </a:xfrm>
        </p:spPr>
      </p:pic>
    </p:spTree>
    <p:extLst>
      <p:ext uri="{BB962C8B-B14F-4D97-AF65-F5344CB8AC3E}">
        <p14:creationId xmlns:p14="http://schemas.microsoft.com/office/powerpoint/2010/main" val="1741670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0"/>
            <a:ext cx="8827537" cy="6874772"/>
          </a:xfrm>
        </p:spPr>
      </p:pic>
    </p:spTree>
    <p:extLst>
      <p:ext uri="{BB962C8B-B14F-4D97-AF65-F5344CB8AC3E}">
        <p14:creationId xmlns:p14="http://schemas.microsoft.com/office/powerpoint/2010/main" val="1732652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85" y="0"/>
            <a:ext cx="8806001" cy="6858000"/>
          </a:xfrm>
        </p:spPr>
      </p:pic>
    </p:spTree>
    <p:extLst>
      <p:ext uri="{BB962C8B-B14F-4D97-AF65-F5344CB8AC3E}">
        <p14:creationId xmlns:p14="http://schemas.microsoft.com/office/powerpoint/2010/main" val="3964957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01" y="0"/>
            <a:ext cx="8778653" cy="6858000"/>
          </a:xfrm>
        </p:spPr>
      </p:pic>
    </p:spTree>
    <p:extLst>
      <p:ext uri="{BB962C8B-B14F-4D97-AF65-F5344CB8AC3E}">
        <p14:creationId xmlns:p14="http://schemas.microsoft.com/office/powerpoint/2010/main" val="1172759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81" y="387179"/>
            <a:ext cx="8829233" cy="6259342"/>
          </a:xfrm>
        </p:spPr>
      </p:pic>
    </p:spTree>
    <p:extLst>
      <p:ext uri="{BB962C8B-B14F-4D97-AF65-F5344CB8AC3E}">
        <p14:creationId xmlns:p14="http://schemas.microsoft.com/office/powerpoint/2010/main" val="3496899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67" y="345989"/>
            <a:ext cx="8848080" cy="6300530"/>
          </a:xfrm>
        </p:spPr>
      </p:pic>
    </p:spTree>
    <p:extLst>
      <p:ext uri="{BB962C8B-B14F-4D97-AF65-F5344CB8AC3E}">
        <p14:creationId xmlns:p14="http://schemas.microsoft.com/office/powerpoint/2010/main" val="1851779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00" y="-34296"/>
            <a:ext cx="9237935" cy="6713767"/>
          </a:xfrm>
        </p:spPr>
      </p:pic>
    </p:spTree>
    <p:extLst>
      <p:ext uri="{BB962C8B-B14F-4D97-AF65-F5344CB8AC3E}">
        <p14:creationId xmlns:p14="http://schemas.microsoft.com/office/powerpoint/2010/main" val="749884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94" y="403608"/>
            <a:ext cx="8640976" cy="6135820"/>
          </a:xfrm>
        </p:spPr>
      </p:pic>
    </p:spTree>
    <p:extLst>
      <p:ext uri="{BB962C8B-B14F-4D97-AF65-F5344CB8AC3E}">
        <p14:creationId xmlns:p14="http://schemas.microsoft.com/office/powerpoint/2010/main" val="4050755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66" y="288324"/>
            <a:ext cx="8967506" cy="6366434"/>
          </a:xfrm>
        </p:spPr>
      </p:pic>
    </p:spTree>
    <p:extLst>
      <p:ext uri="{BB962C8B-B14F-4D97-AF65-F5344CB8AC3E}">
        <p14:creationId xmlns:p14="http://schemas.microsoft.com/office/powerpoint/2010/main" val="128574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13" y="154932"/>
            <a:ext cx="8806105" cy="6269167"/>
          </a:xfrm>
        </p:spPr>
      </p:pic>
    </p:spTree>
    <p:extLst>
      <p:ext uri="{BB962C8B-B14F-4D97-AF65-F5344CB8AC3E}">
        <p14:creationId xmlns:p14="http://schemas.microsoft.com/office/powerpoint/2010/main" val="3429252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09" y="71857"/>
            <a:ext cx="8971005" cy="6438162"/>
          </a:xfrm>
        </p:spPr>
      </p:pic>
    </p:spTree>
    <p:extLst>
      <p:ext uri="{BB962C8B-B14F-4D97-AF65-F5344CB8AC3E}">
        <p14:creationId xmlns:p14="http://schemas.microsoft.com/office/powerpoint/2010/main" val="9336638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</Words>
  <Application>Microsoft Office PowerPoint</Application>
  <PresentationFormat>Широкоэкранный</PresentationFormat>
  <Paragraphs>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Социальный плакат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плакат</dc:title>
  <dc:creator>Елена Прохожева</dc:creator>
  <cp:lastModifiedBy>Елена Прохожева</cp:lastModifiedBy>
  <cp:revision>12</cp:revision>
  <dcterms:created xsi:type="dcterms:W3CDTF">2014-11-10T13:40:32Z</dcterms:created>
  <dcterms:modified xsi:type="dcterms:W3CDTF">2014-11-11T23:27:00Z</dcterms:modified>
</cp:coreProperties>
</file>