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496" autoAdjust="0"/>
    <p:restoredTop sz="94660"/>
  </p:normalViewPr>
  <p:slideViewPr>
    <p:cSldViewPr>
      <p:cViewPr varScale="1">
        <p:scale>
          <a:sx n="68" d="100"/>
          <a:sy n="68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Кардиологическое оборудование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Подготовил студент группы МТ2-13</a:t>
            </a:r>
          </a:p>
          <a:p>
            <a:pPr algn="r"/>
            <a:r>
              <a:rPr lang="ru-RU" dirty="0" smtClean="0"/>
              <a:t>Казаков Ярослав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Всё</a:t>
            </a:r>
            <a:endParaRPr lang="ru-RU" dirty="0"/>
          </a:p>
        </p:txBody>
      </p:sp>
      <p:pic>
        <p:nvPicPr>
          <p:cNvPr id="4" name="Содержимое 3" descr="ISS_8942_047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785926"/>
            <a:ext cx="5357850" cy="4531210"/>
          </a:xfrm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Кардиология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5429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Перед тем как начать рассказывать вам о об оборудовании, нужно узнать что такое кардиология:</a:t>
            </a:r>
            <a:br>
              <a:rPr lang="ru-RU" dirty="0" smtClean="0"/>
            </a:br>
            <a:r>
              <a:rPr lang="ru-RU" b="1" dirty="0" smtClean="0"/>
              <a:t>Кардиология</a:t>
            </a:r>
            <a:r>
              <a:rPr lang="ru-RU" dirty="0" smtClean="0"/>
              <a:t> (от </a:t>
            </a:r>
            <a:r>
              <a:rPr lang="ru-RU" dirty="0" err="1" smtClean="0"/>
              <a:t>от</a:t>
            </a:r>
            <a:r>
              <a:rPr lang="ru-RU" dirty="0" smtClean="0"/>
              <a:t> греч. </a:t>
            </a:r>
            <a:r>
              <a:rPr lang="ru-RU" dirty="0" err="1" smtClean="0"/>
              <a:t>kardía</a:t>
            </a:r>
            <a:r>
              <a:rPr lang="ru-RU" dirty="0" smtClean="0"/>
              <a:t> — сердце и греч. </a:t>
            </a:r>
            <a:r>
              <a:rPr lang="ru-RU" dirty="0" err="1" smtClean="0"/>
              <a:t>lógos</a:t>
            </a:r>
            <a:r>
              <a:rPr lang="ru-RU" dirty="0" smtClean="0"/>
              <a:t> — слово, учение), раздел медицины, изучающий строение, функцию, болезни сердца и сосудов, причины их возникновения, механизмы развития, клинические проявления, диагностику. </a:t>
            </a:r>
            <a:br>
              <a:rPr lang="ru-RU" dirty="0" smtClean="0"/>
            </a:br>
            <a:r>
              <a:rPr lang="ru-RU" dirty="0" smtClean="0"/>
              <a:t>Современные методы диагностики в кардиологии (электрокардиография, фонокардиография, </a:t>
            </a:r>
            <a:r>
              <a:rPr lang="ru-RU" dirty="0" err="1" smtClean="0"/>
              <a:t>ангиокардиография</a:t>
            </a:r>
            <a:r>
              <a:rPr lang="ru-RU" dirty="0" smtClean="0"/>
              <a:t>, зондирование полостей сердца, большое число биохимических методик и др.) позволяют выявить болезни сердца и сосудов на ранних стадиях и проводить эффективную профилактику и лечение. </a:t>
            </a:r>
            <a:endParaRPr lang="ru-RU" dirty="0" smtClean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Кардиологическое оборудование – это комплекс технических средств, предназначенных для диагностики, профилактики и лечения заболеваний сердечнососудистой системы. Все аппараты и приборы, применяемые в кардиологии, обязаны соответствовать жёстким требованиям, поскольку от их функциональности, надёжности, удобства управления зависит человеческая жизнь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Современная </a:t>
            </a:r>
            <a:r>
              <a:rPr lang="ru-RU" dirty="0" err="1" smtClean="0"/>
              <a:t>кардиотехника</a:t>
            </a:r>
            <a:r>
              <a:rPr lang="ru-RU" dirty="0" smtClean="0"/>
              <a:t> объединяет в себе профессиональные медицинские технологии и актуальные инженерные и конструкторские решения. В оборудовании воплощены достижения микроэлектроники, биомеханики, информатики, робототехники, мобильной телефонии. Результатом интеграции медицинских знаний и высоких технологий стали </a:t>
            </a:r>
            <a:r>
              <a:rPr lang="ru-RU" dirty="0" err="1" smtClean="0"/>
              <a:t>холтеровские</a:t>
            </a:r>
            <a:r>
              <a:rPr lang="ru-RU" dirty="0" smtClean="0"/>
              <a:t> мониторы, </a:t>
            </a:r>
            <a:r>
              <a:rPr lang="ru-RU" u="sng" dirty="0" smtClean="0"/>
              <a:t>дефибрилляторы</a:t>
            </a:r>
            <a:r>
              <a:rPr lang="ru-RU" dirty="0" smtClean="0"/>
              <a:t>, комплексы </a:t>
            </a:r>
            <a:r>
              <a:rPr lang="ru-RU" dirty="0" err="1" smtClean="0"/>
              <a:t>экспресс-диагностики</a:t>
            </a:r>
            <a:r>
              <a:rPr lang="ru-RU" dirty="0" smtClean="0"/>
              <a:t>, телефонные </a:t>
            </a:r>
            <a:r>
              <a:rPr lang="ru-RU" dirty="0" err="1" smtClean="0"/>
              <a:t>ЭКГ-передатчики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Производители </a:t>
            </a:r>
            <a:r>
              <a:rPr lang="ru-RU" dirty="0" err="1" smtClean="0"/>
              <a:t>кардиотехники</a:t>
            </a:r>
            <a:r>
              <a:rPr lang="ru-RU" dirty="0" smtClean="0"/>
              <a:t> стремятся использовать в своем оборудовании последние научные разработки. В результате постоянно обновляется диагностическая аппаратура, совершенствуется инструментарий, появляются новые модификации терапевтических приборов.</a:t>
            </a:r>
          </a:p>
          <a:p>
            <a:pPr>
              <a:buNone/>
            </a:pPr>
            <a:r>
              <a:rPr lang="ru-RU" dirty="0" smtClean="0"/>
              <a:t>Диагностическое кардиологическое оборудование  обладает  возможностями, позволяющими выявлять малейшие отклонения в сердечнососудистой системе, осуществлять  дифференциальную диагностику, вести непрерывный мониторинг сердечной деятельности пациента.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Сочетание наукоёмкого инструмента, оптических и </a:t>
            </a:r>
            <a:r>
              <a:rPr lang="ru-RU" dirty="0" smtClean="0"/>
              <a:t>видео-технологий </a:t>
            </a:r>
            <a:r>
              <a:rPr lang="ru-RU" dirty="0" smtClean="0"/>
              <a:t>способствует повышению точности и эффективности кардиохирургических манипуляций. Аппаратура становится более безопасной и удобной в использовании, позволяя проводить операции на сердце с минимальным риском для жизни пациента.</a:t>
            </a:r>
          </a:p>
          <a:p>
            <a:pPr>
              <a:buNone/>
            </a:pPr>
            <a:r>
              <a:rPr lang="ru-RU" dirty="0" smtClean="0"/>
              <a:t>Динамично развивается оборудование для</a:t>
            </a:r>
            <a:r>
              <a:rPr lang="ru-RU" u="sng" dirty="0" smtClean="0"/>
              <a:t> </a:t>
            </a:r>
            <a:r>
              <a:rPr lang="ru-RU" dirty="0" smtClean="0"/>
              <a:t>реабилитации. Использование специальных приборов для поддержки и восстановления сердца и сосудов после инфаркта и других серьёзных заболеваний способствует быстрому выздоровлению пациентов и снижает частоту осложнений.</a:t>
            </a:r>
          </a:p>
          <a:p>
            <a:pPr>
              <a:buNone/>
            </a:pPr>
            <a:r>
              <a:rPr lang="ru-RU" dirty="0" smtClean="0"/>
              <a:t>Диагностическое, хирургическое, терапевтическое и реабилитационное оборудование в комплексе образуют надёжную техническую систему, помогающую оказывать качественную кардиологическую помощь.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50085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Электрокардиограф - </a:t>
            </a:r>
            <a:r>
              <a:rPr lang="ru-RU" dirty="0" smtClean="0"/>
              <a:t>аппарат для снятия электрокардиограммы. Электрокардиографы </a:t>
            </a:r>
            <a:r>
              <a:rPr lang="ru-RU" dirty="0" smtClean="0"/>
              <a:t>бывают </a:t>
            </a:r>
            <a:r>
              <a:rPr lang="ru-RU" dirty="0" smtClean="0"/>
              <a:t>одноканальными и многоканальными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Одноканальный                             Многоканальный</a:t>
            </a:r>
            <a:endParaRPr lang="ru-RU" dirty="0"/>
          </a:p>
        </p:txBody>
      </p:sp>
      <p:pic>
        <p:nvPicPr>
          <p:cNvPr id="4" name="Рисунок 3" descr="1326693771_ECG_1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3" y="2643182"/>
            <a:ext cx="4572779" cy="3357586"/>
          </a:xfrm>
          <a:prstGeom prst="rect">
            <a:avLst/>
          </a:prstGeom>
        </p:spPr>
      </p:pic>
      <p:pic>
        <p:nvPicPr>
          <p:cNvPr id="5" name="Рисунок 4" descr="ALTON_03_2008_1ne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2357430"/>
            <a:ext cx="4071966" cy="413027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Электрокардиограмма</a:t>
            </a:r>
            <a:r>
              <a:rPr lang="ru-RU" dirty="0" smtClean="0"/>
              <a:t> (ЭКГ) — запись электрических сигналов, возникающих при работе сердца. Самый простой и распространенный из аппаратных методов исследований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ekg_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500306"/>
            <a:ext cx="8063808" cy="4081528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Кардиовизор-6С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Комплекс </a:t>
            </a:r>
            <a:r>
              <a:rPr lang="ru-RU" dirty="0" smtClean="0"/>
              <a:t>для </a:t>
            </a:r>
            <a:r>
              <a:rPr lang="ru-RU" dirty="0" err="1" smtClean="0"/>
              <a:t>экспресс-диагностики</a:t>
            </a:r>
            <a:r>
              <a:rPr lang="ru-RU" dirty="0" smtClean="0"/>
              <a:t> сердца Кардиовизор-6С - уникальная система </a:t>
            </a:r>
            <a:r>
              <a:rPr lang="ru-RU" dirty="0" err="1" smtClean="0"/>
              <a:t>неинвазивного</a:t>
            </a:r>
            <a:r>
              <a:rPr lang="ru-RU" dirty="0" smtClean="0"/>
              <a:t> экспресс контроля функционального состояния сердца, реализующий метод анализа электромагнитного излучения миокарда по низкоамплитудным флуктуациям ЭКГ.</a:t>
            </a:r>
            <a:endParaRPr lang="ru-RU" dirty="0"/>
          </a:p>
        </p:txBody>
      </p:sp>
      <p:pic>
        <p:nvPicPr>
          <p:cNvPr id="4" name="Рисунок 3" descr="_________________4ebbe8433348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214290"/>
            <a:ext cx="4221384" cy="4005272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Холтеры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_________________4f50b179a526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143116"/>
            <a:ext cx="4059402" cy="3143272"/>
          </a:xfrm>
          <a:prstGeom prst="rect">
            <a:avLst/>
          </a:prstGeom>
        </p:spPr>
      </p:pic>
      <p:pic>
        <p:nvPicPr>
          <p:cNvPr id="5" name="Рисунок 4" descr="_________________4f27d58dc2dc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143117"/>
            <a:ext cx="4200848" cy="3143272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373737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</TotalTime>
  <Words>186</Words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Кардиологическое оборудование</vt:lpstr>
      <vt:lpstr>Кардиология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Всё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Кардиологическое оборудование</dc:title>
  <dc:creator>User</dc:creator>
  <cp:lastModifiedBy>Deafult User</cp:lastModifiedBy>
  <cp:revision>3</cp:revision>
  <dcterms:created xsi:type="dcterms:W3CDTF">2015-10-27T18:39:46Z</dcterms:created>
  <dcterms:modified xsi:type="dcterms:W3CDTF">2015-10-27T19:03:56Z</dcterms:modified>
</cp:coreProperties>
</file>