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B29E1-A5DB-4A1E-B7BA-63A094358813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375B-4882-4D99-A272-151499152D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B29E1-A5DB-4A1E-B7BA-63A094358813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375B-4882-4D99-A272-151499152D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B29E1-A5DB-4A1E-B7BA-63A094358813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375B-4882-4D99-A272-151499152D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B29E1-A5DB-4A1E-B7BA-63A094358813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375B-4882-4D99-A272-151499152D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B29E1-A5DB-4A1E-B7BA-63A094358813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375B-4882-4D99-A272-151499152D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B29E1-A5DB-4A1E-B7BA-63A094358813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375B-4882-4D99-A272-151499152D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B29E1-A5DB-4A1E-B7BA-63A094358813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375B-4882-4D99-A272-151499152D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B29E1-A5DB-4A1E-B7BA-63A094358813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375B-4882-4D99-A272-151499152D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B29E1-A5DB-4A1E-B7BA-63A094358813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375B-4882-4D99-A272-151499152D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B29E1-A5DB-4A1E-B7BA-63A094358813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375B-4882-4D99-A272-151499152D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B29E1-A5DB-4A1E-B7BA-63A094358813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375B-4882-4D99-A272-151499152D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B29E1-A5DB-4A1E-B7BA-63A094358813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6375B-4882-4D99-A272-151499152D7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reabilitaciya.org/vidy-reabilitaczii/102-impulsnye-toki-nizkoj-chastoty-i-nizkogo-napryazheniya-elektroson.html?start=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аппаратура с импульсными токами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Импульсные токи широко применяются для лечения различных патологических состояний, так как импульсные воздействия в оп­ределенном заданном ритме соответствуют физиологическим рит­мам функционирующих органов и систем</a:t>
            </a:r>
            <a:r>
              <a:rPr lang="ru-RU" dirty="0" smtClean="0"/>
              <a:t>. Импульсный </a:t>
            </a:r>
            <a:r>
              <a:rPr lang="ru-RU" dirty="0"/>
              <a:t>ток представляет собой отдельные «порции, толч­ки» тока. Если этот ток постоянный, то и импульсный ток будет иметь одно направление; а если этот ток переменный, импульсный ток тоже будет менять свое направление.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Частота импульса от 1 до 130 Гц (низкие частоты), сила тока индивидуальна: до появления вибрации в области век (но не более 0,5 мА). Длительность импульса 0,2-0,5 мс. Экспозиция: первая процедура — 10 мин, последующие — до 60 мин. Курс лечения 15-20 раз, ежедневно или через день.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Механизм действия электросна</a:t>
            </a:r>
            <a:r>
              <a:rPr lang="ru-RU" dirty="0"/>
              <a:t> связывают с рефлекторным дей­ствием переменного тока через кожные рецепторы век на кору го­ловного мозга.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Электросон способствует:</a:t>
            </a:r>
            <a:r>
              <a:rPr lang="ru-RU" dirty="0"/>
              <a:t> нормализации высшей нервной деятельности, повышению порога болевой чувствительно­сти, улучшению функций головного мозга, улучшает сосудистую реактивность, кровоснабжение головного мозга, способствует восстановлению функционального состояния головного мозга. При электросне улучшается насыщение крови О</a:t>
            </a:r>
            <a:r>
              <a:rPr lang="ru-RU" baseline="-25000" dirty="0"/>
              <a:t>2</a:t>
            </a:r>
            <a:r>
              <a:rPr lang="ru-RU" dirty="0"/>
              <a:t> до 98% , нормализу­ется работа свертывающей и </a:t>
            </a:r>
            <a:r>
              <a:rPr lang="ru-RU" dirty="0" err="1"/>
              <a:t>антисвертывающей</a:t>
            </a:r>
            <a:r>
              <a:rPr lang="ru-RU" dirty="0"/>
              <a:t> систем крови кис­лородом, нормализуется дыхание, давление.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Показания:</a:t>
            </a:r>
            <a:r>
              <a:rPr lang="ru-RU" dirty="0"/>
              <a:t> неврозы, неврастения, шизофрения, отдаленные последствия травмы головного мозга, склероз мозговых сосудов (начальный период), </a:t>
            </a:r>
            <a:r>
              <a:rPr lang="ru-RU" b="1" dirty="0"/>
              <a:t>гипертоническая болезнь</a:t>
            </a:r>
            <a:r>
              <a:rPr lang="ru-RU" dirty="0"/>
              <a:t> I - II стадии, гипо­тоническая болезнь, язвенная болезнь желудка и двенадцатиперст­ной кишки, бронхиальная астма, экземы, дерматозы, нейродерми­ты, </a:t>
            </a:r>
            <a:r>
              <a:rPr lang="ru-RU" b="1" dirty="0"/>
              <a:t>фантомные боли</a:t>
            </a:r>
            <a:r>
              <a:rPr lang="ru-RU" dirty="0"/>
              <a:t>, </a:t>
            </a:r>
            <a:r>
              <a:rPr lang="ru-RU" dirty="0" err="1"/>
              <a:t>облитерирующие</a:t>
            </a:r>
            <a:r>
              <a:rPr lang="ru-RU" dirty="0"/>
              <a:t> заболевания сосудов конеч­ностей, токсикозы беременности, ревматическая хорея, </a:t>
            </a:r>
            <a:r>
              <a:rPr lang="ru-RU" dirty="0" err="1"/>
              <a:t>ревмато­идный</a:t>
            </a:r>
            <a:r>
              <a:rPr lang="ru-RU" dirty="0"/>
              <a:t> артрит, </a:t>
            </a:r>
            <a:r>
              <a:rPr lang="ru-RU" dirty="0" err="1"/>
              <a:t>парадонтоз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Противопоказания: </a:t>
            </a:r>
            <a:r>
              <a:rPr lang="ru-RU" dirty="0"/>
              <a:t>индивидуальная непереносимость тока, вос­палительные заболевания глаз, мокнущие дерматиты лица, истерия, тяжелые степени нарушения кровообращения, арахноидит, миопия.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/>
              </a:rPr>
              <a:t>ЭЛЕКТРОСОН ЭС-10-5</a:t>
            </a:r>
            <a:endParaRPr lang="ru-RU" dirty="0"/>
          </a:p>
        </p:txBody>
      </p:sp>
      <p:pic>
        <p:nvPicPr>
          <p:cNvPr id="4" name="Содержимое 3" descr="apparat_elektroson_es_10_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90750" y="1677194"/>
            <a:ext cx="4762500" cy="437197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Каждый отдельный импульс постоянного тока представляет со­бой </a:t>
            </a:r>
            <a:r>
              <a:rPr lang="ru-RU" dirty="0" err="1"/>
              <a:t>быстронарастающий</a:t>
            </a:r>
            <a:r>
              <a:rPr lang="ru-RU" dirty="0"/>
              <a:t> и быстропадающий по напряжению по­стоянный ток со следующей за ним паузой.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При прохождении каждого импульса постоянного тока в меж­электродном пространстве (</a:t>
            </a:r>
            <a:r>
              <a:rPr lang="ru-RU" b="1" dirty="0"/>
              <a:t>ткани</a:t>
            </a:r>
            <a:r>
              <a:rPr lang="ru-RU" dirty="0"/>
              <a:t> пациента) происходит </a:t>
            </a:r>
            <a:r>
              <a:rPr lang="ru-RU" b="1" dirty="0"/>
              <a:t>перемеще­ние внутритканевых, внутриклеточных ионов</a:t>
            </a:r>
            <a:r>
              <a:rPr lang="ru-RU" dirty="0"/>
              <a:t>. Это перемещение ионов более быстрое, чем при воздействии непрерывным постоян­ным током. Более быстрое перемещение ионов ведет к быстрому накоплению их на межклеточных мембранах. Во время паузы ионы удаляются от мембран, а при последующем импульсе вновь быстро направляются к мембранам. Таким образом, при воздействии по­стоянным током в импульсном режиме клетки во время прохожде­ния импульса будут возбуждаться, а во время паузы возвращаться в</a:t>
            </a:r>
            <a:r>
              <a:rPr lang="ru-RU" b="1" dirty="0"/>
              <a:t> </a:t>
            </a:r>
            <a:r>
              <a:rPr lang="ru-RU" dirty="0"/>
              <a:t>состояние покоя. Физиологической реакцией на прохождение каждого импульса будет сокращение мышц под электродами.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Действие импульсного постоянного тока зависит от формы им­пульсов (рис. 2.10), продолжительности и интенсивности импуль­сов, частоты подачи импульсов.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Рис. 2.10. Графическое изображение импульсного постоянного тока</a:t>
            </a:r>
            <a:endParaRPr lang="ru-RU" sz="3200" dirty="0"/>
          </a:p>
        </p:txBody>
      </p:sp>
      <p:pic>
        <p:nvPicPr>
          <p:cNvPr id="4" name="Содержимое 3" descr="vidy_reabilitacii_2_10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587728"/>
            <a:ext cx="6840760" cy="4323361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Электросон </a:t>
            </a:r>
            <a:r>
              <a:rPr lang="ru-RU" dirty="0"/>
              <a:t>— метод воздействия на центральную нервную сис­тему импульсным током низкой частоты и малой силы — был пред­ложен в 1948 г. </a:t>
            </a:r>
            <a:r>
              <a:rPr lang="ru-RU" dirty="0" err="1"/>
              <a:t>Ливенцовым</a:t>
            </a:r>
            <a:r>
              <a:rPr lang="ru-RU" dirty="0"/>
              <a:t>, Гиляровским, Кирилловой и Сегаль.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В процедуре электросна не важен сам сон, а важно добиться нор­мализации процессов возбуждения и торможения, улучшения вли­яния головного мозга на все процессы в организме.</a:t>
            </a:r>
            <a:endParaRPr lang="ru-RU" dirty="0"/>
          </a:p>
          <a:p>
            <a:r>
              <a:rPr lang="ru-RU" dirty="0"/>
              <a:t>Аппаратура: </a:t>
            </a:r>
            <a:r>
              <a:rPr lang="ru-RU" b="1" dirty="0"/>
              <a:t>Электросон-2, Электросон-3, Электросон-4 Т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Для получения слабого ритмического раздражителя, вызываю­щего в коре головного мозга торможение, переходящее в сонливость и сон, авторы метода использовали импульсный постоянный ток с импульсами прямоугольной формы, низкой частоты, малой силы, постоянной полярности. Длительность импульса 0,2-2 миллисе­кунды (мс). Частота импульсов 1-130 Герц (Гц).Первый электрод (раздвоенный) накладывают на кожу век за­крытых глаз, а второй, тоже раздвоенный, на кожу в области сос­цевидных отростков позади ушных раковин. Глазничный элект­род подсоединяют к катоду, а затылочный к аноду.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323</Words>
  <Application>Microsoft Office PowerPoint</Application>
  <PresentationFormat>Экран (4:3)</PresentationFormat>
  <Paragraphs>16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аппаратура с импульсными токами</vt:lpstr>
      <vt:lpstr>ЭЛЕКТРОСОН ЭС-10-5</vt:lpstr>
      <vt:lpstr>Слайд 3</vt:lpstr>
      <vt:lpstr>Слайд 4</vt:lpstr>
      <vt:lpstr>Слайд 5</vt:lpstr>
      <vt:lpstr>Рис. 2.10. Графическое изображение импульсного постоянного тока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аппаратура с импульсными токами</dc:title>
  <dc:creator>Windows User</dc:creator>
  <cp:lastModifiedBy>Windows User</cp:lastModifiedBy>
  <cp:revision>1</cp:revision>
  <dcterms:created xsi:type="dcterms:W3CDTF">2015-06-18T21:46:48Z</dcterms:created>
  <dcterms:modified xsi:type="dcterms:W3CDTF">2015-06-18T21:53:34Z</dcterms:modified>
</cp:coreProperties>
</file>