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3094-737D-4EF3-AE11-EB2158C94189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9D3A3-12A1-43DE-A055-2ACDF24332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3094-737D-4EF3-AE11-EB2158C94189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9D3A3-12A1-43DE-A055-2ACDF24332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3094-737D-4EF3-AE11-EB2158C94189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9D3A3-12A1-43DE-A055-2ACDF24332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3094-737D-4EF3-AE11-EB2158C94189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9D3A3-12A1-43DE-A055-2ACDF24332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3094-737D-4EF3-AE11-EB2158C94189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9D3A3-12A1-43DE-A055-2ACDF24332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3094-737D-4EF3-AE11-EB2158C94189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9D3A3-12A1-43DE-A055-2ACDF24332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3094-737D-4EF3-AE11-EB2158C94189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9D3A3-12A1-43DE-A055-2ACDF24332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3094-737D-4EF3-AE11-EB2158C94189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9D3A3-12A1-43DE-A055-2ACDF24332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3094-737D-4EF3-AE11-EB2158C94189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9D3A3-12A1-43DE-A055-2ACDF24332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3094-737D-4EF3-AE11-EB2158C94189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9D3A3-12A1-43DE-A055-2ACDF24332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3094-737D-4EF3-AE11-EB2158C94189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9D3A3-12A1-43DE-A055-2ACDF24332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C3094-737D-4EF3-AE11-EB2158C94189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9D3A3-12A1-43DE-A055-2ACDF243325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usk.by/bse/136142/%D0%A1%D1%82%D0%B8%D0%BC%D1%83%D0%BB%D1%8F%D1%86%D0%B8%D1%8F" TargetMode="External"/><Relationship Id="rId2" Type="http://schemas.openxmlformats.org/officeDocument/2006/relationships/hyperlink" Target="http://pusk.by/bse/78349/%D0%93%D0%B5%D0%BD%D0%B5%D1%80%D0%B0%D1%82%D0%BE%D1%80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pusk.by/bse/69452/%D0%91%D0%B8%D0%BE%D1%8D%D0%BB%D0%B5%D0%BA%D1%82%D1%80%D0%B8%D1%87%D0%B5%D1%81%D0%BA%D0%B8%D0%B5" TargetMode="External"/><Relationship Id="rId4" Type="http://schemas.openxmlformats.org/officeDocument/2006/relationships/hyperlink" Target="http://pusk.by/bse/90292/%D0%98%D0%BC%D0%BF%D1%83%D0%BB%D1%8C%D1%8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ru-RU" sz="1400" b="1" dirty="0"/>
              <a:t>Стимуляторы электронные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>        электронные </a:t>
            </a:r>
            <a:r>
              <a:rPr lang="ru-RU" sz="1400" u="sng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Генератор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ы</a:t>
            </a:r>
            <a:r>
              <a:rPr lang="ru-RU" sz="1400" dirty="0" smtClean="0"/>
              <a:t> </a:t>
            </a:r>
            <a:r>
              <a:rPr lang="ru-RU" sz="1400" dirty="0"/>
              <a:t>для дозированного воздействия электрическим током на биологически возбудимые системы (органы и ткани). Применяются для стимуляции электрической (См. </a:t>
            </a:r>
            <a:r>
              <a:rPr lang="ru-RU" sz="1400" u="sng" dirty="0">
                <a:hlinkClick r:id="rId3"/>
              </a:rPr>
              <a:t>Стимуляция электрическая</a:t>
            </a:r>
            <a:r>
              <a:rPr lang="ru-RU" sz="1400" dirty="0"/>
              <a:t>) при терапевтических воздействиях на сердце (главным образом при нарушении ритма сердечных сокращений), на мышцы скелетные и мышцы внутренних органов (например, на сфинктер мочевого пузыря), при диагностике заболеваний нервной и мышечной систем. Подразделяются на </a:t>
            </a:r>
            <a:r>
              <a:rPr lang="ru-RU" sz="1400" dirty="0" err="1"/>
              <a:t>нейростимуляторы</a:t>
            </a:r>
            <a:r>
              <a:rPr lang="ru-RU" sz="1400" dirty="0"/>
              <a:t> и кардиостимуляторы, а по типу исполнения — на стационарные, переносные (чаще с батарейным питанием) и вживляемые в организм исследуемого животного или больного человека (рис. 1,2). Современные С. э. содержат несколько генераторов на электронных лампах и полупроводниках (транзисторах) и выдают импульсы различной формы (прямоугольные, синусоидальные, </a:t>
            </a:r>
            <a:r>
              <a:rPr lang="ru-RU" sz="1400" dirty="0" err="1"/>
              <a:t>пило-или</a:t>
            </a:r>
            <a:r>
              <a:rPr lang="ru-RU" sz="1400" dirty="0"/>
              <a:t> </a:t>
            </a:r>
            <a:r>
              <a:rPr lang="ru-RU" sz="1400" dirty="0" err="1"/>
              <a:t>колоколообразные</a:t>
            </a:r>
            <a:r>
              <a:rPr lang="ru-RU" sz="1400" dirty="0"/>
              <a:t>). Чаще применяются С. э., создающие прямоугольные импульсы: наиболее близкие по форме к импульсам нервным (См. </a:t>
            </a:r>
            <a:r>
              <a:rPr lang="ru-RU" sz="1400" u="sng" dirty="0">
                <a:hlinkClick r:id="rId4"/>
              </a:rPr>
              <a:t>Импульс нервный</a:t>
            </a:r>
            <a:r>
              <a:rPr lang="ru-RU" sz="1400" dirty="0"/>
              <a:t>). Для тонких биофизических экспериментов создан электронно-оптический генератор импульсов любой формы. Импульсы, подаваемые к биологическим объектам, могут быть одиночными, парными (одной или разных полярностей), поступающими в непрерывном режиме или пачками с разными частотами следования и количеством импульсов в пачке. С. э. снабжают выходными разделительными блоками (чтобы импульс С. э. не мешал отводить и регистрировать </a:t>
            </a:r>
            <a:r>
              <a:rPr lang="ru-RU" sz="1400" u="sng" dirty="0">
                <a:hlinkClick r:id="rId5"/>
              </a:rPr>
              <a:t>Биоэлектрические потенциалы</a:t>
            </a:r>
            <a:r>
              <a:rPr lang="ru-RU" sz="1400" i="1" dirty="0"/>
              <a:t>,</a:t>
            </a:r>
            <a:r>
              <a:rPr lang="ru-RU" sz="1400" dirty="0"/>
              <a:t> возникающие в ответ на раздражение).</a:t>
            </a:r>
            <a:br>
              <a:rPr lang="ru-RU" sz="1400" dirty="0"/>
            </a:br>
            <a:endParaRPr lang="ru-RU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 </a:t>
            </a:r>
            <a:r>
              <a:rPr lang="ru-RU" sz="1800" dirty="0"/>
              <a:t>   Рис. 1. Импульсный </a:t>
            </a:r>
            <a:r>
              <a:rPr lang="ru-RU" sz="1800" dirty="0" err="1"/>
              <a:t>электростимулятор</a:t>
            </a:r>
            <a:r>
              <a:rPr lang="ru-RU" sz="1800" dirty="0"/>
              <a:t> СИФ-5 с независимой регулировкой частоты</a:t>
            </a:r>
            <a:r>
              <a:rPr lang="ru-RU" dirty="0"/>
              <a:t>, </a:t>
            </a:r>
            <a:r>
              <a:rPr lang="ru-RU" sz="2000" dirty="0" err="1"/>
              <a:t>двигательности</a:t>
            </a:r>
            <a:r>
              <a:rPr lang="ru-RU" sz="2000" dirty="0"/>
              <a:t> и амплитуды</a:t>
            </a:r>
            <a:r>
              <a:rPr lang="ru-RU" dirty="0"/>
              <a:t> </a:t>
            </a:r>
            <a:r>
              <a:rPr lang="ru-RU" sz="2000" dirty="0"/>
              <a:t>прямоугольных импульсов.</a:t>
            </a:r>
          </a:p>
        </p:txBody>
      </p:sp>
      <p:pic>
        <p:nvPicPr>
          <p:cNvPr id="5" name="Содержимое 4" descr="0264957604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08271"/>
            <a:ext cx="8229600" cy="4509821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1800" dirty="0"/>
              <a:t> Рис. 2. Вживляемый электрокардиостимулятор ЭКС-2 («Москит»).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0260800668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48050" y="1981994"/>
            <a:ext cx="2247900" cy="3762375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Стимуляторы электронные         электронные Генераторы для дозированного воздействия электрическим током на биологически возбудимые системы (органы и ткани). Применяются для стимуляции электрической (См. Стимуляция электрическая) при терапевтических воздействиях на сердце (главным образом при нарушении ритма сердечных сокращений), на мышцы скелетные и мышцы внутренних органов (например, на сфинктер мочевого пузыря), при диагностике заболеваний нервной и мышечной систем. Подразделяются на нейростимуляторы и кардиостимуляторы, а по типу исполнения — на стационарные, переносные (чаще с батарейным питанием) и вживляемые в организм исследуемого животного или больного человека (рис. 1,2). Современные С. э. содержат несколько генераторов на электронных лампах и полупроводниках (транзисторах) и выдают импульсы различной формы (прямоугольные, синусоидальные, пило-или колоколообразные). Чаще применяются С. э., создающие прямоугольные импульсы: наиболее близкие по форме к импульсам нервным (См. Импульс нервный). Для тонких биофизических экспериментов создан электронно-оптический генератор импульсов любой формы. Импульсы, подаваемые к биологическим объектам, могут быть одиночными, парными (одной или разных полярностей), поступающими в непрерывном режиме или пачками с разными частотами следования и количеством импульсов в пачке. С. э. снабжают выходными разделительными блоками (чтобы импульс С. э. не мешал отводить и регистрировать Биоэлектрические потенциалы, возникающие в ответ на раздражение). </vt:lpstr>
      <vt:lpstr>    Рис. 1. Импульсный электростимулятор СИФ-5 с независимой регулировкой частоты, двигательности и амплитуды прямоугольных импульсов.</vt:lpstr>
      <vt:lpstr> Рис. 2. Вживляемый электрокардиостимулятор ЭКС-2 («Москит»).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Стимуляторы электронные         электронные Генераторы для дозированного воздействия электрическим током на биологически возбудимые системы (органы и ткани). Применяются для стимуляции электрической (См. Стимуляция электрическая) при терапевтических воздействиях на сердце (главным образом при нарушении ритма сердечных сокращений), на мышцы скелетные и мышцы внутренних органов (например, на сфинктер мочевого пузыря), при диагностике заболеваний нервной и мышечной систем. Подразделяются на нейростимуляторы и кардиостимуляторы, а по типу исполнения — на стационарные, переносные (чаще с батарейным питанием) и вживляемые в организм исследуемого животного или больного человека (рис. 1,2). Современные С. э. содержат несколько генераторов на электронных лампах и полупроводниках (транзисторах) и выдают импульсы различной формы (прямоугольные, синусоидальные, пило-или колоколообразные). Чаще применяются С. э., создающие прямоугольные импульсы: наиболее близкие по форме к импульсам нервным (См. Импульс нервный). Для тонких биофизических экспериментов создан электронно-оптический генератор импульсов любой формы. Импульсы, подаваемые к биологическим объектам, могут быть одиночными, парными (одной или разных полярностей), поступающими в непрерывном режиме или пачками с разными частотами следования и количеством импульсов в пачке. С. э. снабжают выходными разделительными блоками (чтобы импульс С. э. не мешал отводить и регистрировать Биоэлектрические потенциалы, возникающие в ответ на раздражение). </dc:title>
  <dc:creator>Windows User</dc:creator>
  <cp:lastModifiedBy>Windows User</cp:lastModifiedBy>
  <cp:revision>1</cp:revision>
  <dcterms:created xsi:type="dcterms:W3CDTF">2015-06-18T21:38:58Z</dcterms:created>
  <dcterms:modified xsi:type="dcterms:W3CDTF">2015-06-18T21:45:28Z</dcterms:modified>
</cp:coreProperties>
</file>