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41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 студент группы: МТ2-13</a:t>
            </a:r>
          </a:p>
          <a:p>
            <a:pPr algn="r"/>
            <a:r>
              <a:rPr lang="ru-RU" dirty="0" smtClean="0"/>
              <a:t>Казаков Ярослав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Утилизация медицинских отходов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c0422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00174"/>
            <a:ext cx="6334169" cy="47506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Д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chproc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143116"/>
            <a:ext cx="7562239" cy="361617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утилизаторов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Всё</a:t>
            </a:r>
            <a:endParaRPr lang="ru-RU" dirty="0"/>
          </a:p>
        </p:txBody>
      </p:sp>
      <p:pic>
        <p:nvPicPr>
          <p:cNvPr id="6" name="Содержимое 5" descr="ISS_8942_047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14488"/>
            <a:ext cx="4811288" cy="4068975"/>
          </a:xfr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 тех пор, как в медицине появились одноразовые материалы и огромное количество </a:t>
            </a:r>
            <a:r>
              <a:rPr lang="ru-RU" dirty="0" err="1" smtClean="0"/>
              <a:t>медтехники</a:t>
            </a:r>
            <a:r>
              <a:rPr lang="ru-RU" dirty="0" smtClean="0"/>
              <a:t>, возникла острая необходимость в регулярном профессиональном проведении таких работ, как утилизация медицинского оборудования и медицинских отходов. Если взять, к примеру, всем знакомые одноразовые иглы и шприцы, то можно лишь гадать, какое их количество останется к вечеру в одном только процедурном кабинете.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Утилизация медицинских отходов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Также нужно сказать и о медицинских аппаратах, которые даже находясь в нерабочем состоянии могут таить опасность, потому для всех медучреждений введено правило, согласно которому оборудование должно быть не просто выброшено в мусор по завершении его эксплуатации, а обязательно уничтожено в строго определенном порядке.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8578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Медицинские отходы кардинально иные, нежели, скажем, отходы бытовые, и прежде всего их специфика обусловлена небезопасностью в случае выбрасывания в мусорный контейнер. Это обусловлено прежде всего тем, что в их состав могут входить возбудители разнообразных инфекционных заболеваний, а также токсические и нередко радиоактивные вещества.</a:t>
            </a:r>
          </a:p>
          <a:p>
            <a:pPr>
              <a:buNone/>
            </a:pPr>
            <a:r>
              <a:rPr lang="ru-RU" dirty="0" smtClean="0"/>
              <a:t>Длительность выживания патогенных микроорганизмов в таких отходах достаточно велика. Например, если в 1 грамме бытовых отходов может содержаться от 0,1 до 1 млрд. микроорганизмов, то в отходах медицинских – от 200 до 300 млрд. Нужно учитывать, что объемы медицинских отходов имеют тенденцию к беспрерывному росту, а за счет увеличения номенклатуры средств, которые в них применяются, – еще и к разнообразию состава.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1992 году </a:t>
            </a:r>
            <a:r>
              <a:rPr lang="ru-RU" dirty="0" err="1" smtClean="0"/>
              <a:t>Базельская</a:t>
            </a:r>
            <a:r>
              <a:rPr lang="ru-RU" dirty="0" smtClean="0"/>
              <a:t> конвенция выделила 45 типов опасных отходов. Их список начинается с клинических отходов. По обобщенным данным, к 2005 году их накопилось порядка 300 кг из расчета на каждого жителя планеты. Особо опасными являются инъекционные шприцы и иглы.</a:t>
            </a:r>
          </a:p>
          <a:p>
            <a:pPr>
              <a:buNone/>
            </a:pPr>
            <a:r>
              <a:rPr lang="ru-RU" dirty="0" smtClean="0"/>
              <a:t>Согласно санитарным нормам и правилам 2.1.7.728-99, все </a:t>
            </a:r>
            <a:r>
              <a:rPr lang="ru-RU" dirty="0" err="1" smtClean="0"/>
              <a:t>медотходы</a:t>
            </a:r>
            <a:r>
              <a:rPr lang="ru-RU" dirty="0" smtClean="0"/>
              <a:t> разделяются на классы: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опасных медицинских отходов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класс А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- включает </a:t>
            </a:r>
            <a:r>
              <a:rPr lang="ru-RU" dirty="0" smtClean="0"/>
              <a:t>неопасные отходы лечебных и профилактических учреждений;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класс </a:t>
            </a:r>
            <a:r>
              <a:rPr lang="ru-RU" b="1" dirty="0" smtClean="0">
                <a:solidFill>
                  <a:srgbClr val="FFFF00"/>
                </a:solidFill>
              </a:rPr>
              <a:t>Б </a:t>
            </a:r>
            <a:r>
              <a:rPr lang="ru-RU" dirty="0" smtClean="0"/>
              <a:t>- опасные </a:t>
            </a:r>
            <a:r>
              <a:rPr lang="ru-RU" dirty="0" smtClean="0"/>
              <a:t>отходы лечебных и профилактических учреждений;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класс </a:t>
            </a:r>
            <a:r>
              <a:rPr lang="ru-RU" b="1" dirty="0" smtClean="0">
                <a:solidFill>
                  <a:srgbClr val="FFFF00"/>
                </a:solidFill>
              </a:rPr>
              <a:t>В </a:t>
            </a:r>
            <a:r>
              <a:rPr lang="ru-RU" dirty="0" smtClean="0"/>
              <a:t>- </a:t>
            </a:r>
            <a:r>
              <a:rPr lang="ru-RU" dirty="0" smtClean="0"/>
              <a:t>включает очень опасные отходы лечебных и профилактических учреждений;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класс </a:t>
            </a:r>
            <a:r>
              <a:rPr lang="ru-RU" b="1" dirty="0" smtClean="0">
                <a:solidFill>
                  <a:srgbClr val="FFFF00"/>
                </a:solidFill>
              </a:rPr>
              <a:t>Г </a:t>
            </a:r>
            <a:r>
              <a:rPr lang="ru-RU" dirty="0" smtClean="0"/>
              <a:t>- это </a:t>
            </a:r>
            <a:r>
              <a:rPr lang="ru-RU" dirty="0" smtClean="0"/>
              <a:t>отходы лечебных и профилактических учреждений, которые по составу близки к промышленным;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класс </a:t>
            </a:r>
            <a:r>
              <a:rPr lang="ru-RU" b="1" dirty="0" smtClean="0">
                <a:solidFill>
                  <a:srgbClr val="FFFF00"/>
                </a:solidFill>
              </a:rPr>
              <a:t>Д </a:t>
            </a:r>
            <a:r>
              <a:rPr lang="ru-RU" dirty="0" smtClean="0"/>
              <a:t>- включает </a:t>
            </a:r>
            <a:r>
              <a:rPr lang="ru-RU" dirty="0" smtClean="0"/>
              <a:t>радиоактивные отходы лечебных и профилактических учреждений.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86478"/>
          </a:xfrm>
        </p:spPr>
        <p:txBody>
          <a:bodyPr/>
          <a:lstStyle/>
          <a:p>
            <a:r>
              <a:rPr lang="ru-RU" dirty="0" smtClean="0"/>
              <a:t>Утилизация </a:t>
            </a:r>
            <a:r>
              <a:rPr lang="ru-RU" dirty="0" err="1" smtClean="0"/>
              <a:t>медотходов</a:t>
            </a:r>
            <a:r>
              <a:rPr lang="ru-RU" dirty="0" smtClean="0"/>
              <a:t> предполагает их обязательную переработку. Захоронение подобного рода отходов, обладающих высоким уровнем санитарно-эпидемиологической опасности, недопустимо</a:t>
            </a:r>
            <a:r>
              <a:rPr lang="ru-RU" dirty="0" smtClean="0"/>
              <a:t>. Эти аппараты по утилизации справляются не плохо с поставленной задачей!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aragrafPic1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6331032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Б и 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cs_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5040" y="1524000"/>
            <a:ext cx="469392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Г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373737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352</Words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Утилизация медицинских отходов</vt:lpstr>
      <vt:lpstr>Утилизация медицинских отходов</vt:lpstr>
      <vt:lpstr>Слайд 3</vt:lpstr>
      <vt:lpstr>Слайд 4</vt:lpstr>
      <vt:lpstr>Классификация опасных медицинских отходов</vt:lpstr>
      <vt:lpstr>Слайд 6</vt:lpstr>
      <vt:lpstr>Слайд 7</vt:lpstr>
      <vt:lpstr>Класс Б и В</vt:lpstr>
      <vt:lpstr>Класс Г</vt:lpstr>
      <vt:lpstr>Класс Д</vt:lpstr>
      <vt:lpstr>Работа утилизаторов</vt:lpstr>
      <vt:lpstr>Всё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Утилизация медицинских отходов</dc:title>
  <dc:creator>User</dc:creator>
  <cp:lastModifiedBy>Deafult User</cp:lastModifiedBy>
  <cp:revision>3</cp:revision>
  <dcterms:created xsi:type="dcterms:W3CDTF">2015-10-27T17:35:53Z</dcterms:created>
  <dcterms:modified xsi:type="dcterms:W3CDTF">2015-10-27T18:01:47Z</dcterms:modified>
</cp:coreProperties>
</file>