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7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 студент группы: МТ2-13</a:t>
            </a:r>
          </a:p>
          <a:p>
            <a:pPr algn="r"/>
            <a:r>
              <a:rPr lang="ru-RU" dirty="0" smtClean="0"/>
              <a:t>Казаков Ярослав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Дезинфекционное оборудование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Одной из важнейших задач при проведении комплекса неспецифических профилактических и противоэпидемических мероприятий является обеспечение учреждений здравоохранения современным дезинфекционным и стерилизационным оборудованием, отвечающим установленным требованиям безопасности, качества и эффективности</a:t>
            </a:r>
            <a:r>
              <a:rPr lang="ru-RU" dirty="0" smtClean="0"/>
              <a:t>. </a:t>
            </a:r>
            <a:r>
              <a:rPr lang="ru-RU" dirty="0" smtClean="0"/>
              <a:t>В нашей стране </a:t>
            </a:r>
            <a:r>
              <a:rPr lang="ru-RU" dirty="0" err="1" smtClean="0"/>
              <a:t>дезинфекционно</a:t>
            </a:r>
            <a:r>
              <a:rPr lang="ru-RU" dirty="0" smtClean="0"/>
              <a:t> - </a:t>
            </a:r>
            <a:r>
              <a:rPr lang="ru-RU" dirty="0" smtClean="0"/>
              <a:t>стерилизационное оборудование включено в номенклатуру изделий медицинского назначения и медицинской техники, поэтому на него распространяется нормативно- правовая база здравоохранения, регламентирующая отношения в сфере производства, обращения, эксплуатации отечественных и зарубежных медицинских изделий.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Современное дезинфекционное - стерилизационное оборудование.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Для осуществления этой деятельности Минздрав России издал ряд приказов, обеспечивающих нормативную и правовую базу государственной регистрации изделий медицинского назначения и медицинской техники:</a:t>
            </a:r>
          </a:p>
          <a:p>
            <a:r>
              <a:rPr lang="ru-RU" dirty="0" smtClean="0"/>
              <a:t>Приказ МЗ РФ № 274 от 02.07.1999 «О порядке регистрации изделий медицинского назначения и медицинской техники отечественного производства в Российской федерации, утвердивший «Инструкцию о порядке регистрации изделий медицинского назначения и медицинской техники отечественного производства в Российской Федерации»;</a:t>
            </a:r>
          </a:p>
          <a:p>
            <a:r>
              <a:rPr lang="ru-RU" dirty="0" smtClean="0"/>
              <a:t>Приказ МЗ РФ № 156 от 10.05.2000 «О разрешении на применение в медицинских целях изделий медицинского назначения и медицинской техники отечественного и зарубежного производства в Российской Федерации»;</a:t>
            </a:r>
          </a:p>
          <a:p>
            <a:r>
              <a:rPr lang="ru-RU" dirty="0" smtClean="0"/>
              <a:t>Приказ МЗ РФ № 237 от 29.06.2000 «Об утверждении «Инструкции об организации и порядке проведения государственной регистрации изделий медицинского назначения и медицинской техники зарубежного производства в российской федерации»;</a:t>
            </a:r>
          </a:p>
          <a:p>
            <a:r>
              <a:rPr lang="ru-RU" dirty="0" smtClean="0"/>
              <a:t>Приказ МЗ РФ № 444 от 13.12.2001 «О сроках действия регистрационных удостоверений на изделия медицинского назначения и медицинской техники».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зарубежном рынке дезинфекционной аппаратуры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разработана </a:t>
            </a:r>
            <a:r>
              <a:rPr lang="ru-RU" dirty="0" smtClean="0"/>
              <a:t>техника, обеспечивающая проведение </a:t>
            </a:r>
          </a:p>
          <a:p>
            <a:pPr>
              <a:buNone/>
            </a:pPr>
            <a:r>
              <a:rPr lang="ru-RU" dirty="0" smtClean="0"/>
              <a:t>дезинфекции </a:t>
            </a:r>
            <a:r>
              <a:rPr lang="ru-RU" dirty="0" smtClean="0"/>
              <a:t>и одновременной чистки инструментов,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после </a:t>
            </a:r>
            <a:r>
              <a:rPr lang="ru-RU" dirty="0" smtClean="0"/>
              <a:t>чего высушенный </a:t>
            </a:r>
            <a:r>
              <a:rPr lang="ru-RU" dirty="0" smtClean="0"/>
              <a:t>инструмент</a:t>
            </a:r>
          </a:p>
          <a:p>
            <a:pPr>
              <a:buNone/>
            </a:pPr>
            <a:r>
              <a:rPr lang="ru-RU" dirty="0" smtClean="0"/>
              <a:t>готов </a:t>
            </a:r>
            <a:r>
              <a:rPr lang="ru-RU" dirty="0" smtClean="0"/>
              <a:t>к стерилизации, все циклы </a:t>
            </a:r>
            <a:r>
              <a:rPr lang="ru-RU" dirty="0" smtClean="0"/>
              <a:t>обработки</a:t>
            </a:r>
          </a:p>
          <a:p>
            <a:pPr>
              <a:buNone/>
            </a:pPr>
            <a:r>
              <a:rPr lang="ru-RU" dirty="0" smtClean="0"/>
              <a:t>проводятся </a:t>
            </a:r>
            <a:r>
              <a:rPr lang="ru-RU" dirty="0" smtClean="0"/>
              <a:t>автоматически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Примером </a:t>
            </a:r>
            <a:r>
              <a:rPr lang="ru-RU" dirty="0" smtClean="0"/>
              <a:t>подобной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аппаратуры </a:t>
            </a:r>
            <a:r>
              <a:rPr lang="ru-RU" dirty="0" smtClean="0"/>
              <a:t>является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настольный </a:t>
            </a:r>
          </a:p>
          <a:p>
            <a:pPr>
              <a:buNone/>
            </a:pPr>
            <a:r>
              <a:rPr lang="ru-RU" dirty="0" err="1" smtClean="0"/>
              <a:t>термодезинфектор</a:t>
            </a:r>
            <a:r>
              <a:rPr lang="ru-RU" dirty="0" smtClean="0"/>
              <a:t> </a:t>
            </a:r>
            <a:r>
              <a:rPr lang="ru-RU" dirty="0" err="1" smtClean="0"/>
              <a:t>Steelco</a:t>
            </a:r>
            <a:r>
              <a:rPr lang="ru-RU" dirty="0" smtClean="0"/>
              <a:t> </a:t>
            </a:r>
            <a:r>
              <a:rPr lang="ru-RU" dirty="0" smtClean="0"/>
              <a:t>DS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50 DRS (Ком </a:t>
            </a:r>
            <a:r>
              <a:rPr lang="ru-RU" dirty="0" err="1" smtClean="0"/>
              <a:t>Денталь</a:t>
            </a:r>
            <a:r>
              <a:rPr lang="ru-RU" dirty="0" smtClean="0"/>
              <a:t>),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разработанный </a:t>
            </a:r>
            <a:r>
              <a:rPr lang="ru-RU" dirty="0" smtClean="0"/>
              <a:t>специально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для </a:t>
            </a:r>
            <a:r>
              <a:rPr lang="ru-RU" dirty="0" smtClean="0"/>
              <a:t>стоматологических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инструментов</a:t>
            </a:r>
            <a:r>
              <a:rPr lang="ru-RU" dirty="0" smtClean="0"/>
              <a:t>, включая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наконечники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Oods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357430"/>
            <a:ext cx="3833831" cy="40025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Использование аппаратуры для </a:t>
            </a:r>
            <a:r>
              <a:rPr lang="ru-RU" dirty="0" err="1" smtClean="0"/>
              <a:t>предстерилизационной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очистки </a:t>
            </a:r>
            <a:r>
              <a:rPr lang="ru-RU" dirty="0" smtClean="0"/>
              <a:t>инструментов особенно актуально в стоматологии.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Маленькие </a:t>
            </a:r>
            <a:r>
              <a:rPr lang="ru-RU" dirty="0" smtClean="0"/>
              <a:t>размеры изделий, сложная конструкция,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большой </a:t>
            </a:r>
            <a:r>
              <a:rPr lang="ru-RU" dirty="0" smtClean="0"/>
              <a:t>поток инструментов не всегда позволяют провести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качественную </a:t>
            </a:r>
            <a:r>
              <a:rPr lang="ru-RU" dirty="0" smtClean="0"/>
              <a:t>очистку ручным способом, поэтому лучше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механизировать </a:t>
            </a:r>
            <a:r>
              <a:rPr lang="ru-RU" dirty="0" smtClean="0"/>
              <a:t>процесс и использовать ультразвуковые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установки</a:t>
            </a:r>
            <a:r>
              <a:rPr lang="ru-RU" dirty="0" smtClean="0"/>
              <a:t>. Они широко представлены на современном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рынке </a:t>
            </a:r>
            <a:r>
              <a:rPr lang="ru-RU" dirty="0" smtClean="0"/>
              <a:t>стерилизационного оборудования</a:t>
            </a:r>
            <a:r>
              <a:rPr lang="ru-RU" dirty="0" smtClean="0"/>
              <a:t>. </a:t>
            </a:r>
            <a:r>
              <a:rPr lang="ru-RU" dirty="0" smtClean="0"/>
              <a:t>Некоторые </a:t>
            </a:r>
            <a:r>
              <a:rPr lang="ru-RU" dirty="0" smtClean="0"/>
              <a:t>модели</a:t>
            </a:r>
          </a:p>
          <a:p>
            <a:pPr>
              <a:buNone/>
            </a:pPr>
            <a:r>
              <a:rPr lang="ru-RU" dirty="0" smtClean="0"/>
              <a:t>ультразвуковых </a:t>
            </a:r>
            <a:r>
              <a:rPr lang="ru-RU" dirty="0" smtClean="0"/>
              <a:t>ванн при условии </a:t>
            </a:r>
            <a:r>
              <a:rPr lang="ru-RU" dirty="0" smtClean="0"/>
              <a:t>использования</a:t>
            </a:r>
          </a:p>
          <a:p>
            <a:pPr>
              <a:buNone/>
            </a:pPr>
            <a:r>
              <a:rPr lang="ru-RU" dirty="0" err="1" smtClean="0"/>
              <a:t>дезинфектантов</a:t>
            </a:r>
            <a:r>
              <a:rPr lang="ru-RU" dirty="0" smtClean="0"/>
              <a:t> </a:t>
            </a:r>
            <a:r>
              <a:rPr lang="ru-RU" dirty="0" smtClean="0"/>
              <a:t>с моющим эффектом, позволяют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совместить </a:t>
            </a:r>
            <a:r>
              <a:rPr lang="ru-RU" dirty="0" smtClean="0"/>
              <a:t>дезинфекцию </a:t>
            </a:r>
            <a:r>
              <a:rPr lang="ru-RU" dirty="0" smtClean="0"/>
              <a:t>и </a:t>
            </a:r>
            <a:r>
              <a:rPr lang="ru-RU" dirty="0" err="1" smtClean="0"/>
              <a:t>предстерилизационную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обработку </a:t>
            </a:r>
            <a:r>
              <a:rPr lang="ru-RU" dirty="0" smtClean="0"/>
              <a:t>в один процесс.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Что </a:t>
            </a:r>
            <a:r>
              <a:rPr lang="ru-RU" dirty="0" smtClean="0"/>
              <a:t>приводит к снижению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временных </a:t>
            </a:r>
            <a:r>
              <a:rPr lang="ru-RU" dirty="0" smtClean="0"/>
              <a:t>затрат на </a:t>
            </a:r>
            <a:r>
              <a:rPr lang="ru-RU" dirty="0" smtClean="0"/>
              <a:t>обработку</a:t>
            </a:r>
          </a:p>
          <a:p>
            <a:pPr>
              <a:buNone/>
            </a:pPr>
            <a:r>
              <a:rPr lang="ru-RU" dirty="0" smtClean="0"/>
              <a:t>ИМН </a:t>
            </a:r>
            <a:r>
              <a:rPr lang="ru-RU" dirty="0" smtClean="0"/>
              <a:t>и экономии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дезинфектантов</a:t>
            </a:r>
            <a:r>
              <a:rPr lang="ru-RU" dirty="0" smtClean="0"/>
              <a:t>, а так же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значительно </a:t>
            </a:r>
            <a:r>
              <a:rPr lang="ru-RU" dirty="0" smtClean="0"/>
              <a:t>повышают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качество </a:t>
            </a:r>
            <a:r>
              <a:rPr lang="ru-RU" dirty="0" smtClean="0"/>
              <a:t>обработки.</a:t>
            </a:r>
            <a:endParaRPr lang="ru-RU" dirty="0"/>
          </a:p>
        </p:txBody>
      </p:sp>
      <p:pic>
        <p:nvPicPr>
          <p:cNvPr id="4" name="Рисунок 3" descr="Oods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4357694"/>
            <a:ext cx="4214810" cy="227172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Условия дезинфекции, </a:t>
            </a:r>
            <a:r>
              <a:rPr lang="ru-RU" dirty="0" err="1" smtClean="0"/>
              <a:t>предстерилизационной</a:t>
            </a:r>
            <a:r>
              <a:rPr lang="ru-RU" dirty="0" smtClean="0"/>
              <a:t> очистки и стерилизации изделий в этих аппаратах позволят расширить возможности выбора наиболее подходящих (щадящих в отношении материалов изделий, оптимальных по времени воздействия) методов и режимов для конкретных групп изделий медицинского назначения.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SS_8942_047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928802"/>
            <a:ext cx="4546961" cy="384543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Всё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373737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</TotalTime>
  <Words>418</Words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Дезинфекционное оборудование</vt:lpstr>
      <vt:lpstr>Современное дезинфекционное - стерилизационное оборудование.</vt:lpstr>
      <vt:lpstr>Слайд 3</vt:lpstr>
      <vt:lpstr>Слайд 4</vt:lpstr>
      <vt:lpstr>Слайд 5</vt:lpstr>
      <vt:lpstr>Слайд 6</vt:lpstr>
      <vt:lpstr>Всё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Дезинфекционное оборудование</dc:title>
  <dc:creator>User</dc:creator>
  <cp:lastModifiedBy>Deafult User</cp:lastModifiedBy>
  <cp:revision>2</cp:revision>
  <dcterms:created xsi:type="dcterms:W3CDTF">2015-10-27T18:21:42Z</dcterms:created>
  <dcterms:modified xsi:type="dcterms:W3CDTF">2015-10-27T18:35:28Z</dcterms:modified>
</cp:coreProperties>
</file>