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F18D65-5609-49C5-8947-7406B6440C68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D1DE46-0D4C-4670-9B57-1E83BD5EB9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30611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Адресация в </a:t>
            </a:r>
            <a:r>
              <a:rPr lang="en-US" dirty="0" smtClean="0"/>
              <a:t>IP-</a:t>
            </a:r>
            <a:r>
              <a:rPr lang="ru-RU" dirty="0" smtClean="0"/>
              <a:t>сетях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Материал для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самостоятельной работы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857232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err="1" smtClean="0"/>
              <a:t>МАС-адрес</a:t>
            </a:r>
            <a:r>
              <a:rPr lang="ru-RU" sz="1200" dirty="0" smtClean="0"/>
              <a:t> назначается сетевым адаптерам и сетевым интерфейсам </a:t>
            </a:r>
            <a:r>
              <a:rPr lang="ru-RU" sz="1200" dirty="0" err="1" smtClean="0"/>
              <a:t>маршрутизаторов</a:t>
            </a:r>
            <a:r>
              <a:rPr lang="ru-RU" sz="1200" dirty="0" smtClean="0"/>
              <a:t>. </a:t>
            </a:r>
            <a:r>
              <a:rPr lang="ru-RU" sz="1200" dirty="0" err="1" smtClean="0"/>
              <a:t>МАС-адреса</a:t>
            </a:r>
            <a:r>
              <a:rPr lang="ru-RU" sz="1200" dirty="0" smtClean="0"/>
              <a:t> назначаются производителями оборудования и являются уникальными, так как управляются централизованно. Для всех существующих технологий локальных сетей </a:t>
            </a:r>
            <a:r>
              <a:rPr lang="ru-RU" sz="1200" dirty="0" err="1" smtClean="0"/>
              <a:t>МАС-адрес</a:t>
            </a:r>
            <a:r>
              <a:rPr lang="ru-RU" sz="1200" dirty="0" smtClean="0"/>
              <a:t> имеет формат 6 байт, например 11-A0-17-3D-BC-01. Однако протокол IP может работать и над протоколами более высокого уровня, например над протоколом IPX или Х.25. В этом случае локальными адресами для протокола IP соответственно будут адреса IPX и Х.25. Следует учесть, что компьютер в локальной сети может иметь несколько локальных адресов даже при одном сетевом адаптере. Некоторые сетевые устройства не имеют локальных адресов. Например, к таким устройствам относятся глобальные порты </a:t>
            </a:r>
            <a:r>
              <a:rPr lang="ru-RU" sz="1200" dirty="0" err="1" smtClean="0"/>
              <a:t>маршрутизаторов</a:t>
            </a:r>
            <a:r>
              <a:rPr lang="ru-RU" sz="1200" dirty="0" smtClean="0"/>
              <a:t>, предназначенные для соединений типа «точка-точка».</a:t>
            </a:r>
            <a:br>
              <a:rPr lang="ru-RU" sz="1200" dirty="0" smtClean="0"/>
            </a:br>
            <a:endParaRPr lang="ru-RU" sz="1200" dirty="0" smtClean="0"/>
          </a:p>
          <a:p>
            <a:pPr algn="just"/>
            <a:r>
              <a:rPr lang="ru-RU" sz="1200" b="1" i="1" dirty="0" smtClean="0"/>
              <a:t>IP-адреса</a:t>
            </a:r>
            <a:r>
              <a:rPr lang="ru-RU" sz="1200" i="1" dirty="0" smtClean="0"/>
              <a:t> </a:t>
            </a:r>
            <a:r>
              <a:rPr lang="ru-RU" sz="1200" dirty="0" smtClean="0"/>
              <a:t>представляют собой основной тип адресов, на основании которых сетевой уровень передает пакеты между сетями. Эти адреса состоят из 4 байт, например 109.26.17.100. IP-адрес назначается администратором во время конфигурирования компьютеров и </a:t>
            </a:r>
            <a:r>
              <a:rPr lang="ru-RU" sz="1200" dirty="0" err="1" smtClean="0"/>
              <a:t>маршрутизаторов</a:t>
            </a:r>
            <a:r>
              <a:rPr lang="ru-RU" sz="1200" dirty="0" smtClean="0"/>
              <a:t>. IP-адрес состоит из двух частей: номера сети и номера узла. Номер сети может быть выбран администратором произвольно, либо назначен по рекомендации специального подразделения </a:t>
            </a:r>
            <a:r>
              <a:rPr lang="ru-RU" sz="1200" dirty="0" err="1" smtClean="0"/>
              <a:t>Internet</a:t>
            </a:r>
            <a:r>
              <a:rPr lang="ru-RU" sz="1200" dirty="0" smtClean="0"/>
              <a:t> (</a:t>
            </a:r>
            <a:r>
              <a:rPr lang="ru-RU" sz="1200" dirty="0" err="1" smtClean="0"/>
              <a:t>Internet</a:t>
            </a:r>
            <a:r>
              <a:rPr lang="ru-RU" sz="1200" dirty="0" smtClean="0"/>
              <a:t> </a:t>
            </a:r>
            <a:r>
              <a:rPr lang="ru-RU" sz="1200" dirty="0" err="1" smtClean="0"/>
              <a:t>Network</a:t>
            </a:r>
            <a:r>
              <a:rPr lang="ru-RU" sz="1200" dirty="0" smtClean="0"/>
              <a:t> </a:t>
            </a:r>
            <a:r>
              <a:rPr lang="ru-RU" sz="1200" dirty="0" err="1" smtClean="0"/>
              <a:t>Information</a:t>
            </a:r>
            <a:r>
              <a:rPr lang="ru-RU" sz="1200" dirty="0" smtClean="0"/>
              <a:t> </a:t>
            </a:r>
            <a:r>
              <a:rPr lang="ru-RU" sz="1200" dirty="0" err="1" smtClean="0"/>
              <a:t>Center</a:t>
            </a:r>
            <a:r>
              <a:rPr lang="ru-RU" sz="1200" dirty="0" smtClean="0"/>
              <a:t>, </a:t>
            </a:r>
            <a:r>
              <a:rPr lang="ru-RU" sz="1200" dirty="0" err="1" smtClean="0"/>
              <a:t>InterNIC</a:t>
            </a:r>
            <a:r>
              <a:rPr lang="ru-RU" sz="1200" dirty="0" smtClean="0"/>
              <a:t>), если сеть должна работать как составная часть </a:t>
            </a:r>
            <a:r>
              <a:rPr lang="ru-RU" sz="1200" dirty="0" err="1" smtClean="0"/>
              <a:t>Internet</a:t>
            </a:r>
            <a:r>
              <a:rPr lang="ru-RU" sz="1200" dirty="0" smtClean="0"/>
              <a:t>. Обычно поставщики услуг </a:t>
            </a:r>
            <a:r>
              <a:rPr lang="ru-RU" sz="1200" dirty="0" err="1" smtClean="0"/>
              <a:t>Internet</a:t>
            </a:r>
            <a:r>
              <a:rPr lang="ru-RU" sz="1200" dirty="0" smtClean="0"/>
              <a:t> получают диапазоны адресов у подразделений </a:t>
            </a:r>
            <a:r>
              <a:rPr lang="ru-RU" sz="1200" dirty="0" err="1" smtClean="0"/>
              <a:t>InterNIC</a:t>
            </a:r>
            <a:r>
              <a:rPr lang="ru-RU" sz="1200" dirty="0" smtClean="0"/>
              <a:t>, а затем распределяют их между своими абонентами. Номер узла в протоколе IP назначается независимо от локального адреса узла. Маршрутизатор по определению входит сразу в несколько сетей. Поэтому каждый порт маршрутизатора имеет собственный IP-адрес. Конечный узел также может входить в несколько IP-сетей. В этом случае компьютер должен иметь несколько IP-адресов, по числу сетевых связей. Таким образом, IP-адрес характеризует не отдельный компьютер или маршрутизатор, а одно сетевое соединение.</a:t>
            </a:r>
            <a:br>
              <a:rPr lang="ru-RU" sz="1200" dirty="0" smtClean="0"/>
            </a:br>
            <a:endParaRPr lang="ru-RU" sz="1200" dirty="0" smtClean="0"/>
          </a:p>
          <a:p>
            <a:pPr algn="just"/>
            <a:r>
              <a:rPr lang="ru-RU" sz="1200" b="1" i="1" dirty="0" smtClean="0"/>
              <a:t>Символьные доменные имена</a:t>
            </a:r>
            <a:r>
              <a:rPr lang="ru-RU" sz="1200" i="1" dirty="0" smtClean="0"/>
              <a:t>. </a:t>
            </a:r>
            <a:r>
              <a:rPr lang="ru-RU" sz="1200" dirty="0" smtClean="0"/>
              <a:t>Символьные имена в IP-сетях называются доменными и строятся по иерархическому признаку. Составляющие полного символьного имени в IP-сетях разделяются точкой и перечисляются в следующем порядке: сначала простое имя конечного узла, затем имя группы узлов (например, имя организации), затем имя более крупной группы (</a:t>
            </a:r>
            <a:r>
              <a:rPr lang="ru-RU" sz="1200" dirty="0" err="1" smtClean="0"/>
              <a:t>поддомена</a:t>
            </a:r>
            <a:r>
              <a:rPr lang="ru-RU" sz="1200" dirty="0" smtClean="0"/>
              <a:t>) и так до имени домена самого высокого уровня (например, домена объединяющего организации по географическому принципу: RU — Россия, UK — Великобритания, SU — США). Примеров доменного имени может служить имя base2.sales.zil.ru. Между доменным именем и IP-адресом узла нет никакого алгоритмического соответствия, поэтому необходимо использовать какие-то дополнительные таблицы или службы, чтобы узел сети однозначно определялся как по доменному имени, так и по IP-адресу. В сетях TCP/IP используется специальная распределенная служба </a:t>
            </a:r>
            <a:r>
              <a:rPr lang="ru-RU" sz="1200" dirty="0" err="1" smtClean="0"/>
              <a:t>Domain</a:t>
            </a:r>
            <a:r>
              <a:rPr lang="ru-RU" sz="1200" dirty="0" smtClean="0"/>
              <a:t> </a:t>
            </a:r>
            <a:r>
              <a:rPr lang="ru-RU" sz="1200" dirty="0" err="1" smtClean="0"/>
              <a:t>Name</a:t>
            </a:r>
            <a:r>
              <a:rPr lang="ru-RU" sz="1200" dirty="0" smtClean="0"/>
              <a:t> </a:t>
            </a:r>
            <a:r>
              <a:rPr lang="ru-RU" sz="1200" dirty="0" err="1" smtClean="0"/>
              <a:t>System</a:t>
            </a:r>
            <a:r>
              <a:rPr lang="ru-RU" sz="1200" dirty="0" smtClean="0"/>
              <a:t> (DNS), которая устанавливает это соответствие на основании создаваемых администраторами сети таблиц соответствия. Поэтому доменные имена называют также DNS-именами.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28604"/>
            <a:ext cx="2835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Типы адресов стека </a:t>
            </a:r>
            <a:r>
              <a:rPr lang="en-US" b="1" dirty="0" smtClean="0"/>
              <a:t>TCP/IP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8604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Классы </a:t>
            </a:r>
            <a:r>
              <a:rPr lang="en-US" b="1" dirty="0" smtClean="0"/>
              <a:t>IP-</a:t>
            </a:r>
            <a:r>
              <a:rPr lang="ru-RU" b="1" dirty="0" smtClean="0"/>
              <a:t>адресов</a:t>
            </a:r>
            <a:endParaRPr lang="ru-RU" dirty="0"/>
          </a:p>
        </p:txBody>
      </p:sp>
      <p:pic>
        <p:nvPicPr>
          <p:cNvPr id="1026" name="Picture 2" descr="http://spek/BibUDM%6008/tech/Сети1/Компьютерные%20сети/chapter%205/5.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6357982" cy="5535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Характеристики адресов разного класса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071546"/>
          <a:ext cx="8643997" cy="48736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97784"/>
                <a:gridCol w="1936710"/>
                <a:gridCol w="1637661"/>
                <a:gridCol w="1965193"/>
                <a:gridCol w="2406649"/>
              </a:tblGrid>
              <a:tr h="13486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Класс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Первые биты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Наименьший номер сети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Наибольший номер сети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Максимальное число узлов в сети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</a:tr>
              <a:tr h="547073"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А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1.0.0.0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126.0.0.0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</a:t>
                      </a:r>
                      <a:r>
                        <a:rPr lang="ru-RU" sz="1800" baseline="30000"/>
                        <a:t>24</a:t>
                      </a:r>
                      <a:r>
                        <a:rPr lang="ru-RU" sz="1800"/>
                        <a:t/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</a:tr>
              <a:tr h="547073"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В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128.0.0.0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191.255.0.0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</a:t>
                      </a:r>
                      <a:r>
                        <a:rPr lang="ru-RU" sz="1800" baseline="30000"/>
                        <a:t>1б</a:t>
                      </a:r>
                      <a:r>
                        <a:rPr lang="ru-RU" sz="1800"/>
                        <a:t/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</a:tr>
              <a:tr h="809214"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С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110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192.0.1.0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223.255.255.0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</a:t>
                      </a:r>
                      <a:r>
                        <a:rPr lang="ru-RU" sz="1800" baseline="30000"/>
                        <a:t>8</a:t>
                      </a:r>
                      <a:r>
                        <a:rPr lang="ru-RU" sz="1800"/>
                        <a:t/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</a:tr>
              <a:tr h="809214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D</a:t>
                      </a:r>
                      <a:br>
                        <a:rPr lang="en-US" sz="1800"/>
                      </a:br>
                      <a:endParaRPr lang="en-US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1110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224.0.0.0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239.255.255.255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Multicast</a:t>
                      </a:r>
                      <a:br>
                        <a:rPr lang="en-US" sz="1800"/>
                      </a:br>
                      <a:endParaRPr lang="en-US" sz="1800"/>
                    </a:p>
                  </a:txBody>
                  <a:tcPr marL="0" marR="0" marT="0" marB="0"/>
                </a:tc>
              </a:tr>
              <a:tr h="809214"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Е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11110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240.0.0.0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/>
                        <a:t>247.255.255.255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Зарезервирован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Особые IP-адреса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857232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В протоколе IP существует несколько соглашений об особой интерпретации IP-адресов.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Если весь IP-адрес состоит только из двоичных нулей, то он обозначает адрес того узла, который сгенерировал этот пакет; этот режим используется только в некоторых сообщениях ICMP.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Если в поле номера сети стоят только нули, то по умолчанию считается, что узел назначения принадлежит той же самой сети, что и узел, который отправил пакет.</a:t>
            </a:r>
            <a:br>
              <a:rPr lang="ru-RU" sz="1600" dirty="0" smtClean="0"/>
            </a:b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Если все двоичные разряды IP-адреса равны 1, то пакет с таким адресом назначения должен рассылаться всем узлам, находящимся в той же сети, что и источник этого пакета. Такая рассылка называется </a:t>
            </a:r>
            <a:r>
              <a:rPr lang="ru-RU" sz="1600" i="1" dirty="0" smtClean="0"/>
              <a:t>ограниченным широковещательным сообщением (</a:t>
            </a:r>
            <a:r>
              <a:rPr lang="ru-RU" sz="1600" i="1" dirty="0" err="1" smtClean="0"/>
              <a:t>limited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broadcast</a:t>
            </a:r>
            <a:r>
              <a:rPr lang="ru-RU" sz="1600" i="1" dirty="0" smtClean="0"/>
              <a:t>).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Если в поле номера узла назначения стоят только единицы, то пакет, имеющий такой адрес, рассылается всем узлам сети с заданным номером сети. Например, пакет с адресом 192.190.21.255 доставляется всем узлам сети 192.190.21.0. Такая рассылка называется </a:t>
            </a:r>
            <a:r>
              <a:rPr lang="ru-RU" sz="1600" i="1" dirty="0" smtClean="0"/>
              <a:t>широковещательным сообщением (</a:t>
            </a:r>
            <a:r>
              <a:rPr lang="ru-RU" sz="1600" i="1" dirty="0" err="1" smtClean="0"/>
              <a:t>broadcast</a:t>
            </a:r>
            <a:r>
              <a:rPr lang="ru-RU" sz="1600" i="1" dirty="0" smtClean="0"/>
              <a:t>).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0042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Использование масок в IP-адресации</a:t>
            </a:r>
            <a:endParaRPr lang="ru-RU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733246"/>
            <a:ext cx="835824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Традиционная схема деления IP-адреса на номер сети и номер узла основана на понятии класса, который определяется значениями нескольких первых бит адреса. Именно потому, что первый байт адреса 185.23.44.206 попадает в диапазон 128-191, мы можем сказать, что этот адрес относится к классу В, а значит, номером сети являются первые два байта, дополненные двумя нулевыми байтами — 185.23.0.0, а номером узла — 0.0.44.206.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А что если использовать какой-либо другой признак, с помощью которого можно было бы более гибко устанавливать границу между номером сети и номером узла? В качестве такого признака сейчас получили широкое распространение маски.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Маска —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это число, которое используется в паре с IP-адресом; двоичная запись маски содержит единицы в тех разрядах, которые должны в IP-адресе интерпретироваться как номер сети. Поскольку номер сети является цельной частью адреса, единицы в маске также должны представлять непрерывную последовательность. Для стандартных классов сетей маски имеют следующие значения: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класс А - 11111111. 00000000. 00000000. 00000000 (255.0.0.0);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класс В - 11111111. 11111111. 00000000. 00000000 (255.255.0.0);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класс С-11111111.11111111.11111111.00000000(255.255.255.0).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Для записи масок используются и другие форматы, например, удобно интерпретировать значение маски, записанной в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шеанадцатеричном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коде: FF.FF.00.00 - маска для адресов класса В. Часто встречается и такое обозначение 185.23.44,206/16 - эта запись говорит о том, что маска для этого адреса содержит 16 единиц или что в указанном IP-адресе под номер сети отведено 16 двоичных разрядов.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71480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Использование масок в IP-адресации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4296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Снабжая каждый IP-адрес маской, можно отказаться от понятий классов адресов и сделать более гибкой систему адресации. Например, если рассмотренный выше адрес 185.23.44.206 ассоциировать с маской 255.255.255.0, то номером сети будет 185.23.44.0, а не 185.23.0.0, как это определено системой классов.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В масках количество единиц в последовательности, определяющей границу номера сети, не обязательно должно быть кратным 8, чтобы повторять деление адреса на байты. Пусть, например, для IP-адреса 129.64.134.5 указана маска 255.255.128.0, то есть в двоичном виде: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IP-адрес 129.64.134.5 - 10000001. 01000000.10000110. 00000101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Маска 255.255.128.0- 11111111.11111111.10000000.00000000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Если игнорировать маску, то в соответствии с системой классов адрес 129.64.134.5 относится к классу В, а значит, номером сети являются первые 2 байта — 129.64.0.0, а номером узла — 0.0.134.5.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Если же использовать для определения границы номера сети маску, то 17 последовательных единиц в маске, «наложенные» на IP-адрес, определяют в качестве номера сети в двоичном выражении число: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10000001. 01000000. 10000000. 00000000 или в десятичной форме записи — номер сети 129.64.128.0, а номер узла 0.0.6.5.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225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Адресация в IP-сетях Материал для  самостоятельной работы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Адресация в IP-сетях</dc:title>
  <dc:creator>1</dc:creator>
  <cp:lastModifiedBy>1</cp:lastModifiedBy>
  <cp:revision>2</cp:revision>
  <dcterms:created xsi:type="dcterms:W3CDTF">2010-11-18T06:12:07Z</dcterms:created>
  <dcterms:modified xsi:type="dcterms:W3CDTF">2010-11-18T06:26:26Z</dcterms:modified>
</cp:coreProperties>
</file>