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FF66"/>
    <a:srgbClr val="FF99F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14282" y="1785926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14282" y="3643314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82" y="2143116"/>
            <a:ext cx="8715436" cy="10926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</a:rPr>
              <a:t>КРОССВОРД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642918"/>
            <a:ext cx="8429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Verdana" pitchFamily="34" charset="0"/>
              </a:rPr>
              <a:t>230113 Компьютерные системы и комплексы</a:t>
            </a:r>
            <a:endParaRPr lang="ru-RU" sz="26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6072206"/>
            <a:ext cx="8429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Verdana" pitchFamily="34" charset="0"/>
              </a:rPr>
              <a:t>ОГБОУ СПО СПЭК, 25 апреля 2014 г.</a:t>
            </a:r>
            <a:endParaRPr lang="ru-RU" sz="26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9139"/>
                <a:gridCol w="396163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35719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2147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  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 </a:t>
            </a:r>
            <a:r>
              <a:rPr lang="ru-RU" sz="12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571876"/>
            <a:ext cx="20002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п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а к е т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5903"/>
            <a:ext cx="35719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коммутатор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8" y="1357298"/>
            <a:ext cx="35719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интер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ей</a:t>
            </a: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5008" y="3643314"/>
            <a:ext cx="34289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ф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а </a:t>
            </a:r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й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е </a:t>
            </a:r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р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в о л</a:t>
            </a:r>
            <a:endParaRPr lang="ru-RU" sz="3000" b="1" dirty="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8082" y="2709818"/>
            <a:ext cx="35719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сервер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5016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Компьютер (или специальное компьютерное оборудование), выделенный или специализированный для выполнения определенных сервисных функций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14282" y="1785926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42844" y="4357694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44" y="1857364"/>
            <a:ext cx="8715436" cy="20928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</a:rPr>
              <a:t>Спасибо за работу!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642918"/>
            <a:ext cx="8429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Verdana" pitchFamily="34" charset="0"/>
              </a:rPr>
              <a:t>230113 Компьютерные системы и комплексы</a:t>
            </a:r>
            <a:endParaRPr lang="ru-RU" sz="26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6072206"/>
            <a:ext cx="8429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Verdana" pitchFamily="34" charset="0"/>
              </a:rPr>
              <a:t>ОГБОУ СПО СПЭК, 25 апреля 2014 г.</a:t>
            </a:r>
            <a:endParaRPr lang="ru-RU" sz="26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00604"/>
            <a:ext cx="78581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и</a:t>
            </a: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р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  <a:endParaRPr lang="ru-RU" sz="3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Всемирная система объединённых компьютерных сетей для хранения и передачи информации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78581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и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р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  <a:endParaRPr lang="ru-RU" sz="3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428604"/>
            <a:ext cx="328614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7" y="5857892"/>
            <a:ext cx="8358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Ситуация, при которой содержимое двух пакетов сталкивается на общем канале и происходит искажение информации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35719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р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  <a:endParaRPr lang="ru-RU" sz="3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500042"/>
            <a:ext cx="32147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14554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у т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т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5715016"/>
            <a:ext cx="8358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Устройство, осуществляющее выбор оптимального маршрута для каждого пакета с целью избежания чрезмерной нагрузки отдельных участков сети и обхода поврежденных участков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35719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  <a:endParaRPr lang="ru-RU" sz="3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35758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т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т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5786454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Символ или группа символов, которые идентифицируют регистр, отдельные части памяти или некоторые другие источники данных, либо место назначения информации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35719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2147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т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т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571876"/>
            <a:ext cx="20002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п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а к е</a:t>
            </a:r>
            <a:r>
              <a:rPr lang="ru-RU" sz="8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т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715016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Некоторое количество информации, организованное определённым способом, идущее по сети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33641"/>
            <a:ext cx="35719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35758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т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т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571876"/>
            <a:ext cx="20002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п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а к е т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5903"/>
            <a:ext cx="35719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коммутатор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786" y="5715016"/>
            <a:ext cx="814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Служит  для соединения сегментов в сеть; передаёт в данный сегмент сети не все поступающие в него пакеты, а только те, которые  адресованы компьютерам из данного сегмента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00042"/>
            <a:ext cx="35719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2147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  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</a:t>
            </a:r>
            <a:r>
              <a:rPr lang="ru-RU" sz="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т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571876"/>
            <a:ext cx="20002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п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а к е т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5903"/>
            <a:ext cx="35719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коммутатор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8" y="1357298"/>
            <a:ext cx="35719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интерфейс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5786454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Точка соединения между компьютером пользователя и частной или общественной сетью</a:t>
            </a:r>
            <a:endParaRPr lang="ru-RU" sz="2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22" cy="535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5643578"/>
            <a:ext cx="87868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657671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Verdana" pitchFamily="34" charset="0"/>
              </a:rPr>
              <a:t>?</a:t>
            </a:r>
            <a:endParaRPr lang="ru-RU" sz="7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428604"/>
            <a:ext cx="35719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т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  <a:p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tx2"/>
                </a:solidFill>
                <a:latin typeface="Verdana" pitchFamily="34" charset="0"/>
              </a:rPr>
              <a:t>н</a:t>
            </a:r>
            <a:endParaRPr lang="ru-RU" sz="3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Verdana" pitchFamily="34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517548"/>
            <a:ext cx="32147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к о л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л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и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Verdana" pitchFamily="34" charset="0"/>
              </a:rPr>
              <a:t>и</a:t>
            </a:r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</a:rPr>
              <a:t> я</a:t>
            </a:r>
            <a:endParaRPr lang="ru-RU" sz="3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272721"/>
            <a:ext cx="5500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м а</a:t>
            </a:r>
            <a:r>
              <a:rPr lang="ru-RU" sz="10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у    и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а  </a:t>
            </a:r>
            <a:r>
              <a:rPr lang="ru-RU" sz="12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 о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</a:rPr>
              <a:t>р</a:t>
            </a:r>
            <a:endParaRPr lang="ru-RU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357298"/>
            <a:ext cx="35719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адрес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571876"/>
            <a:ext cx="20002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п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а к е т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5903"/>
            <a:ext cx="35719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коммутатор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8" y="1357298"/>
            <a:ext cx="35719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интер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ф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ей</a:t>
            </a: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5008" y="3643314"/>
            <a:ext cx="34289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ф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а </a:t>
            </a:r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й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е </a:t>
            </a:r>
            <a:r>
              <a:rPr lang="ru-RU" sz="3000" b="1" dirty="0" err="1" smtClean="0">
                <a:solidFill>
                  <a:srgbClr val="CC0000"/>
                </a:solidFill>
                <a:latin typeface="Verdana" pitchFamily="34" charset="0"/>
              </a:rPr>
              <a:t>р</a:t>
            </a:r>
            <a:r>
              <a:rPr lang="ru-RU" sz="3000" b="1" dirty="0" smtClean="0">
                <a:solidFill>
                  <a:srgbClr val="CC0000"/>
                </a:solidFill>
                <a:latin typeface="Verdana" pitchFamily="34" charset="0"/>
              </a:rPr>
              <a:t> в о л</a:t>
            </a:r>
            <a:endParaRPr lang="ru-RU" sz="3000" b="1" dirty="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71501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Комплекс аппаратных или программных средств, осуществляющий контроль и фильтрацию проходящих через него сетевых пакетов в соответствии с заданными правилами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455</Words>
  <Application>Microsoft Office PowerPoint</Application>
  <PresentationFormat>Экран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class</cp:lastModifiedBy>
  <cp:revision>15</cp:revision>
  <dcterms:modified xsi:type="dcterms:W3CDTF">2014-04-23T12:10:40Z</dcterms:modified>
</cp:coreProperties>
</file>